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 id="2147483663" r:id="rId6"/>
  </p:sldMasterIdLst>
  <p:notesMasterIdLst>
    <p:notesMasterId r:id="rId2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Rubik Medium" panose="020B0604020202020204" charset="-79"/>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QTewo7CsvJ8pJ20xelk3NMpB9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ver page image 1">
  <p:cSld name="1_Cover page image 1">
    <p:spTree>
      <p:nvGrpSpPr>
        <p:cNvPr id="1" name="Shape 6"/>
        <p:cNvGrpSpPr/>
        <p:nvPr/>
      </p:nvGrpSpPr>
      <p:grpSpPr>
        <a:xfrm>
          <a:off x="0" y="0"/>
          <a:ext cx="0" cy="0"/>
          <a:chOff x="0" y="0"/>
          <a:chExt cx="0" cy="0"/>
        </a:xfrm>
      </p:grpSpPr>
      <p:pic>
        <p:nvPicPr>
          <p:cNvPr id="7" name="Google Shape;7;p21"/>
          <p:cNvPicPr preferRelativeResize="0"/>
          <p:nvPr/>
        </p:nvPicPr>
        <p:blipFill rotWithShape="1">
          <a:blip r:embed="rId2">
            <a:alphaModFix/>
          </a:blip>
          <a:srcRect/>
          <a:stretch/>
        </p:blipFill>
        <p:spPr>
          <a:xfrm>
            <a:off x="6956038" y="5988289"/>
            <a:ext cx="2013615" cy="602434"/>
          </a:xfrm>
          <a:prstGeom prst="rect">
            <a:avLst/>
          </a:prstGeom>
          <a:noFill/>
          <a:ln>
            <a:noFill/>
          </a:ln>
        </p:spPr>
      </p:pic>
      <p:sp>
        <p:nvSpPr>
          <p:cNvPr id="8" name="Google Shape;8;p21"/>
          <p:cNvSpPr>
            <a:spLocks noGrp="1"/>
          </p:cNvSpPr>
          <p:nvPr>
            <p:ph type="pic" idx="2"/>
          </p:nvPr>
        </p:nvSpPr>
        <p:spPr>
          <a:xfrm>
            <a:off x="-8966" y="0"/>
            <a:ext cx="9159230" cy="3689620"/>
          </a:xfrm>
          <a:prstGeom prst="rect">
            <a:avLst/>
          </a:prstGeom>
          <a:noFill/>
          <a:ln>
            <a:noFill/>
          </a:ln>
        </p:spPr>
      </p:sp>
      <p:sp>
        <p:nvSpPr>
          <p:cNvPr id="9" name="Google Shape;9;p21"/>
          <p:cNvSpPr/>
          <p:nvPr/>
        </p:nvSpPr>
        <p:spPr>
          <a:xfrm>
            <a:off x="-11094" y="3590140"/>
            <a:ext cx="4895844" cy="3275106"/>
          </a:xfrm>
          <a:custGeom>
            <a:avLst/>
            <a:gdLst/>
            <a:ahLst/>
            <a:cxnLst/>
            <a:rect l="l" t="t" r="r" b="b"/>
            <a:pathLst>
              <a:path w="4895844" h="3230282" extrusionOk="0">
                <a:moveTo>
                  <a:pt x="0" y="0"/>
                </a:moveTo>
                <a:lnTo>
                  <a:pt x="4894731" y="227106"/>
                </a:lnTo>
                <a:cubicBezTo>
                  <a:pt x="4912196" y="2757796"/>
                  <a:pt x="4720125" y="2839520"/>
                  <a:pt x="4601884" y="3230282"/>
                </a:cubicBezTo>
                <a:lnTo>
                  <a:pt x="0" y="3230282"/>
                </a:lnTo>
                <a:lnTo>
                  <a:pt x="0" y="0"/>
                </a:lnTo>
                <a:close/>
              </a:path>
            </a:pathLst>
          </a:custGeom>
          <a:solidFill>
            <a:srgbClr val="003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1"/>
          <p:cNvSpPr txBox="1">
            <a:spLocks noGrp="1"/>
          </p:cNvSpPr>
          <p:nvPr>
            <p:ph type="body" idx="1"/>
          </p:nvPr>
        </p:nvSpPr>
        <p:spPr>
          <a:xfrm>
            <a:off x="194668" y="4300154"/>
            <a:ext cx="448046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21"/>
          <p:cNvSpPr/>
          <p:nvPr/>
        </p:nvSpPr>
        <p:spPr>
          <a:xfrm>
            <a:off x="-8966" y="3303378"/>
            <a:ext cx="9156636" cy="672436"/>
          </a:xfrm>
          <a:custGeom>
            <a:avLst/>
            <a:gdLst/>
            <a:ahLst/>
            <a:cxnLst/>
            <a:rect l="l" t="t" r="r" b="b"/>
            <a:pathLst>
              <a:path w="9189517" h="364280" extrusionOk="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1"/>
          <p:cNvSpPr txBox="1">
            <a:spLocks noGrp="1"/>
          </p:cNvSpPr>
          <p:nvPr>
            <p:ph type="body" idx="3"/>
          </p:nvPr>
        </p:nvSpPr>
        <p:spPr>
          <a:xfrm>
            <a:off x="194668" y="5542318"/>
            <a:ext cx="4377332"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ntent page text only 2 columns (no numbers)">
  <p:cSld name="2_Content page text only 2 columns (no numbers)">
    <p:spTree>
      <p:nvGrpSpPr>
        <p:cNvPr id="1" name="Shape 69"/>
        <p:cNvGrpSpPr/>
        <p:nvPr/>
      </p:nvGrpSpPr>
      <p:grpSpPr>
        <a:xfrm>
          <a:off x="0" y="0"/>
          <a:ext cx="0" cy="0"/>
          <a:chOff x="0" y="0"/>
          <a:chExt cx="0" cy="0"/>
        </a:xfrm>
      </p:grpSpPr>
      <p:sp>
        <p:nvSpPr>
          <p:cNvPr id="70" name="Google Shape;70;p31"/>
          <p:cNvSpPr/>
          <p:nvPr/>
        </p:nvSpPr>
        <p:spPr>
          <a:xfrm>
            <a:off x="-12526" y="-6263"/>
            <a:ext cx="9169052" cy="1816807"/>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F39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31"/>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2" name="Google Shape;72;p31"/>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73" name="Google Shape;73;p31"/>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1"/>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1"/>
          <p:cNvSpPr txBox="1">
            <a:spLocks noGrp="1"/>
          </p:cNvSpPr>
          <p:nvPr>
            <p:ph type="body" idx="3"/>
          </p:nvPr>
        </p:nvSpPr>
        <p:spPr>
          <a:xfrm>
            <a:off x="4818251"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3pPr>
            <a:lvl4pPr marL="1828800" marR="0" lvl="3"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Content page text only 2 columns (no numbers)">
  <p:cSld name="6_Content page text only 2 columns (no numbers)">
    <p:spTree>
      <p:nvGrpSpPr>
        <p:cNvPr id="1" name="Shape 76"/>
        <p:cNvGrpSpPr/>
        <p:nvPr/>
      </p:nvGrpSpPr>
      <p:grpSpPr>
        <a:xfrm>
          <a:off x="0" y="0"/>
          <a:ext cx="0" cy="0"/>
          <a:chOff x="0" y="0"/>
          <a:chExt cx="0" cy="0"/>
        </a:xfrm>
      </p:grpSpPr>
      <p:sp>
        <p:nvSpPr>
          <p:cNvPr id="77" name="Google Shape;77;p32"/>
          <p:cNvSpPr/>
          <p:nvPr/>
        </p:nvSpPr>
        <p:spPr>
          <a:xfrm>
            <a:off x="-12526" y="-6263"/>
            <a:ext cx="9169052" cy="1816807"/>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F39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32"/>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9" name="Google Shape;79;p32"/>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80" name="Google Shape;80;p32"/>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a:spLocks noGrp="1"/>
          </p:cNvSpPr>
          <p:nvPr>
            <p:ph type="pic" idx="3"/>
          </p:nvPr>
        </p:nvSpPr>
        <p:spPr>
          <a:xfrm>
            <a:off x="4818251" y="2176356"/>
            <a:ext cx="3780868" cy="3948871"/>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ontent page text only 2 columns (no numbers)">
  <p:cSld name="3_Content page text only 2 columns (no numbers)">
    <p:spTree>
      <p:nvGrpSpPr>
        <p:cNvPr id="1" name="Shape 83"/>
        <p:cNvGrpSpPr/>
        <p:nvPr/>
      </p:nvGrpSpPr>
      <p:grpSpPr>
        <a:xfrm>
          <a:off x="0" y="0"/>
          <a:ext cx="0" cy="0"/>
          <a:chOff x="0" y="0"/>
          <a:chExt cx="0" cy="0"/>
        </a:xfrm>
      </p:grpSpPr>
      <p:sp>
        <p:nvSpPr>
          <p:cNvPr id="84" name="Google Shape;84;p33"/>
          <p:cNvSpPr/>
          <p:nvPr/>
        </p:nvSpPr>
        <p:spPr>
          <a:xfrm>
            <a:off x="-12526" y="-6263"/>
            <a:ext cx="9169052" cy="1816807"/>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951B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33"/>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6" name="Google Shape;86;p33"/>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87" name="Google Shape;87;p33"/>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4818251"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3pPr>
            <a:lvl4pPr marL="1828800" marR="0" lvl="3"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ontent page text only 2 columns (no numbers)">
  <p:cSld name="7_Content page text only 2 columns (no numbers)">
    <p:spTree>
      <p:nvGrpSpPr>
        <p:cNvPr id="1" name="Shape 90"/>
        <p:cNvGrpSpPr/>
        <p:nvPr/>
      </p:nvGrpSpPr>
      <p:grpSpPr>
        <a:xfrm>
          <a:off x="0" y="0"/>
          <a:ext cx="0" cy="0"/>
          <a:chOff x="0" y="0"/>
          <a:chExt cx="0" cy="0"/>
        </a:xfrm>
      </p:grpSpPr>
      <p:sp>
        <p:nvSpPr>
          <p:cNvPr id="91" name="Google Shape;91;p34"/>
          <p:cNvSpPr/>
          <p:nvPr/>
        </p:nvSpPr>
        <p:spPr>
          <a:xfrm>
            <a:off x="-12526" y="-6263"/>
            <a:ext cx="9169052" cy="1816807"/>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951B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4"/>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3" name="Google Shape;93;p34"/>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94" name="Google Shape;94;p34"/>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4"/>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4"/>
          <p:cNvSpPr>
            <a:spLocks noGrp="1"/>
          </p:cNvSpPr>
          <p:nvPr>
            <p:ph type="pic" idx="3"/>
          </p:nvPr>
        </p:nvSpPr>
        <p:spPr>
          <a:xfrm>
            <a:off x="4818251" y="2176356"/>
            <a:ext cx="3780868" cy="3948871"/>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8"/>
        <p:cNvGrpSpPr/>
        <p:nvPr/>
      </p:nvGrpSpPr>
      <p:grpSpPr>
        <a:xfrm>
          <a:off x="0" y="0"/>
          <a:ext cx="0" cy="0"/>
          <a:chOff x="0" y="0"/>
          <a:chExt cx="0" cy="0"/>
        </a:xfrm>
      </p:grpSpPr>
      <p:sp>
        <p:nvSpPr>
          <p:cNvPr id="99" name="Google Shape;99;p36"/>
          <p:cNvSpPr>
            <a:spLocks noGrp="1"/>
          </p:cNvSpPr>
          <p:nvPr>
            <p:ph type="pic" idx="2"/>
          </p:nvPr>
        </p:nvSpPr>
        <p:spPr>
          <a:xfrm>
            <a:off x="1" y="-13848"/>
            <a:ext cx="4504076" cy="6882961"/>
          </a:xfrm>
          <a:prstGeom prst="rect">
            <a:avLst/>
          </a:prstGeom>
          <a:noFill/>
          <a:ln>
            <a:noFill/>
          </a:ln>
        </p:spPr>
      </p:sp>
      <p:sp>
        <p:nvSpPr>
          <p:cNvPr id="100" name="Google Shape;100;p36"/>
          <p:cNvSpPr/>
          <p:nvPr/>
        </p:nvSpPr>
        <p:spPr>
          <a:xfrm>
            <a:off x="4609576" y="-13849"/>
            <a:ext cx="4540685" cy="3973632"/>
          </a:xfrm>
          <a:custGeom>
            <a:avLst/>
            <a:gdLst/>
            <a:ahLst/>
            <a:cxnLst/>
            <a:rect l="l" t="t" r="r" b="b"/>
            <a:pathLst>
              <a:path w="4515805" h="3967126" extrusionOk="0">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003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6"/>
          <p:cNvSpPr txBox="1">
            <a:spLocks noGrp="1"/>
          </p:cNvSpPr>
          <p:nvPr>
            <p:ph type="body" idx="1"/>
          </p:nvPr>
        </p:nvSpPr>
        <p:spPr>
          <a:xfrm>
            <a:off x="4916323" y="567398"/>
            <a:ext cx="4114943"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6"/>
          <p:cNvSpPr txBox="1">
            <a:spLocks noGrp="1"/>
          </p:cNvSpPr>
          <p:nvPr>
            <p:ph type="body" idx="3"/>
          </p:nvPr>
        </p:nvSpPr>
        <p:spPr>
          <a:xfrm>
            <a:off x="4916324" y="1731957"/>
            <a:ext cx="395430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6"/>
          <p:cNvSpPr/>
          <p:nvPr/>
        </p:nvSpPr>
        <p:spPr>
          <a:xfrm rot="-5400000">
            <a:off x="1050789" y="3053926"/>
            <a:ext cx="6882961" cy="747897"/>
          </a:xfrm>
          <a:custGeom>
            <a:avLst/>
            <a:gdLst/>
            <a:ahLst/>
            <a:cxnLst/>
            <a:rect l="l" t="t" r="r" b="b"/>
            <a:pathLst>
              <a:path w="9222964" h="405160" extrusionOk="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36"/>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5"/>
        <p:cNvGrpSpPr/>
        <p:nvPr/>
      </p:nvGrpSpPr>
      <p:grpSpPr>
        <a:xfrm>
          <a:off x="0" y="0"/>
          <a:ext cx="0" cy="0"/>
          <a:chOff x="0" y="0"/>
          <a:chExt cx="0" cy="0"/>
        </a:xfrm>
      </p:grpSpPr>
      <p:sp>
        <p:nvSpPr>
          <p:cNvPr id="106" name="Google Shape;106;p37"/>
          <p:cNvSpPr/>
          <p:nvPr/>
        </p:nvSpPr>
        <p:spPr>
          <a:xfrm>
            <a:off x="4609576" y="-7586"/>
            <a:ext cx="4540685" cy="3973632"/>
          </a:xfrm>
          <a:custGeom>
            <a:avLst/>
            <a:gdLst/>
            <a:ahLst/>
            <a:cxnLst/>
            <a:rect l="l" t="t" r="r" b="b"/>
            <a:pathLst>
              <a:path w="4515805" h="3967126" extrusionOk="0">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0ABA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7"/>
          <p:cNvSpPr/>
          <p:nvPr/>
        </p:nvSpPr>
        <p:spPr>
          <a:xfrm rot="-5400000">
            <a:off x="1050789" y="3053926"/>
            <a:ext cx="6882961" cy="747897"/>
          </a:xfrm>
          <a:custGeom>
            <a:avLst/>
            <a:gdLst/>
            <a:ahLst/>
            <a:cxnLst/>
            <a:rect l="l" t="t" r="r" b="b"/>
            <a:pathLst>
              <a:path w="9222964" h="405160" extrusionOk="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7"/>
          <p:cNvSpPr txBox="1">
            <a:spLocks noGrp="1"/>
          </p:cNvSpPr>
          <p:nvPr>
            <p:ph type="body" idx="1"/>
          </p:nvPr>
        </p:nvSpPr>
        <p:spPr>
          <a:xfrm>
            <a:off x="4916323" y="567398"/>
            <a:ext cx="4114943"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37"/>
          <p:cNvSpPr txBox="1">
            <a:spLocks noGrp="1"/>
          </p:cNvSpPr>
          <p:nvPr>
            <p:ph type="body" idx="2"/>
          </p:nvPr>
        </p:nvSpPr>
        <p:spPr>
          <a:xfrm>
            <a:off x="4916324" y="1731957"/>
            <a:ext cx="395430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7"/>
          <p:cNvSpPr>
            <a:spLocks noGrp="1"/>
          </p:cNvSpPr>
          <p:nvPr>
            <p:ph type="pic" idx="3"/>
          </p:nvPr>
        </p:nvSpPr>
        <p:spPr>
          <a:xfrm>
            <a:off x="1" y="-13848"/>
            <a:ext cx="4504076" cy="6882961"/>
          </a:xfrm>
          <a:prstGeom prst="rect">
            <a:avLst/>
          </a:prstGeom>
          <a:noFill/>
          <a:ln>
            <a:noFill/>
          </a:ln>
        </p:spPr>
      </p:sp>
      <p:pic>
        <p:nvPicPr>
          <p:cNvPr id="111" name="Google Shape;111;p37"/>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2"/>
        <p:cNvGrpSpPr/>
        <p:nvPr/>
      </p:nvGrpSpPr>
      <p:grpSpPr>
        <a:xfrm>
          <a:off x="0" y="0"/>
          <a:ext cx="0" cy="0"/>
          <a:chOff x="0" y="0"/>
          <a:chExt cx="0" cy="0"/>
        </a:xfrm>
      </p:grpSpPr>
      <p:sp>
        <p:nvSpPr>
          <p:cNvPr id="113" name="Google Shape;113;p38"/>
          <p:cNvSpPr/>
          <p:nvPr/>
        </p:nvSpPr>
        <p:spPr>
          <a:xfrm>
            <a:off x="4609576" y="-7586"/>
            <a:ext cx="4540685" cy="3973632"/>
          </a:xfrm>
          <a:custGeom>
            <a:avLst/>
            <a:gdLst/>
            <a:ahLst/>
            <a:cxnLst/>
            <a:rect l="l" t="t" r="r" b="b"/>
            <a:pathLst>
              <a:path w="4515805" h="3967126" extrusionOk="0">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F39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8"/>
          <p:cNvSpPr/>
          <p:nvPr/>
        </p:nvSpPr>
        <p:spPr>
          <a:xfrm rot="-5400000">
            <a:off x="1050789" y="3053926"/>
            <a:ext cx="6882961" cy="747897"/>
          </a:xfrm>
          <a:custGeom>
            <a:avLst/>
            <a:gdLst/>
            <a:ahLst/>
            <a:cxnLst/>
            <a:rect l="l" t="t" r="r" b="b"/>
            <a:pathLst>
              <a:path w="9222964" h="405160" extrusionOk="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8"/>
          <p:cNvSpPr txBox="1">
            <a:spLocks noGrp="1"/>
          </p:cNvSpPr>
          <p:nvPr>
            <p:ph type="body" idx="1"/>
          </p:nvPr>
        </p:nvSpPr>
        <p:spPr>
          <a:xfrm>
            <a:off x="4916323" y="567398"/>
            <a:ext cx="4114943"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38"/>
          <p:cNvSpPr txBox="1">
            <a:spLocks noGrp="1"/>
          </p:cNvSpPr>
          <p:nvPr>
            <p:ph type="body" idx="2"/>
          </p:nvPr>
        </p:nvSpPr>
        <p:spPr>
          <a:xfrm>
            <a:off x="4916324" y="1731957"/>
            <a:ext cx="395430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38"/>
          <p:cNvSpPr>
            <a:spLocks noGrp="1"/>
          </p:cNvSpPr>
          <p:nvPr>
            <p:ph type="pic" idx="3"/>
          </p:nvPr>
        </p:nvSpPr>
        <p:spPr>
          <a:xfrm>
            <a:off x="1" y="-13848"/>
            <a:ext cx="4504076" cy="6882961"/>
          </a:xfrm>
          <a:prstGeom prst="rect">
            <a:avLst/>
          </a:prstGeom>
          <a:noFill/>
          <a:ln>
            <a:noFill/>
          </a:ln>
        </p:spPr>
      </p:sp>
      <p:pic>
        <p:nvPicPr>
          <p:cNvPr id="118" name="Google Shape;118;p38"/>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9"/>
        <p:cNvGrpSpPr/>
        <p:nvPr/>
      </p:nvGrpSpPr>
      <p:grpSpPr>
        <a:xfrm>
          <a:off x="0" y="0"/>
          <a:ext cx="0" cy="0"/>
          <a:chOff x="0" y="0"/>
          <a:chExt cx="0" cy="0"/>
        </a:xfrm>
      </p:grpSpPr>
      <p:sp>
        <p:nvSpPr>
          <p:cNvPr id="120" name="Google Shape;120;p39"/>
          <p:cNvSpPr/>
          <p:nvPr/>
        </p:nvSpPr>
        <p:spPr>
          <a:xfrm>
            <a:off x="4609576" y="-13849"/>
            <a:ext cx="4540685" cy="3973632"/>
          </a:xfrm>
          <a:custGeom>
            <a:avLst/>
            <a:gdLst/>
            <a:ahLst/>
            <a:cxnLst/>
            <a:rect l="l" t="t" r="r" b="b"/>
            <a:pathLst>
              <a:path w="4515805" h="3967126" extrusionOk="0">
                <a:moveTo>
                  <a:pt x="0" y="0"/>
                </a:moveTo>
                <a:lnTo>
                  <a:pt x="4515702" y="6274"/>
                </a:lnTo>
                <a:cubicBezTo>
                  <a:pt x="4515736" y="1286369"/>
                  <a:pt x="4515771" y="2566465"/>
                  <a:pt x="4515805" y="3846560"/>
                </a:cubicBezTo>
                <a:cubicBezTo>
                  <a:pt x="3000156" y="3888314"/>
                  <a:pt x="1991638" y="3980181"/>
                  <a:pt x="0" y="3965568"/>
                </a:cubicBezTo>
                <a:lnTo>
                  <a:pt x="0" y="0"/>
                </a:lnTo>
                <a:close/>
              </a:path>
            </a:pathLst>
          </a:custGeom>
          <a:solidFill>
            <a:srgbClr val="951B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9"/>
          <p:cNvSpPr/>
          <p:nvPr/>
        </p:nvSpPr>
        <p:spPr>
          <a:xfrm rot="-5400000">
            <a:off x="1050789" y="3053926"/>
            <a:ext cx="6882961" cy="747897"/>
          </a:xfrm>
          <a:custGeom>
            <a:avLst/>
            <a:gdLst/>
            <a:ahLst/>
            <a:cxnLst/>
            <a:rect l="l" t="t" r="r" b="b"/>
            <a:pathLst>
              <a:path w="9222964" h="405160" extrusionOk="0">
                <a:moveTo>
                  <a:pt x="0" y="0"/>
                </a:moveTo>
                <a:cubicBezTo>
                  <a:pt x="1417368" y="213129"/>
                  <a:pt x="5173163" y="271024"/>
                  <a:pt x="9219232" y="87015"/>
                </a:cubicBezTo>
                <a:cubicBezTo>
                  <a:pt x="9218005" y="152464"/>
                  <a:pt x="9224026" y="220845"/>
                  <a:pt x="9222799" y="286294"/>
                </a:cubicBezTo>
                <a:cubicBezTo>
                  <a:pt x="5084337" y="434007"/>
                  <a:pt x="3468633" y="464268"/>
                  <a:pt x="6000" y="260133"/>
                </a:cubicBezTo>
                <a:lnTo>
                  <a:pt x="0"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9"/>
          <p:cNvSpPr txBox="1">
            <a:spLocks noGrp="1"/>
          </p:cNvSpPr>
          <p:nvPr>
            <p:ph type="body" idx="1"/>
          </p:nvPr>
        </p:nvSpPr>
        <p:spPr>
          <a:xfrm>
            <a:off x="4916323" y="567398"/>
            <a:ext cx="4114943"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39"/>
          <p:cNvSpPr txBox="1">
            <a:spLocks noGrp="1"/>
          </p:cNvSpPr>
          <p:nvPr>
            <p:ph type="body" idx="2"/>
          </p:nvPr>
        </p:nvSpPr>
        <p:spPr>
          <a:xfrm>
            <a:off x="4916324" y="1731957"/>
            <a:ext cx="395430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39"/>
          <p:cNvSpPr>
            <a:spLocks noGrp="1"/>
          </p:cNvSpPr>
          <p:nvPr>
            <p:ph type="pic" idx="3"/>
          </p:nvPr>
        </p:nvSpPr>
        <p:spPr>
          <a:xfrm>
            <a:off x="1" y="-13848"/>
            <a:ext cx="4504076" cy="6882961"/>
          </a:xfrm>
          <a:prstGeom prst="rect">
            <a:avLst/>
          </a:prstGeom>
          <a:noFill/>
          <a:ln>
            <a:noFill/>
          </a:ln>
        </p:spPr>
      </p:sp>
      <p:pic>
        <p:nvPicPr>
          <p:cNvPr id="125" name="Google Shape;125;p39"/>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Cover page image 1">
  <p:cSld name="4_Cover page image 1">
    <p:spTree>
      <p:nvGrpSpPr>
        <p:cNvPr id="1" name="Shape 13"/>
        <p:cNvGrpSpPr/>
        <p:nvPr/>
      </p:nvGrpSpPr>
      <p:grpSpPr>
        <a:xfrm>
          <a:off x="0" y="0"/>
          <a:ext cx="0" cy="0"/>
          <a:chOff x="0" y="0"/>
          <a:chExt cx="0" cy="0"/>
        </a:xfrm>
      </p:grpSpPr>
      <p:sp>
        <p:nvSpPr>
          <p:cNvPr id="14" name="Google Shape;14;p24"/>
          <p:cNvSpPr/>
          <p:nvPr/>
        </p:nvSpPr>
        <p:spPr>
          <a:xfrm>
            <a:off x="-4831" y="3590140"/>
            <a:ext cx="4895844" cy="3275106"/>
          </a:xfrm>
          <a:custGeom>
            <a:avLst/>
            <a:gdLst/>
            <a:ahLst/>
            <a:cxnLst/>
            <a:rect l="l" t="t" r="r" b="b"/>
            <a:pathLst>
              <a:path w="4895844" h="3230282" extrusionOk="0">
                <a:moveTo>
                  <a:pt x="0" y="0"/>
                </a:moveTo>
                <a:lnTo>
                  <a:pt x="4894731" y="227106"/>
                </a:lnTo>
                <a:cubicBezTo>
                  <a:pt x="4912196" y="2757796"/>
                  <a:pt x="4720125" y="2839520"/>
                  <a:pt x="4601884" y="3230282"/>
                </a:cubicBezTo>
                <a:lnTo>
                  <a:pt x="0" y="3230282"/>
                </a:lnTo>
                <a:lnTo>
                  <a:pt x="0" y="0"/>
                </a:lnTo>
                <a:close/>
              </a:path>
            </a:pathLst>
          </a:custGeom>
          <a:solidFill>
            <a:srgbClr val="0ABA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5;p24"/>
          <p:cNvSpPr txBox="1">
            <a:spLocks noGrp="1"/>
          </p:cNvSpPr>
          <p:nvPr>
            <p:ph type="body" idx="1"/>
          </p:nvPr>
        </p:nvSpPr>
        <p:spPr>
          <a:xfrm>
            <a:off x="194668" y="4300154"/>
            <a:ext cx="448046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Google Shape;16;p24"/>
          <p:cNvSpPr/>
          <p:nvPr/>
        </p:nvSpPr>
        <p:spPr>
          <a:xfrm>
            <a:off x="-8966" y="3303378"/>
            <a:ext cx="9156636" cy="672436"/>
          </a:xfrm>
          <a:custGeom>
            <a:avLst/>
            <a:gdLst/>
            <a:ahLst/>
            <a:cxnLst/>
            <a:rect l="l" t="t" r="r" b="b"/>
            <a:pathLst>
              <a:path w="9189517" h="364280" extrusionOk="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7;p24"/>
          <p:cNvSpPr txBox="1">
            <a:spLocks noGrp="1"/>
          </p:cNvSpPr>
          <p:nvPr>
            <p:ph type="body" idx="2"/>
          </p:nvPr>
        </p:nvSpPr>
        <p:spPr>
          <a:xfrm>
            <a:off x="194668" y="5542318"/>
            <a:ext cx="4377332"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4"/>
          <p:cNvSpPr>
            <a:spLocks noGrp="1"/>
          </p:cNvSpPr>
          <p:nvPr>
            <p:ph type="pic" idx="3"/>
          </p:nvPr>
        </p:nvSpPr>
        <p:spPr>
          <a:xfrm>
            <a:off x="-8966" y="0"/>
            <a:ext cx="9159230" cy="3689620"/>
          </a:xfrm>
          <a:prstGeom prst="rect">
            <a:avLst/>
          </a:prstGeom>
          <a:noFill/>
          <a:ln>
            <a:noFill/>
          </a:ln>
        </p:spPr>
      </p:sp>
      <p:pic>
        <p:nvPicPr>
          <p:cNvPr id="19" name="Google Shape;19;p24"/>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over page image 1">
  <p:cSld name="2_Cover page image 1">
    <p:spTree>
      <p:nvGrpSpPr>
        <p:cNvPr id="1" name="Shape 20"/>
        <p:cNvGrpSpPr/>
        <p:nvPr/>
      </p:nvGrpSpPr>
      <p:grpSpPr>
        <a:xfrm>
          <a:off x="0" y="0"/>
          <a:ext cx="0" cy="0"/>
          <a:chOff x="0" y="0"/>
          <a:chExt cx="0" cy="0"/>
        </a:xfrm>
      </p:grpSpPr>
      <p:sp>
        <p:nvSpPr>
          <p:cNvPr id="21" name="Google Shape;21;p25"/>
          <p:cNvSpPr/>
          <p:nvPr/>
        </p:nvSpPr>
        <p:spPr>
          <a:xfrm>
            <a:off x="-4831" y="3590140"/>
            <a:ext cx="4895844" cy="3275106"/>
          </a:xfrm>
          <a:custGeom>
            <a:avLst/>
            <a:gdLst/>
            <a:ahLst/>
            <a:cxnLst/>
            <a:rect l="l" t="t" r="r" b="b"/>
            <a:pathLst>
              <a:path w="4895844" h="3230282" extrusionOk="0">
                <a:moveTo>
                  <a:pt x="0" y="0"/>
                </a:moveTo>
                <a:lnTo>
                  <a:pt x="4894731" y="227106"/>
                </a:lnTo>
                <a:cubicBezTo>
                  <a:pt x="4912196" y="2757796"/>
                  <a:pt x="4720125" y="2839520"/>
                  <a:pt x="4601884" y="3230282"/>
                </a:cubicBezTo>
                <a:lnTo>
                  <a:pt x="0" y="3230282"/>
                </a:lnTo>
                <a:lnTo>
                  <a:pt x="0" y="0"/>
                </a:lnTo>
                <a:close/>
              </a:path>
            </a:pathLst>
          </a:custGeom>
          <a:solidFill>
            <a:srgbClr val="F39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25"/>
          <p:cNvSpPr txBox="1">
            <a:spLocks noGrp="1"/>
          </p:cNvSpPr>
          <p:nvPr>
            <p:ph type="body" idx="1"/>
          </p:nvPr>
        </p:nvSpPr>
        <p:spPr>
          <a:xfrm>
            <a:off x="194668" y="4300154"/>
            <a:ext cx="448046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25"/>
          <p:cNvSpPr/>
          <p:nvPr/>
        </p:nvSpPr>
        <p:spPr>
          <a:xfrm>
            <a:off x="-8966" y="3303378"/>
            <a:ext cx="9156636" cy="672436"/>
          </a:xfrm>
          <a:custGeom>
            <a:avLst/>
            <a:gdLst/>
            <a:ahLst/>
            <a:cxnLst/>
            <a:rect l="l" t="t" r="r" b="b"/>
            <a:pathLst>
              <a:path w="9189517" h="364280" extrusionOk="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5"/>
          <p:cNvSpPr txBox="1">
            <a:spLocks noGrp="1"/>
          </p:cNvSpPr>
          <p:nvPr>
            <p:ph type="body" idx="2"/>
          </p:nvPr>
        </p:nvSpPr>
        <p:spPr>
          <a:xfrm>
            <a:off x="194668" y="5542318"/>
            <a:ext cx="4377332"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5"/>
          <p:cNvSpPr>
            <a:spLocks noGrp="1"/>
          </p:cNvSpPr>
          <p:nvPr>
            <p:ph type="pic" idx="3"/>
          </p:nvPr>
        </p:nvSpPr>
        <p:spPr>
          <a:xfrm>
            <a:off x="-8966" y="0"/>
            <a:ext cx="9159230" cy="3689620"/>
          </a:xfrm>
          <a:prstGeom prst="rect">
            <a:avLst/>
          </a:prstGeom>
          <a:noFill/>
          <a:ln>
            <a:noFill/>
          </a:ln>
        </p:spPr>
      </p:sp>
      <p:pic>
        <p:nvPicPr>
          <p:cNvPr id="26" name="Google Shape;26;p25"/>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over page image 1">
  <p:cSld name="3_Cover page image 1">
    <p:spTree>
      <p:nvGrpSpPr>
        <p:cNvPr id="1" name="Shape 27"/>
        <p:cNvGrpSpPr/>
        <p:nvPr/>
      </p:nvGrpSpPr>
      <p:grpSpPr>
        <a:xfrm>
          <a:off x="0" y="0"/>
          <a:ext cx="0" cy="0"/>
          <a:chOff x="0" y="0"/>
          <a:chExt cx="0" cy="0"/>
        </a:xfrm>
      </p:grpSpPr>
      <p:sp>
        <p:nvSpPr>
          <p:cNvPr id="28" name="Google Shape;28;p26"/>
          <p:cNvSpPr/>
          <p:nvPr/>
        </p:nvSpPr>
        <p:spPr>
          <a:xfrm>
            <a:off x="-4831" y="3590140"/>
            <a:ext cx="4895844" cy="3275106"/>
          </a:xfrm>
          <a:custGeom>
            <a:avLst/>
            <a:gdLst/>
            <a:ahLst/>
            <a:cxnLst/>
            <a:rect l="l" t="t" r="r" b="b"/>
            <a:pathLst>
              <a:path w="4895844" h="3230282" extrusionOk="0">
                <a:moveTo>
                  <a:pt x="0" y="0"/>
                </a:moveTo>
                <a:lnTo>
                  <a:pt x="4894731" y="227106"/>
                </a:lnTo>
                <a:cubicBezTo>
                  <a:pt x="4912196" y="2757796"/>
                  <a:pt x="4720125" y="2839520"/>
                  <a:pt x="4601884" y="3230282"/>
                </a:cubicBezTo>
                <a:lnTo>
                  <a:pt x="0" y="3230282"/>
                </a:lnTo>
                <a:lnTo>
                  <a:pt x="0" y="0"/>
                </a:lnTo>
                <a:close/>
              </a:path>
            </a:pathLst>
          </a:custGeom>
          <a:solidFill>
            <a:srgbClr val="951B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26"/>
          <p:cNvSpPr txBox="1">
            <a:spLocks noGrp="1"/>
          </p:cNvSpPr>
          <p:nvPr>
            <p:ph type="body" idx="1"/>
          </p:nvPr>
        </p:nvSpPr>
        <p:spPr>
          <a:xfrm>
            <a:off x="194668" y="4300154"/>
            <a:ext cx="4480460"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26"/>
          <p:cNvSpPr/>
          <p:nvPr/>
        </p:nvSpPr>
        <p:spPr>
          <a:xfrm>
            <a:off x="-8966" y="3303378"/>
            <a:ext cx="9156636" cy="672436"/>
          </a:xfrm>
          <a:custGeom>
            <a:avLst/>
            <a:gdLst/>
            <a:ahLst/>
            <a:cxnLst/>
            <a:rect l="l" t="t" r="r" b="b"/>
            <a:pathLst>
              <a:path w="9189517" h="364280" extrusionOk="0">
                <a:moveTo>
                  <a:pt x="5977" y="0"/>
                </a:moveTo>
                <a:cubicBezTo>
                  <a:pt x="1410447" y="236593"/>
                  <a:pt x="5143448" y="278004"/>
                  <a:pt x="9189517" y="93995"/>
                </a:cubicBezTo>
                <a:cubicBezTo>
                  <a:pt x="9188290" y="159444"/>
                  <a:pt x="9187062" y="224894"/>
                  <a:pt x="9185835" y="290343"/>
                </a:cubicBezTo>
                <a:cubicBezTo>
                  <a:pt x="4858870" y="426330"/>
                  <a:pt x="657411" y="364822"/>
                  <a:pt x="0" y="186758"/>
                </a:cubicBezTo>
                <a:lnTo>
                  <a:pt x="5977" y="0"/>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6"/>
          <p:cNvSpPr txBox="1">
            <a:spLocks noGrp="1"/>
          </p:cNvSpPr>
          <p:nvPr>
            <p:ph type="body" idx="2"/>
          </p:nvPr>
        </p:nvSpPr>
        <p:spPr>
          <a:xfrm>
            <a:off x="194668" y="5542318"/>
            <a:ext cx="4377332"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228600" algn="l"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26"/>
          <p:cNvSpPr>
            <a:spLocks noGrp="1"/>
          </p:cNvSpPr>
          <p:nvPr>
            <p:ph type="pic" idx="3"/>
          </p:nvPr>
        </p:nvSpPr>
        <p:spPr>
          <a:xfrm>
            <a:off x="-8966" y="0"/>
            <a:ext cx="9159230" cy="3689620"/>
          </a:xfrm>
          <a:prstGeom prst="rect">
            <a:avLst/>
          </a:prstGeom>
          <a:noFill/>
          <a:ln>
            <a:noFill/>
          </a:ln>
        </p:spPr>
      </p:sp>
      <p:pic>
        <p:nvPicPr>
          <p:cNvPr id="33" name="Google Shape;33;p26"/>
          <p:cNvPicPr preferRelativeResize="0"/>
          <p:nvPr/>
        </p:nvPicPr>
        <p:blipFill rotWithShape="1">
          <a:blip r:embed="rId2">
            <a:alphaModFix/>
          </a:blip>
          <a:srcRect/>
          <a:stretch/>
        </p:blipFill>
        <p:spPr>
          <a:xfrm>
            <a:off x="6956038" y="5988289"/>
            <a:ext cx="2013615" cy="6024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accent4"/>
              </a:buClr>
              <a:buSzPts val="6000"/>
              <a:buFont typeface="Calibri"/>
              <a:buNone/>
              <a:defRPr sz="6000" b="1"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 name="Google Shape;37;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age text only 2 columns (no numbers)">
  <p:cSld name="Content page text only 2 columns (no numbers)">
    <p:spTree>
      <p:nvGrpSpPr>
        <p:cNvPr id="1" name="Shape 41"/>
        <p:cNvGrpSpPr/>
        <p:nvPr/>
      </p:nvGrpSpPr>
      <p:grpSpPr>
        <a:xfrm>
          <a:off x="0" y="0"/>
          <a:ext cx="0" cy="0"/>
          <a:chOff x="0" y="0"/>
          <a:chExt cx="0" cy="0"/>
        </a:xfrm>
      </p:grpSpPr>
      <p:sp>
        <p:nvSpPr>
          <p:cNvPr id="42" name="Google Shape;42;p23"/>
          <p:cNvSpPr/>
          <p:nvPr/>
        </p:nvSpPr>
        <p:spPr>
          <a:xfrm>
            <a:off x="-15537" y="-83819"/>
            <a:ext cx="9172063" cy="1894364"/>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03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3"/>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4" name="Google Shape;44;p23"/>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45" name="Google Shape;45;p23"/>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3"/>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23"/>
          <p:cNvSpPr txBox="1">
            <a:spLocks noGrp="1"/>
          </p:cNvSpPr>
          <p:nvPr>
            <p:ph type="body" idx="3"/>
          </p:nvPr>
        </p:nvSpPr>
        <p:spPr>
          <a:xfrm>
            <a:off x="4818251"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3pPr>
            <a:lvl4pPr marL="1828800" marR="0" lvl="3"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ontent page text only 2 columns (no numbers)">
  <p:cSld name="4_Content page text only 2 columns (no numbers)">
    <p:spTree>
      <p:nvGrpSpPr>
        <p:cNvPr id="1" name="Shape 48"/>
        <p:cNvGrpSpPr/>
        <p:nvPr/>
      </p:nvGrpSpPr>
      <p:grpSpPr>
        <a:xfrm>
          <a:off x="0" y="0"/>
          <a:ext cx="0" cy="0"/>
          <a:chOff x="0" y="0"/>
          <a:chExt cx="0" cy="0"/>
        </a:xfrm>
      </p:grpSpPr>
      <p:sp>
        <p:nvSpPr>
          <p:cNvPr id="49" name="Google Shape;49;p28"/>
          <p:cNvSpPr>
            <a:spLocks noGrp="1"/>
          </p:cNvSpPr>
          <p:nvPr>
            <p:ph type="pic" idx="2"/>
          </p:nvPr>
        </p:nvSpPr>
        <p:spPr>
          <a:xfrm>
            <a:off x="4818251" y="2176356"/>
            <a:ext cx="3780868" cy="3948871"/>
          </a:xfrm>
          <a:prstGeom prst="rect">
            <a:avLst/>
          </a:prstGeom>
          <a:noFill/>
          <a:ln>
            <a:noFill/>
          </a:ln>
        </p:spPr>
      </p:sp>
      <p:sp>
        <p:nvSpPr>
          <p:cNvPr id="50" name="Google Shape;50;p28"/>
          <p:cNvSpPr/>
          <p:nvPr/>
        </p:nvSpPr>
        <p:spPr>
          <a:xfrm>
            <a:off x="-15537" y="-83819"/>
            <a:ext cx="9172063" cy="1894364"/>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03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8"/>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2" name="Google Shape;52;p28"/>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53" name="Google Shape;53;p28"/>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8"/>
          <p:cNvSpPr txBox="1">
            <a:spLocks noGrp="1"/>
          </p:cNvSpPr>
          <p:nvPr>
            <p:ph type="body" idx="3"/>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page text only 2 columns (no numbers)">
  <p:cSld name="1_Content page text only 2 columns (no numbers)">
    <p:spTree>
      <p:nvGrpSpPr>
        <p:cNvPr id="1" name="Shape 55"/>
        <p:cNvGrpSpPr/>
        <p:nvPr/>
      </p:nvGrpSpPr>
      <p:grpSpPr>
        <a:xfrm>
          <a:off x="0" y="0"/>
          <a:ext cx="0" cy="0"/>
          <a:chOff x="0" y="0"/>
          <a:chExt cx="0" cy="0"/>
        </a:xfrm>
      </p:grpSpPr>
      <p:sp>
        <p:nvSpPr>
          <p:cNvPr id="56" name="Google Shape;56;p29"/>
          <p:cNvSpPr/>
          <p:nvPr/>
        </p:nvSpPr>
        <p:spPr>
          <a:xfrm>
            <a:off x="-12526" y="-6263"/>
            <a:ext cx="9169052" cy="1816807"/>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ABA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29"/>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8" name="Google Shape;58;p29"/>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59" name="Google Shape;59;p29"/>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body" idx="3"/>
          </p:nvPr>
        </p:nvSpPr>
        <p:spPr>
          <a:xfrm>
            <a:off x="4818251"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3pPr>
            <a:lvl4pPr marL="1828800" marR="0" lvl="3" indent="-228600" algn="l" rtl="0">
              <a:lnSpc>
                <a:spcPct val="100000"/>
              </a:lnSpc>
              <a:spcBef>
                <a:spcPts val="5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ontent page text only 2 columns (no numbers)">
  <p:cSld name="5_Content page text only 2 columns (no numbers)">
    <p:spTree>
      <p:nvGrpSpPr>
        <p:cNvPr id="1" name="Shape 62"/>
        <p:cNvGrpSpPr/>
        <p:nvPr/>
      </p:nvGrpSpPr>
      <p:grpSpPr>
        <a:xfrm>
          <a:off x="0" y="0"/>
          <a:ext cx="0" cy="0"/>
          <a:chOff x="0" y="0"/>
          <a:chExt cx="0" cy="0"/>
        </a:xfrm>
      </p:grpSpPr>
      <p:sp>
        <p:nvSpPr>
          <p:cNvPr id="63" name="Google Shape;63;p30"/>
          <p:cNvSpPr/>
          <p:nvPr/>
        </p:nvSpPr>
        <p:spPr>
          <a:xfrm>
            <a:off x="-12526" y="-6263"/>
            <a:ext cx="9169052" cy="1816807"/>
          </a:xfrm>
          <a:custGeom>
            <a:avLst/>
            <a:gdLst/>
            <a:ahLst/>
            <a:cxnLst/>
            <a:rect l="l" t="t" r="r" b="b"/>
            <a:pathLst>
              <a:path w="9169052" h="1816807" extrusionOk="0">
                <a:moveTo>
                  <a:pt x="6263" y="0"/>
                </a:moveTo>
                <a:lnTo>
                  <a:pt x="9169052" y="1"/>
                </a:lnTo>
                <a:lnTo>
                  <a:pt x="9169052" y="1440494"/>
                </a:lnTo>
                <a:cubicBezTo>
                  <a:pt x="6087649" y="1521913"/>
                  <a:pt x="3018773" y="2073059"/>
                  <a:pt x="0" y="1672226"/>
                </a:cubicBezTo>
                <a:cubicBezTo>
                  <a:pt x="2088" y="1114817"/>
                  <a:pt x="4175" y="557409"/>
                  <a:pt x="6263" y="0"/>
                </a:cubicBezTo>
                <a:close/>
              </a:path>
            </a:pathLst>
          </a:custGeom>
          <a:solidFill>
            <a:srgbClr val="0ABA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0"/>
          <p:cNvSpPr/>
          <p:nvPr/>
        </p:nvSpPr>
        <p:spPr>
          <a:xfrm>
            <a:off x="-15537" y="1261015"/>
            <a:ext cx="9169470" cy="694684"/>
          </a:xfrm>
          <a:custGeom>
            <a:avLst/>
            <a:gdLst/>
            <a:ahLst/>
            <a:cxnLst/>
            <a:rect l="l" t="t" r="r" b="b"/>
            <a:pathLst>
              <a:path w="9202397" h="376333" extrusionOk="0">
                <a:moveTo>
                  <a:pt x="0" y="106186"/>
                </a:moveTo>
                <a:cubicBezTo>
                  <a:pt x="1875883" y="315636"/>
                  <a:pt x="6206009" y="150079"/>
                  <a:pt x="9202397" y="0"/>
                </a:cubicBezTo>
                <a:cubicBezTo>
                  <a:pt x="9201170" y="65449"/>
                  <a:pt x="9199942" y="103756"/>
                  <a:pt x="9198715" y="169205"/>
                </a:cubicBezTo>
                <a:cubicBezTo>
                  <a:pt x="4871750" y="305192"/>
                  <a:pt x="1254844" y="491365"/>
                  <a:pt x="6595" y="282765"/>
                </a:cubicBezTo>
                <a:lnTo>
                  <a:pt x="0" y="106186"/>
                </a:lnTo>
                <a:close/>
              </a:path>
            </a:pathLst>
          </a:custGeom>
          <a:solidFill>
            <a:srgbClr val="00B7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5" name="Google Shape;65;p30"/>
          <p:cNvCxnSpPr/>
          <p:nvPr/>
        </p:nvCxnSpPr>
        <p:spPr>
          <a:xfrm>
            <a:off x="720247" y="2223370"/>
            <a:ext cx="0" cy="3901857"/>
          </a:xfrm>
          <a:prstGeom prst="straightConnector1">
            <a:avLst/>
          </a:prstGeom>
          <a:noFill/>
          <a:ln w="9525" cap="flat" cmpd="sng">
            <a:solidFill>
              <a:srgbClr val="00B7AE"/>
            </a:solidFill>
            <a:prstDash val="solid"/>
            <a:miter lim="800000"/>
            <a:headEnd type="none" w="sm" len="sm"/>
            <a:tailEnd type="none" w="sm" len="sm"/>
          </a:ln>
        </p:spPr>
      </p:cxnSp>
      <p:sp>
        <p:nvSpPr>
          <p:cNvPr id="66" name="Google Shape;66;p30"/>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Rubik Medium"/>
                <a:ea typeface="Rubik Medium"/>
                <a:cs typeface="Rubik Medium"/>
                <a:sym typeface="Rubik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0"/>
          <p:cNvSpPr txBox="1">
            <a:spLocks noGrp="1"/>
          </p:cNvSpPr>
          <p:nvPr>
            <p:ph type="body" idx="2"/>
          </p:nvPr>
        </p:nvSpPr>
        <p:spPr>
          <a:xfrm>
            <a:off x="791132" y="2176356"/>
            <a:ext cx="3780868" cy="39488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1" i="0" u="none" strike="noStrike" cap="none">
                <a:solidFill>
                  <a:schemeClr val="dk1"/>
                </a:solidFill>
                <a:latin typeface="Lato"/>
                <a:ea typeface="Lato"/>
                <a:cs typeface="Lato"/>
                <a:sym typeface="Lato"/>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0"/>
          <p:cNvSpPr>
            <a:spLocks noGrp="1"/>
          </p:cNvSpPr>
          <p:nvPr>
            <p:ph type="pic" idx="3"/>
          </p:nvPr>
        </p:nvSpPr>
        <p:spPr>
          <a:xfrm>
            <a:off x="4818251" y="2176356"/>
            <a:ext cx="3780868" cy="394887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3">
          <p15:clr>
            <a:srgbClr val="F26B43"/>
          </p15:clr>
        </p15:guide>
        <p15:guide id="2" pos="317">
          <p15:clr>
            <a:srgbClr val="F26B43"/>
          </p15:clr>
        </p15:guide>
        <p15:guide id="3" pos="5443">
          <p15:clr>
            <a:srgbClr val="F26B43"/>
          </p15:clr>
        </p15:guide>
        <p15:guide id="4" orient="horz" pos="3906">
          <p15:clr>
            <a:srgbClr val="F26B43"/>
          </p15:clr>
        </p15:guide>
        <p15:guide id="5" orient="horz" pos="935">
          <p15:clr>
            <a:srgbClr val="F26B43"/>
          </p15:clr>
        </p15:guide>
        <p15:guide id="6" pos="2767">
          <p15:clr>
            <a:srgbClr val="F26B43"/>
          </p15:clr>
        </p15:guide>
        <p15:guide id="7" pos="2993">
          <p15:clr>
            <a:srgbClr val="F26B43"/>
          </p15:clr>
        </p15:guide>
        <p15:guide id="8" orient="horz" pos="12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XZuert73Le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www.nationalnumeracy.org.uk/challenge/numeracychampion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nn.typeform.com/to/fp2hTQA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unsbCpEFTI"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N3cCD1mBl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a:spLocks noGrp="1"/>
          </p:cNvSpPr>
          <p:nvPr>
            <p:ph type="body" idx="1"/>
          </p:nvPr>
        </p:nvSpPr>
        <p:spPr>
          <a:xfrm>
            <a:off x="194668" y="4300154"/>
            <a:ext cx="4480460"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Rubik Medium"/>
              <a:buNone/>
            </a:pPr>
            <a:r>
              <a:rPr lang="en-GB" sz="4000"/>
              <a:t>Confidence with Numbers</a:t>
            </a:r>
            <a:endParaRPr/>
          </a:p>
        </p:txBody>
      </p:sp>
      <p:pic>
        <p:nvPicPr>
          <p:cNvPr id="131" name="Google Shape;131;p1" descr="A group of people sitting at a table looking at papers&#10;&#10;Description automatically generated with medium confidence"/>
          <p:cNvPicPr preferRelativeResize="0">
            <a:picLocks noGrp="1"/>
          </p:cNvPicPr>
          <p:nvPr>
            <p:ph type="pic" idx="2"/>
          </p:nvPr>
        </p:nvPicPr>
        <p:blipFill rotWithShape="1">
          <a:blip r:embed="rId3">
            <a:alphaModFix/>
          </a:blip>
          <a:srcRect t="19792" b="19791"/>
          <a:stretch/>
        </p:blipFill>
        <p:spPr>
          <a:xfrm>
            <a:off x="-8966" y="0"/>
            <a:ext cx="9159230" cy="3689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193" name="Google Shape;193;p10"/>
          <p:cNvSpPr txBox="1">
            <a:spLocks noGrp="1"/>
          </p:cNvSpPr>
          <p:nvPr>
            <p:ph type="body" idx="2"/>
          </p:nvPr>
        </p:nvSpPr>
        <p:spPr>
          <a:xfrm>
            <a:off x="791131" y="2176356"/>
            <a:ext cx="7985343" cy="39488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Lato"/>
              <a:buNone/>
            </a:pPr>
            <a:r>
              <a:rPr lang="en-GB" sz="3200" b="0"/>
              <a:t>Six statements that explore myths and mindsets around maths.</a:t>
            </a:r>
            <a:endParaRPr/>
          </a:p>
          <a:p>
            <a:pPr marL="0" marR="0" lvl="0" indent="0" algn="l" rtl="0">
              <a:lnSpc>
                <a:spcPct val="90000"/>
              </a:lnSpc>
              <a:spcBef>
                <a:spcPts val="800"/>
              </a:spcBef>
              <a:spcAft>
                <a:spcPts val="0"/>
              </a:spcAft>
              <a:buClr>
                <a:schemeClr val="dk1"/>
              </a:buClr>
              <a:buSzPts val="3200"/>
              <a:buFont typeface="Lato"/>
              <a:buNone/>
            </a:pPr>
            <a:endParaRPr sz="3200" b="0"/>
          </a:p>
          <a:p>
            <a:pPr marL="0" marR="0" lvl="0" indent="0" algn="l" rtl="0">
              <a:lnSpc>
                <a:spcPct val="90000"/>
              </a:lnSpc>
              <a:spcBef>
                <a:spcPts val="800"/>
              </a:spcBef>
              <a:spcAft>
                <a:spcPts val="0"/>
              </a:spcAft>
              <a:buClr>
                <a:schemeClr val="dk1"/>
              </a:buClr>
              <a:buSzPts val="3200"/>
              <a:buFont typeface="Lato"/>
              <a:buNone/>
            </a:pPr>
            <a:r>
              <a:rPr lang="en-GB" sz="3200" b="0"/>
              <a:t>Do you agree or disagree with the following statements. Why?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199" name="Google Shape;199;p11"/>
          <p:cNvSpPr txBox="1">
            <a:spLocks noGrp="1"/>
          </p:cNvSpPr>
          <p:nvPr>
            <p:ph type="body" idx="2"/>
          </p:nvPr>
        </p:nvSpPr>
        <p:spPr>
          <a:xfrm>
            <a:off x="791130" y="3429000"/>
            <a:ext cx="7985343" cy="9400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sz="3200" b="0"/>
              <a:t>Everybody uses maths every day whether they think about it or not.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205" name="Google Shape;205;p12"/>
          <p:cNvSpPr txBox="1">
            <a:spLocks noGrp="1"/>
          </p:cNvSpPr>
          <p:nvPr>
            <p:ph type="body" idx="2"/>
          </p:nvPr>
        </p:nvSpPr>
        <p:spPr>
          <a:xfrm>
            <a:off x="791130" y="3429000"/>
            <a:ext cx="7985343" cy="9400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sz="3200" b="0"/>
              <a:t>Learning maths as an adult is just like going back to school.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211" name="Google Shape;211;p13"/>
          <p:cNvSpPr txBox="1">
            <a:spLocks noGrp="1"/>
          </p:cNvSpPr>
          <p:nvPr>
            <p:ph type="body" idx="2"/>
          </p:nvPr>
        </p:nvSpPr>
        <p:spPr>
          <a:xfrm>
            <a:off x="791130" y="3429000"/>
            <a:ext cx="7985343" cy="9400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sz="3200" b="0"/>
              <a:t>Some people are maths people and others are not.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217" name="Google Shape;217;p14"/>
          <p:cNvSpPr txBox="1">
            <a:spLocks noGrp="1"/>
          </p:cNvSpPr>
          <p:nvPr>
            <p:ph type="body" idx="2"/>
          </p:nvPr>
        </p:nvSpPr>
        <p:spPr>
          <a:xfrm>
            <a:off x="791130" y="3429000"/>
            <a:ext cx="7985343" cy="9400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sz="3200" b="0"/>
              <a:t>Many people feel anxious about maths.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223" name="Google Shape;223;p15"/>
          <p:cNvSpPr txBox="1">
            <a:spLocks noGrp="1"/>
          </p:cNvSpPr>
          <p:nvPr>
            <p:ph type="body" idx="2"/>
          </p:nvPr>
        </p:nvSpPr>
        <p:spPr>
          <a:xfrm>
            <a:off x="791130" y="3429000"/>
            <a:ext cx="7985343" cy="9400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sz="3200" b="0"/>
              <a:t>You don’t need maths if you have a calculator.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Myth Buster</a:t>
            </a:r>
            <a:endParaRPr/>
          </a:p>
        </p:txBody>
      </p:sp>
      <p:sp>
        <p:nvSpPr>
          <p:cNvPr id="229" name="Google Shape;229;p16"/>
          <p:cNvSpPr txBox="1">
            <a:spLocks noGrp="1"/>
          </p:cNvSpPr>
          <p:nvPr>
            <p:ph type="body" idx="2"/>
          </p:nvPr>
        </p:nvSpPr>
        <p:spPr>
          <a:xfrm>
            <a:off x="791130" y="3429000"/>
            <a:ext cx="7985343" cy="9400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sz="3200" b="0"/>
              <a:t>Everybody can improve their maths with effort.</a:t>
            </a:r>
            <a:endParaRPr sz="32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National Numeracy Challenge</a:t>
            </a:r>
            <a:endParaRPr/>
          </a:p>
        </p:txBody>
      </p:sp>
      <p:pic>
        <p:nvPicPr>
          <p:cNvPr id="235" name="Google Shape;235;p17" descr="A short video explaining the National Numeracy Challenge, a free online tool from the charity National Numeracy, that builds numeracy skills and confidence. It has 300+ everyday maths questions and tutorials, multimedia resources, technology and it adapts to your own individual learning level and signposts you to further support too. You can start in just 10 minutes, and go at your own pace, when and wherever you like! Get started at: www.nationalnumeracy.org.uk/challenge" title="What is the National Numeracy Challenge &amp; how can it help me improve my numeracy?">
            <a:hlinkClick r:id="rId3"/>
          </p:cNvPr>
          <p:cNvPicPr preferRelativeResize="0"/>
          <p:nvPr/>
        </p:nvPicPr>
        <p:blipFill>
          <a:blip r:embed="rId4">
            <a:alphaModFix/>
          </a:blip>
          <a:stretch>
            <a:fillRect/>
          </a:stretch>
        </p:blipFill>
        <p:spPr>
          <a:xfrm>
            <a:off x="501650" y="1994650"/>
            <a:ext cx="8209600" cy="4617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National Numeracy Challenge</a:t>
            </a:r>
            <a:endParaRPr/>
          </a:p>
        </p:txBody>
      </p:sp>
      <p:sp>
        <p:nvSpPr>
          <p:cNvPr id="241" name="Google Shape;241;p18"/>
          <p:cNvSpPr txBox="1"/>
          <p:nvPr/>
        </p:nvSpPr>
        <p:spPr>
          <a:xfrm>
            <a:off x="860924" y="5157805"/>
            <a:ext cx="694195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https://www.nationalnumeracy.org.uk/challenge/numeracychampions</a:t>
            </a:r>
            <a:r>
              <a:rPr lang="en-GB" sz="3200" b="1"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242" name="Google Shape;242;p18" descr="Logo&#10;&#10;Description automatically generated"/>
          <p:cNvPicPr preferRelativeResize="0"/>
          <p:nvPr/>
        </p:nvPicPr>
        <p:blipFill rotWithShape="1">
          <a:blip r:embed="rId4">
            <a:alphaModFix/>
          </a:blip>
          <a:srcRect/>
          <a:stretch/>
        </p:blipFill>
        <p:spPr>
          <a:xfrm>
            <a:off x="738581" y="1856122"/>
            <a:ext cx="4218353" cy="1986824"/>
          </a:xfrm>
          <a:prstGeom prst="rect">
            <a:avLst/>
          </a:prstGeom>
          <a:noFill/>
          <a:ln>
            <a:noFill/>
          </a:ln>
        </p:spPr>
      </p:pic>
      <p:sp>
        <p:nvSpPr>
          <p:cNvPr id="243" name="Google Shape;243;p18"/>
          <p:cNvSpPr txBox="1"/>
          <p:nvPr/>
        </p:nvSpPr>
        <p:spPr>
          <a:xfrm>
            <a:off x="860924" y="3797181"/>
            <a:ext cx="472351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chemeClr val="dk1"/>
                </a:solidFill>
                <a:latin typeface="Lato"/>
                <a:ea typeface="Lato"/>
                <a:cs typeface="Lato"/>
                <a:sym typeface="Lato"/>
              </a:rPr>
              <a:t>Scan the QR code or follow the link to register</a:t>
            </a:r>
            <a:endParaRPr/>
          </a:p>
        </p:txBody>
      </p:sp>
      <p:pic>
        <p:nvPicPr>
          <p:cNvPr id="244" name="Google Shape;244;p18"/>
          <p:cNvPicPr preferRelativeResize="0"/>
          <p:nvPr/>
        </p:nvPicPr>
        <p:blipFill rotWithShape="1">
          <a:blip r:embed="rId5">
            <a:alphaModFix/>
          </a:blip>
          <a:srcRect/>
          <a:stretch/>
        </p:blipFill>
        <p:spPr>
          <a:xfrm>
            <a:off x="5706783" y="2135547"/>
            <a:ext cx="2825937" cy="2825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Confidence with Numbers: Feedback</a:t>
            </a:r>
            <a:endParaRPr/>
          </a:p>
        </p:txBody>
      </p:sp>
      <p:sp>
        <p:nvSpPr>
          <p:cNvPr id="250" name="Google Shape;250;p19"/>
          <p:cNvSpPr txBox="1"/>
          <p:nvPr/>
        </p:nvSpPr>
        <p:spPr>
          <a:xfrm>
            <a:off x="782547" y="2055467"/>
            <a:ext cx="5400539"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Lato"/>
                <a:ea typeface="Lato"/>
                <a:cs typeface="Lato"/>
                <a:sym typeface="Lato"/>
              </a:rPr>
              <a:t>Thank you for attending this </a:t>
            </a:r>
            <a:r>
              <a:rPr lang="en-GB" sz="2800" b="1">
                <a:solidFill>
                  <a:schemeClr val="dk1"/>
                </a:solidFill>
                <a:latin typeface="Lato"/>
                <a:ea typeface="Lato"/>
                <a:cs typeface="Lato"/>
                <a:sym typeface="Lato"/>
              </a:rPr>
              <a:t>Confidence with Numbers </a:t>
            </a:r>
            <a:r>
              <a:rPr lang="en-GB" sz="2800">
                <a:solidFill>
                  <a:schemeClr val="dk1"/>
                </a:solidFill>
                <a:latin typeface="Lato"/>
                <a:ea typeface="Lato"/>
                <a:cs typeface="Lato"/>
                <a:sym typeface="Lato"/>
              </a:rPr>
              <a:t>session.</a:t>
            </a:r>
            <a:endParaRPr/>
          </a:p>
          <a:p>
            <a:pPr marL="0" marR="0" lvl="0" indent="0" algn="l" rtl="0">
              <a:spcBef>
                <a:spcPts val="0"/>
              </a:spcBef>
              <a:spcAft>
                <a:spcPts val="0"/>
              </a:spcAft>
              <a:buNone/>
            </a:pPr>
            <a:endParaRPr sz="2800">
              <a:solidFill>
                <a:schemeClr val="dk1"/>
              </a:solidFill>
              <a:latin typeface="Lato"/>
              <a:ea typeface="Lato"/>
              <a:cs typeface="Lato"/>
              <a:sym typeface="Lato"/>
            </a:endParaRPr>
          </a:p>
          <a:p>
            <a:pPr marL="0" marR="0" lvl="0" indent="0" algn="l" rtl="0">
              <a:spcBef>
                <a:spcPts val="0"/>
              </a:spcBef>
              <a:spcAft>
                <a:spcPts val="0"/>
              </a:spcAft>
              <a:buNone/>
            </a:pPr>
            <a:r>
              <a:rPr lang="en-GB" sz="2800">
                <a:solidFill>
                  <a:schemeClr val="dk1"/>
                </a:solidFill>
                <a:latin typeface="Lato"/>
                <a:ea typeface="Lato"/>
                <a:cs typeface="Lato"/>
                <a:sym typeface="Lato"/>
              </a:rPr>
              <a:t>We would be very grateful if you could complete the feedback form either on paper, by scanning the QR code or following the link.</a:t>
            </a:r>
            <a:endParaRPr/>
          </a:p>
        </p:txBody>
      </p:sp>
      <p:sp>
        <p:nvSpPr>
          <p:cNvPr id="251" name="Google Shape;251;p19"/>
          <p:cNvSpPr txBox="1"/>
          <p:nvPr/>
        </p:nvSpPr>
        <p:spPr>
          <a:xfrm>
            <a:off x="782547" y="5816038"/>
            <a:ext cx="72085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u="sng">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https://nn.typeform.com/to/fp2hTQAf</a:t>
            </a:r>
            <a:r>
              <a:rPr lang="en-GB" sz="2800">
                <a:solidFill>
                  <a:schemeClr val="dk1"/>
                </a:solidFill>
                <a:latin typeface="Lato"/>
                <a:ea typeface="Lato"/>
                <a:cs typeface="Lato"/>
                <a:sym typeface="Lato"/>
              </a:rPr>
              <a:t> </a:t>
            </a:r>
            <a:endParaRPr/>
          </a:p>
        </p:txBody>
      </p:sp>
      <p:pic>
        <p:nvPicPr>
          <p:cNvPr id="252" name="Google Shape;252;p19" descr="Qr code&#10;&#10;Description automatically generated"/>
          <p:cNvPicPr preferRelativeResize="0"/>
          <p:nvPr/>
        </p:nvPicPr>
        <p:blipFill rotWithShape="1">
          <a:blip r:embed="rId4">
            <a:alphaModFix/>
          </a:blip>
          <a:srcRect l="6635" t="6673" r="6669" b="5471"/>
          <a:stretch/>
        </p:blipFill>
        <p:spPr>
          <a:xfrm>
            <a:off x="6278880" y="2255520"/>
            <a:ext cx="2603864" cy="26386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How do you feel about maths?</a:t>
            </a:r>
            <a:endParaRPr/>
          </a:p>
        </p:txBody>
      </p:sp>
      <p:sp>
        <p:nvSpPr>
          <p:cNvPr id="137" name="Google Shape;137;p2"/>
          <p:cNvSpPr txBox="1">
            <a:spLocks noGrp="1"/>
          </p:cNvSpPr>
          <p:nvPr>
            <p:ph type="body" idx="2"/>
          </p:nvPr>
        </p:nvSpPr>
        <p:spPr>
          <a:xfrm>
            <a:off x="791132" y="2428284"/>
            <a:ext cx="3780868" cy="16398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Lato"/>
              <a:buNone/>
            </a:pPr>
            <a:r>
              <a:rPr lang="en-GB" sz="3200" b="0"/>
              <a:t>Why do you think that is?</a:t>
            </a:r>
            <a:endParaRPr/>
          </a:p>
        </p:txBody>
      </p:sp>
      <p:pic>
        <p:nvPicPr>
          <p:cNvPr id="138" name="Google Shape;138;p2"/>
          <p:cNvPicPr preferRelativeResize="0"/>
          <p:nvPr/>
        </p:nvPicPr>
        <p:blipFill rotWithShape="1">
          <a:blip r:embed="rId3">
            <a:alphaModFix/>
          </a:blip>
          <a:srcRect/>
          <a:stretch/>
        </p:blipFill>
        <p:spPr>
          <a:xfrm>
            <a:off x="4932670" y="2035152"/>
            <a:ext cx="3154586" cy="45268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How do you feel about maths?</a:t>
            </a:r>
            <a:endParaRPr/>
          </a:p>
        </p:txBody>
      </p:sp>
      <p:pic>
        <p:nvPicPr>
          <p:cNvPr id="144" name="Google Shape;144;p3"/>
          <p:cNvPicPr preferRelativeResize="0"/>
          <p:nvPr/>
        </p:nvPicPr>
        <p:blipFill rotWithShape="1">
          <a:blip r:embed="rId3">
            <a:alphaModFix/>
          </a:blip>
          <a:srcRect/>
          <a:stretch/>
        </p:blipFill>
        <p:spPr>
          <a:xfrm>
            <a:off x="2207568" y="2080726"/>
            <a:ext cx="4728864" cy="40018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Maths anxiety</a:t>
            </a:r>
            <a:endParaRPr/>
          </a:p>
        </p:txBody>
      </p:sp>
      <p:pic>
        <p:nvPicPr>
          <p:cNvPr id="150" name="Google Shape;150;p4"/>
          <p:cNvPicPr preferRelativeResize="0"/>
          <p:nvPr/>
        </p:nvPicPr>
        <p:blipFill rotWithShape="1">
          <a:blip r:embed="rId3">
            <a:alphaModFix/>
          </a:blip>
          <a:srcRect/>
          <a:stretch/>
        </p:blipFill>
        <p:spPr>
          <a:xfrm>
            <a:off x="2379024" y="2436507"/>
            <a:ext cx="4850603" cy="2728464"/>
          </a:xfrm>
          <a:prstGeom prst="rect">
            <a:avLst/>
          </a:prstGeom>
          <a:noFill/>
          <a:ln>
            <a:noFill/>
          </a:ln>
        </p:spPr>
      </p:pic>
      <p:pic>
        <p:nvPicPr>
          <p:cNvPr id="151" name="Google Shape;151;p4"/>
          <p:cNvPicPr preferRelativeResize="0"/>
          <p:nvPr/>
        </p:nvPicPr>
        <p:blipFill rotWithShape="1">
          <a:blip r:embed="rId4">
            <a:alphaModFix/>
          </a:blip>
          <a:srcRect/>
          <a:stretch/>
        </p:blipFill>
        <p:spPr>
          <a:xfrm>
            <a:off x="777436" y="2973248"/>
            <a:ext cx="1523577" cy="3670584"/>
          </a:xfrm>
          <a:prstGeom prst="rect">
            <a:avLst/>
          </a:prstGeom>
          <a:noFill/>
          <a:ln>
            <a:noFill/>
          </a:ln>
        </p:spPr>
      </p:pic>
      <p:pic>
        <p:nvPicPr>
          <p:cNvPr id="152" name="Google Shape;152;p4"/>
          <p:cNvPicPr preferRelativeResize="0"/>
          <p:nvPr/>
        </p:nvPicPr>
        <p:blipFill rotWithShape="1">
          <a:blip r:embed="rId5">
            <a:alphaModFix/>
          </a:blip>
          <a:srcRect/>
          <a:stretch/>
        </p:blipFill>
        <p:spPr>
          <a:xfrm rot="-4408508">
            <a:off x="7315857" y="3881709"/>
            <a:ext cx="1144172" cy="1144172"/>
          </a:xfrm>
          <a:prstGeom prst="rect">
            <a:avLst/>
          </a:prstGeom>
          <a:noFill/>
          <a:ln>
            <a:noFill/>
          </a:ln>
        </p:spPr>
      </p:pic>
      <p:sp>
        <p:nvSpPr>
          <p:cNvPr id="153" name="Google Shape;153;p4"/>
          <p:cNvSpPr txBox="1"/>
          <p:nvPr/>
        </p:nvSpPr>
        <p:spPr>
          <a:xfrm>
            <a:off x="777436" y="2015086"/>
            <a:ext cx="6973967" cy="2929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1800" b="0" i="0" u="none" strike="noStrike" cap="none">
                <a:solidFill>
                  <a:schemeClr val="dk1"/>
                </a:solidFill>
                <a:latin typeface="Lato"/>
                <a:ea typeface="Lato"/>
                <a:cs typeface="Lato"/>
                <a:sym typeface="Lato"/>
              </a:rPr>
              <a:t>Maths anxiety has been defined by Tobias and Weissbrod (1980) as,</a:t>
            </a:r>
            <a:endParaRPr/>
          </a:p>
        </p:txBody>
      </p:sp>
      <p:sp>
        <p:nvSpPr>
          <p:cNvPr id="154" name="Google Shape;154;p4"/>
          <p:cNvSpPr txBox="1"/>
          <p:nvPr/>
        </p:nvSpPr>
        <p:spPr>
          <a:xfrm>
            <a:off x="2499509" y="2580626"/>
            <a:ext cx="4470661" cy="1696747"/>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GB" sz="1907" b="0" i="0" u="none" strike="noStrike" cap="none">
                <a:solidFill>
                  <a:schemeClr val="lt1"/>
                </a:solidFill>
                <a:latin typeface="Lato"/>
                <a:ea typeface="Lato"/>
                <a:cs typeface="Lato"/>
                <a:sym typeface="Lato"/>
              </a:rPr>
              <a:t>“the panic, helplessness, paralysis, </a:t>
            </a:r>
            <a:endParaRPr/>
          </a:p>
          <a:p>
            <a:pPr marL="0" marR="0" lvl="0" indent="0" algn="ctr" rtl="0">
              <a:lnSpc>
                <a:spcPct val="140010"/>
              </a:lnSpc>
              <a:spcBef>
                <a:spcPts val="0"/>
              </a:spcBef>
              <a:spcAft>
                <a:spcPts val="0"/>
              </a:spcAft>
              <a:buNone/>
            </a:pPr>
            <a:r>
              <a:rPr lang="en-GB" sz="1907" b="0" i="0" u="none" strike="noStrike" cap="none">
                <a:solidFill>
                  <a:schemeClr val="lt1"/>
                </a:solidFill>
                <a:latin typeface="Lato"/>
                <a:ea typeface="Lato"/>
                <a:cs typeface="Lato"/>
                <a:sym typeface="Lato"/>
              </a:rPr>
              <a:t>and mental disorganisation that arises among some people when they are required to solve a mathematical problem.”</a:t>
            </a:r>
            <a:endParaRPr/>
          </a:p>
        </p:txBody>
      </p:sp>
      <p:sp>
        <p:nvSpPr>
          <p:cNvPr id="155" name="Google Shape;155;p4"/>
          <p:cNvSpPr txBox="1"/>
          <p:nvPr/>
        </p:nvSpPr>
        <p:spPr>
          <a:xfrm>
            <a:off x="3395640" y="5222077"/>
            <a:ext cx="5504520" cy="1353897"/>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None/>
            </a:pPr>
            <a:r>
              <a:rPr lang="en-GB" sz="1899" b="0" i="0" u="none" strike="noStrike" cap="none">
                <a:solidFill>
                  <a:schemeClr val="dk1"/>
                </a:solidFill>
                <a:latin typeface="Lato"/>
                <a:ea typeface="Lato"/>
                <a:cs typeface="Lato"/>
                <a:sym typeface="Lato"/>
              </a:rPr>
              <a:t>Research by the University of Cambridge has found that, “many children and adults experience feelings of anxiety, apprehension, tension or discomfort when confronted by a maths problem.”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What causes maths anxiety?</a:t>
            </a:r>
            <a:endParaRPr/>
          </a:p>
        </p:txBody>
      </p:sp>
      <p:sp>
        <p:nvSpPr>
          <p:cNvPr id="161" name="Google Shape;161;p5"/>
          <p:cNvSpPr txBox="1">
            <a:spLocks noGrp="1"/>
          </p:cNvSpPr>
          <p:nvPr>
            <p:ph type="body" idx="2"/>
          </p:nvPr>
        </p:nvSpPr>
        <p:spPr>
          <a:xfrm>
            <a:off x="756298" y="2320987"/>
            <a:ext cx="4016000" cy="394887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GB" sz="2400" b="0">
                <a:latin typeface="Lato"/>
                <a:ea typeface="Lato"/>
                <a:cs typeface="Lato"/>
                <a:sym typeface="Lato"/>
              </a:rPr>
              <a:t>Negative experiences at school</a:t>
            </a:r>
            <a:endParaRPr/>
          </a:p>
          <a:p>
            <a:pPr marL="342900" lvl="0" indent="-342900" algn="l" rtl="0">
              <a:lnSpc>
                <a:spcPct val="90000"/>
              </a:lnSpc>
              <a:spcBef>
                <a:spcPts val="2000"/>
              </a:spcBef>
              <a:spcAft>
                <a:spcPts val="0"/>
              </a:spcAft>
              <a:buClr>
                <a:schemeClr val="dk1"/>
              </a:buClr>
              <a:buSzPts val="2400"/>
              <a:buFont typeface="Arial"/>
              <a:buChar char="•"/>
            </a:pPr>
            <a:r>
              <a:rPr lang="en-GB" sz="2400" b="0"/>
              <a:t>Feeling under pressure</a:t>
            </a:r>
            <a:endParaRPr/>
          </a:p>
          <a:p>
            <a:pPr marL="342900" lvl="0" indent="-342900" algn="l" rtl="0">
              <a:lnSpc>
                <a:spcPct val="90000"/>
              </a:lnSpc>
              <a:spcBef>
                <a:spcPts val="2000"/>
              </a:spcBef>
              <a:spcAft>
                <a:spcPts val="0"/>
              </a:spcAft>
              <a:buClr>
                <a:schemeClr val="dk1"/>
              </a:buClr>
              <a:buSzPts val="2400"/>
              <a:buFont typeface="Arial"/>
              <a:buChar char="•"/>
            </a:pPr>
            <a:r>
              <a:rPr lang="en-GB" sz="2400" b="0">
                <a:latin typeface="Lato"/>
                <a:ea typeface="Lato"/>
                <a:cs typeface="Lato"/>
                <a:sym typeface="Lato"/>
              </a:rPr>
              <a:t>Fear of failure</a:t>
            </a:r>
            <a:endParaRPr/>
          </a:p>
          <a:p>
            <a:pPr marL="342900" lvl="0" indent="-342900" algn="l" rtl="0">
              <a:lnSpc>
                <a:spcPct val="90000"/>
              </a:lnSpc>
              <a:spcBef>
                <a:spcPts val="2000"/>
              </a:spcBef>
              <a:spcAft>
                <a:spcPts val="0"/>
              </a:spcAft>
              <a:buClr>
                <a:schemeClr val="dk1"/>
              </a:buClr>
              <a:buSzPts val="2400"/>
              <a:buFont typeface="Arial"/>
              <a:buChar char="•"/>
            </a:pPr>
            <a:r>
              <a:rPr lang="en-GB" sz="2400" b="0"/>
              <a:t>Being told you’re not a maths person</a:t>
            </a:r>
            <a:endParaRPr/>
          </a:p>
          <a:p>
            <a:pPr marL="342900" lvl="0" indent="-342900" algn="l" rtl="0">
              <a:lnSpc>
                <a:spcPct val="90000"/>
              </a:lnSpc>
              <a:spcBef>
                <a:spcPts val="2000"/>
              </a:spcBef>
              <a:spcAft>
                <a:spcPts val="0"/>
              </a:spcAft>
              <a:buClr>
                <a:schemeClr val="dk1"/>
              </a:buClr>
              <a:buSzPts val="2400"/>
              <a:buFont typeface="Arial"/>
              <a:buChar char="•"/>
            </a:pPr>
            <a:r>
              <a:rPr lang="en-GB" sz="2400" b="0">
                <a:latin typeface="Lato"/>
                <a:ea typeface="Lato"/>
                <a:cs typeface="Lato"/>
                <a:sym typeface="Lato"/>
              </a:rPr>
              <a:t>Lack of support</a:t>
            </a:r>
            <a:endParaRPr/>
          </a:p>
          <a:p>
            <a:pPr marL="342900" lvl="0" indent="-342900" algn="l" rtl="0">
              <a:lnSpc>
                <a:spcPct val="90000"/>
              </a:lnSpc>
              <a:spcBef>
                <a:spcPts val="2000"/>
              </a:spcBef>
              <a:spcAft>
                <a:spcPts val="0"/>
              </a:spcAft>
              <a:buClr>
                <a:schemeClr val="dk1"/>
              </a:buClr>
              <a:buSzPts val="2400"/>
              <a:buFont typeface="Arial"/>
              <a:buChar char="•"/>
            </a:pPr>
            <a:r>
              <a:rPr lang="en-GB" sz="2400" b="0"/>
              <a:t>Dyscalculia</a:t>
            </a:r>
            <a:endParaRPr sz="2400">
              <a:latin typeface="Lato"/>
              <a:ea typeface="Lato"/>
              <a:cs typeface="Lato"/>
              <a:sym typeface="Lato"/>
            </a:endParaRPr>
          </a:p>
        </p:txBody>
      </p:sp>
      <p:pic>
        <p:nvPicPr>
          <p:cNvPr id="162" name="Google Shape;162;p5"/>
          <p:cNvPicPr preferRelativeResize="0"/>
          <p:nvPr/>
        </p:nvPicPr>
        <p:blipFill rotWithShape="1">
          <a:blip r:embed="rId3">
            <a:alphaModFix/>
          </a:blip>
          <a:srcRect/>
          <a:stretch/>
        </p:blipFill>
        <p:spPr>
          <a:xfrm>
            <a:off x="4980742" y="2682239"/>
            <a:ext cx="3839405" cy="30944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What does maths anxiety look like?</a:t>
            </a:r>
            <a:endParaRPr/>
          </a:p>
        </p:txBody>
      </p:sp>
      <p:pic>
        <p:nvPicPr>
          <p:cNvPr id="168" name="Google Shape;168;p6"/>
          <p:cNvPicPr preferRelativeResize="0"/>
          <p:nvPr/>
        </p:nvPicPr>
        <p:blipFill rotWithShape="1">
          <a:blip r:embed="rId3">
            <a:alphaModFix/>
          </a:blip>
          <a:srcRect/>
          <a:stretch/>
        </p:blipFill>
        <p:spPr>
          <a:xfrm>
            <a:off x="882907" y="2031641"/>
            <a:ext cx="7816956" cy="44123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Tips to overcome maths anxiety</a:t>
            </a:r>
            <a:endParaRPr/>
          </a:p>
        </p:txBody>
      </p:sp>
      <p:sp>
        <p:nvSpPr>
          <p:cNvPr id="174" name="Google Shape;174;p7"/>
          <p:cNvSpPr txBox="1">
            <a:spLocks noGrp="1"/>
          </p:cNvSpPr>
          <p:nvPr>
            <p:ph type="body" idx="2"/>
          </p:nvPr>
        </p:nvSpPr>
        <p:spPr>
          <a:xfrm>
            <a:off x="756298" y="2320987"/>
            <a:ext cx="4016000" cy="394887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GB" sz="2400" b="0">
                <a:latin typeface="Lato"/>
                <a:ea typeface="Lato"/>
                <a:cs typeface="Lato"/>
                <a:sym typeface="Lato"/>
              </a:rPr>
              <a:t>Talk about your feelings about maths</a:t>
            </a:r>
            <a:endParaRPr/>
          </a:p>
          <a:p>
            <a:pPr marL="342900" lvl="0" indent="-342900" algn="l" rtl="0">
              <a:lnSpc>
                <a:spcPct val="90000"/>
              </a:lnSpc>
              <a:spcBef>
                <a:spcPts val="2000"/>
              </a:spcBef>
              <a:spcAft>
                <a:spcPts val="0"/>
              </a:spcAft>
              <a:buClr>
                <a:schemeClr val="dk1"/>
              </a:buClr>
              <a:buSzPts val="2400"/>
              <a:buFont typeface="Arial"/>
              <a:buChar char="•"/>
            </a:pPr>
            <a:r>
              <a:rPr lang="en-GB" sz="2400" b="0"/>
              <a:t>Challenge your own beliefs</a:t>
            </a:r>
            <a:endParaRPr/>
          </a:p>
          <a:p>
            <a:pPr marL="342900" lvl="0" indent="-342900" algn="l" rtl="0">
              <a:lnSpc>
                <a:spcPct val="90000"/>
              </a:lnSpc>
              <a:spcBef>
                <a:spcPts val="2000"/>
              </a:spcBef>
              <a:spcAft>
                <a:spcPts val="0"/>
              </a:spcAft>
              <a:buClr>
                <a:schemeClr val="dk1"/>
              </a:buClr>
              <a:buSzPts val="2400"/>
              <a:buFont typeface="Arial"/>
              <a:buChar char="•"/>
            </a:pPr>
            <a:r>
              <a:rPr lang="en-GB" sz="2400" b="0">
                <a:latin typeface="Lato"/>
                <a:ea typeface="Lato"/>
                <a:cs typeface="Lato"/>
                <a:sym typeface="Lato"/>
              </a:rPr>
              <a:t>Try not to compare yourself to others</a:t>
            </a:r>
            <a:endParaRPr/>
          </a:p>
          <a:p>
            <a:pPr marL="342900" lvl="0" indent="-342900" algn="l" rtl="0">
              <a:lnSpc>
                <a:spcPct val="90000"/>
              </a:lnSpc>
              <a:spcBef>
                <a:spcPts val="2000"/>
              </a:spcBef>
              <a:spcAft>
                <a:spcPts val="0"/>
              </a:spcAft>
              <a:buClr>
                <a:schemeClr val="dk1"/>
              </a:buClr>
              <a:buSzPts val="2400"/>
              <a:buFont typeface="Arial"/>
              <a:buChar char="•"/>
            </a:pPr>
            <a:r>
              <a:rPr lang="en-GB" sz="2400" b="0"/>
              <a:t>Reduce pressure</a:t>
            </a:r>
            <a:endParaRPr/>
          </a:p>
          <a:p>
            <a:pPr marL="342900" lvl="0" indent="-342900" algn="l" rtl="0">
              <a:lnSpc>
                <a:spcPct val="90000"/>
              </a:lnSpc>
              <a:spcBef>
                <a:spcPts val="2000"/>
              </a:spcBef>
              <a:spcAft>
                <a:spcPts val="0"/>
              </a:spcAft>
              <a:buClr>
                <a:schemeClr val="dk1"/>
              </a:buClr>
              <a:buSzPts val="2400"/>
              <a:buFont typeface="Arial"/>
              <a:buChar char="•"/>
            </a:pPr>
            <a:r>
              <a:rPr lang="en-GB" sz="2400" b="0">
                <a:latin typeface="Lato"/>
                <a:ea typeface="Lato"/>
                <a:cs typeface="Lato"/>
                <a:sym typeface="Lato"/>
              </a:rPr>
              <a:t>Set realistic goals</a:t>
            </a:r>
            <a:endParaRPr sz="2400">
              <a:latin typeface="Lato"/>
              <a:ea typeface="Lato"/>
              <a:cs typeface="Lato"/>
              <a:sym typeface="Lato"/>
            </a:endParaRPr>
          </a:p>
        </p:txBody>
      </p:sp>
      <p:pic>
        <p:nvPicPr>
          <p:cNvPr id="175" name="Google Shape;175;p7"/>
          <p:cNvPicPr preferRelativeResize="0"/>
          <p:nvPr/>
        </p:nvPicPr>
        <p:blipFill rotWithShape="1">
          <a:blip r:embed="rId3">
            <a:alphaModFix/>
          </a:blip>
          <a:srcRect/>
          <a:stretch/>
        </p:blipFill>
        <p:spPr>
          <a:xfrm>
            <a:off x="4986620" y="2647406"/>
            <a:ext cx="3612499" cy="29115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body" idx="1"/>
          </p:nvPr>
        </p:nvSpPr>
        <p:spPr>
          <a:xfrm>
            <a:off x="579325" y="406746"/>
            <a:ext cx="7985400" cy="115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The Essentials of Numeracy</a:t>
            </a:r>
            <a:endParaRPr/>
          </a:p>
        </p:txBody>
      </p:sp>
      <p:pic>
        <p:nvPicPr>
          <p:cNvPr id="181" name="Google Shape;181;p8" title="The Essentials of Numeracy">
            <a:hlinkClick r:id="rId3"/>
          </p:cNvPr>
          <p:cNvPicPr preferRelativeResize="0"/>
          <p:nvPr/>
        </p:nvPicPr>
        <p:blipFill>
          <a:blip r:embed="rId4">
            <a:alphaModFix/>
          </a:blip>
          <a:stretch>
            <a:fillRect/>
          </a:stretch>
        </p:blipFill>
        <p:spPr>
          <a:xfrm>
            <a:off x="494875" y="2035400"/>
            <a:ext cx="8154250" cy="4586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body" idx="1"/>
          </p:nvPr>
        </p:nvSpPr>
        <p:spPr>
          <a:xfrm>
            <a:off x="613775" y="413971"/>
            <a:ext cx="7985344" cy="11587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Rubik Medium"/>
              <a:buNone/>
            </a:pPr>
            <a:r>
              <a:rPr lang="en-GB" sz="3600"/>
              <a:t>Value, Belief and Persistence</a:t>
            </a:r>
            <a:endParaRPr/>
          </a:p>
        </p:txBody>
      </p:sp>
      <p:pic>
        <p:nvPicPr>
          <p:cNvPr id="187" name="Google Shape;187;p9" title="Value, Belief &amp; Persistence">
            <a:hlinkClick r:id="rId3"/>
          </p:cNvPr>
          <p:cNvPicPr preferRelativeResize="0"/>
          <p:nvPr/>
        </p:nvPicPr>
        <p:blipFill>
          <a:blip r:embed="rId4">
            <a:alphaModFix/>
          </a:blip>
          <a:stretch>
            <a:fillRect/>
          </a:stretch>
        </p:blipFill>
        <p:spPr>
          <a:xfrm>
            <a:off x="503237" y="2033726"/>
            <a:ext cx="8137525" cy="4577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NChampions">
  <a:themeElements>
    <a:clrScheme name="Custom 16">
      <a:dk1>
        <a:srgbClr val="575752"/>
      </a:dk1>
      <a:lt1>
        <a:srgbClr val="FFFFFF"/>
      </a:lt1>
      <a:dk2>
        <a:srgbClr val="00282A"/>
      </a:dk2>
      <a:lt2>
        <a:srgbClr val="FFFFFF"/>
      </a:lt2>
      <a:accent1>
        <a:srgbClr val="0055A8"/>
      </a:accent1>
      <a:accent2>
        <a:srgbClr val="4F1749"/>
      </a:accent2>
      <a:accent3>
        <a:srgbClr val="1C9BD8"/>
      </a:accent3>
      <a:accent4>
        <a:srgbClr val="0BBBFF"/>
      </a:accent4>
      <a:accent5>
        <a:srgbClr val="951B81"/>
      </a:accent5>
      <a:accent6>
        <a:srgbClr val="E60073"/>
      </a:accent6>
      <a:hlink>
        <a:srgbClr val="A5A5A5"/>
      </a:hlink>
      <a:folHlink>
        <a:srgbClr val="4B00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no falling number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pag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Project xmlns="3d4fb1ce-7578-4a36-b24b-8490e06c8395">BaNC</Project>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2" ma:contentTypeDescription="Create a new document." ma:contentTypeScope="" ma:versionID="fa75f10da6b83ba4a8ba7db8ea621eaa">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5a6f368786c154c73b4166097939bbff"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43F9E-DB7C-4294-B006-E44DC1445AAA}">
  <ds:schemaRefs>
    <ds:schemaRef ds:uri="http://schemas.microsoft.com/office/2006/metadata/properties"/>
    <ds:schemaRef ds:uri="http://schemas.microsoft.com/office/infopath/2007/PartnerControls"/>
    <ds:schemaRef ds:uri="3d4fb1ce-7578-4a36-b24b-8490e06c8395"/>
    <ds:schemaRef ds:uri="5c446c59-e2cf-4ab6-976a-d41307e20e11"/>
  </ds:schemaRefs>
</ds:datastoreItem>
</file>

<file path=customXml/itemProps2.xml><?xml version="1.0" encoding="utf-8"?>
<ds:datastoreItem xmlns:ds="http://schemas.openxmlformats.org/officeDocument/2006/customXml" ds:itemID="{833714F3-009D-4737-A4B0-E6FF75BC5385}">
  <ds:schemaRefs>
    <ds:schemaRef ds:uri="http://schemas.microsoft.com/sharepoint/v3/contenttype/forms"/>
  </ds:schemaRefs>
</ds:datastoreItem>
</file>

<file path=customXml/itemProps3.xml><?xml version="1.0" encoding="utf-8"?>
<ds:datastoreItem xmlns:ds="http://schemas.openxmlformats.org/officeDocument/2006/customXml" ds:itemID="{9A311880-B290-4864-AE31-DF04AC3FE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NNChampions</vt:lpstr>
      <vt:lpstr>Content page (no falling numbers)</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Barnes</dc:creator>
  <cp:revision>1</cp:revision>
  <dcterms:created xsi:type="dcterms:W3CDTF">2022-11-18T09:43:36Z</dcterms:created>
  <dcterms:modified xsi:type="dcterms:W3CDTF">2023-08-27T11:18:04Z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ies>
</file>