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9" r:id="rId5"/>
    <p:sldMasterId id="2147483685" r:id="rId6"/>
    <p:sldMasterId id="2147483689" r:id="rId7"/>
  </p:sldMasterIdLst>
  <p:sldIdLst>
    <p:sldId id="256" r:id="rId8"/>
    <p:sldId id="257" r:id="rId9"/>
    <p:sldId id="258" r:id="rId10"/>
    <p:sldId id="266" r:id="rId11"/>
    <p:sldId id="265" r:id="rId12"/>
    <p:sldId id="264" r:id="rId13"/>
    <p:sldId id="259" r:id="rId14"/>
    <p:sldId id="260" r:id="rId15"/>
    <p:sldId id="261" r:id="rId16"/>
    <p:sldId id="262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0E4CC-E055-446F-9E3E-D2061F8016D9}" v="8" dt="2025-07-31T09:26:51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E1C893-40B7-8347-A83A-78D89AB980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2FEF2D-B050-B043-9D49-C2EEB9BD263C}"/>
              </a:ext>
            </a:extLst>
          </p:cNvPr>
          <p:cNvSpPr txBox="1"/>
          <p:nvPr/>
        </p:nvSpPr>
        <p:spPr>
          <a:xfrm>
            <a:off x="1039799" y="6365573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chemeClr val="bg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1143" y="5190186"/>
            <a:ext cx="5716332" cy="10884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  <a:cs typeface="Rubik Medium" panose="020B0604020202020204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2116D76-5560-C74A-88D5-2AFA36405B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022" y="4372377"/>
            <a:ext cx="5932016" cy="724634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sz="1800" baseline="0">
                <a:solidFill>
                  <a:schemeClr val="bg1"/>
                </a:solidFill>
                <a:latin typeface="Lato" panose="020F0502020204030203" pitchFamily="34" charset="77"/>
              </a:rPr>
              <a:t>Click to edit two line subhead for name and date </a:t>
            </a:r>
            <a:endParaRPr lang="en-GB" sz="1800" baseline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174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4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86882F-7751-E745-A0E0-21618A66CA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5D3FE-5F92-2947-A252-508875477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4AFD549-9755-3741-AAEB-9CDECD162E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461" y="3770488"/>
            <a:ext cx="5932016" cy="978794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baseline="0">
                <a:solidFill>
                  <a:schemeClr val="bg1"/>
                </a:solidFill>
              </a:rPr>
              <a:t>Click to edit two line title number</a:t>
            </a:r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925EB98-BBF6-9549-B356-4BB02E10C0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0461" y="1586204"/>
            <a:ext cx="5716332" cy="198742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four line Master headline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2D9B7-9B77-0144-B130-8E5F18831B45}"/>
              </a:ext>
            </a:extLst>
          </p:cNvPr>
          <p:cNvSpPr txBox="1"/>
          <p:nvPr/>
        </p:nvSpPr>
        <p:spPr>
          <a:xfrm>
            <a:off x="1030461" y="6365573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chemeClr val="bg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6037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BF54EF-01C5-5C42-9309-AFEB34E315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645992-B796-C641-8113-65A33B683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461" y="3770488"/>
            <a:ext cx="5932016" cy="978794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baseline="0">
                <a:solidFill>
                  <a:schemeClr val="bg1"/>
                </a:solidFill>
              </a:rPr>
              <a:t>Click to edit two line title number</a:t>
            </a:r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3A0C40B-7639-2E4B-A183-DC41E1BDB4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0461" y="1586204"/>
            <a:ext cx="5716332" cy="198742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four line Master headline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6AA144-FEFB-FE4A-BCFB-9CE49BB188CF}"/>
              </a:ext>
            </a:extLst>
          </p:cNvPr>
          <p:cNvSpPr txBox="1"/>
          <p:nvPr/>
        </p:nvSpPr>
        <p:spPr>
          <a:xfrm>
            <a:off x="1030461" y="6365573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chemeClr val="bg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457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with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49528-58E2-7F43-9B0B-08D5E45545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484313"/>
            <a:ext cx="8137525" cy="3778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only 2 columns (with falling numbers)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5854F-B7E5-414C-8B72-6C8CB7A020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1388" y="1952625"/>
            <a:ext cx="3889375" cy="359908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5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00" b="1" i="0" baseline="0">
                <a:latin typeface="Lato" panose="020F0502020204030203" pitchFamily="34" charset="77"/>
              </a:defRPr>
            </a:lvl2pPr>
            <a:lvl3pPr marL="0"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marL="180000" indent="180000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lvl="1"/>
            <a:r>
              <a:rPr lang="en-GB"/>
              <a:t>Use text heading for single line secondary titles</a:t>
            </a:r>
          </a:p>
          <a:p>
            <a:pPr lvl="2"/>
            <a:r>
              <a:rPr lang="en-GB"/>
              <a:t>Use body text for running text in paragraphs, with line breaks between </a:t>
            </a:r>
          </a:p>
          <a:p>
            <a:pPr lvl="3"/>
            <a:r>
              <a:rPr lang="en-GB"/>
              <a:t>Use bullet text for illustrative points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B9D5547-FF25-4168-A37A-DBDAB6D95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952625"/>
            <a:ext cx="3889375" cy="359908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5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00" b="1" i="0" baseline="0">
                <a:latin typeface="Lato" panose="020F0502020204030203" pitchFamily="34" charset="77"/>
              </a:defRPr>
            </a:lvl2pPr>
            <a:lvl3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latin typeface="Lato" panose="020F0502020204030203" pitchFamily="34" charset="77"/>
              </a:defRPr>
            </a:lvl3pPr>
            <a:lvl4pPr marL="0" marR="0" indent="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0000" algn="l"/>
              </a:tabLst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80000" marR="0" lvl="3" indent="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5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&amp; image (with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B16B8F5-C767-6E4F-B69D-6DAE3E323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484313"/>
            <a:ext cx="8137525" cy="3778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&amp; image (with falling numbers)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860C10-8CD6-1849-8771-10A2DC6E34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51388" y="1952625"/>
            <a:ext cx="3889375" cy="3948113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4A1174E-92FB-4493-8632-78A8509A3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952625"/>
            <a:ext cx="3889375" cy="359908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5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00" b="1" i="0" baseline="0">
                <a:latin typeface="Lato" panose="020F0502020204030203" pitchFamily="34" charset="77"/>
              </a:defRPr>
            </a:lvl2pPr>
            <a:lvl3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latin typeface="Lato" panose="020F0502020204030203" pitchFamily="34" charset="77"/>
              </a:defRPr>
            </a:lvl3pPr>
            <a:lvl4pPr marL="0" marR="0" indent="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0000" algn="l"/>
              </a:tabLst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80000" marR="0" lvl="3" indent="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7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&amp; graph (with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E9AAFD-C723-6940-A73B-DE2E1FC369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484313"/>
            <a:ext cx="8137525" cy="3778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&amp; graph (with falling numbers)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22AF58A2-F6AD-F347-8E72-F97A5FB38AC9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751388" y="1952625"/>
            <a:ext cx="3889375" cy="38758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 b="1" i="0" baseline="0">
                <a:solidFill>
                  <a:srgbClr val="951B81"/>
                </a:solidFill>
                <a:latin typeface="Lato" panose="020F0502020204030203" pitchFamily="34" charset="77"/>
              </a:defRPr>
            </a:lvl1pPr>
          </a:lstStyle>
          <a:p>
            <a:r>
              <a:rPr lang="en-GB"/>
              <a:t>Chart title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D20FE03-CB2E-49DD-8F86-5C25B774D0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952625"/>
            <a:ext cx="3889375" cy="359908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5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00" b="1" i="0" baseline="0">
                <a:latin typeface="Lato" panose="020F0502020204030203" pitchFamily="34" charset="77"/>
              </a:defRPr>
            </a:lvl2pPr>
            <a:lvl3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latin typeface="Lato" panose="020F0502020204030203" pitchFamily="34" charset="77"/>
              </a:defRPr>
            </a:lvl3pPr>
            <a:lvl4pPr marL="0" marR="0" indent="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0000" algn="l"/>
              </a:tabLst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80000" marR="0" lvl="3" indent="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9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49528-58E2-7F43-9B0B-08D5E45545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484313"/>
            <a:ext cx="8137525" cy="3778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only with 2 columns (without falling numbers)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F612E35-03C5-FD44-9399-C973E2DC0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1388" y="1952625"/>
            <a:ext cx="3889375" cy="359908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5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00" b="1" i="0" baseline="0">
                <a:latin typeface="Lato" panose="020F0502020204030203" pitchFamily="34" charset="77"/>
              </a:defRPr>
            </a:lvl2pPr>
            <a:lvl3pPr marL="0"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marL="180000" indent="180000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Use text heading for single line secondary titles</a:t>
            </a:r>
          </a:p>
          <a:p>
            <a:pPr lvl="2"/>
            <a:r>
              <a:rPr lang="en-GB"/>
              <a:t>Use body text for running text in paragraphs, with line breaks between </a:t>
            </a:r>
          </a:p>
          <a:p>
            <a:pPr lvl="3"/>
            <a:r>
              <a:rPr lang="en-GB"/>
              <a:t>Use bullet text for illustrative points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2674EA2-EAF8-C641-B326-BCF5220615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952625"/>
            <a:ext cx="3889375" cy="359908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5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00" b="1" i="0" baseline="0">
                <a:latin typeface="Lato" panose="020F0502020204030203" pitchFamily="34" charset="77"/>
              </a:defRPr>
            </a:lvl2pPr>
            <a:lvl3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latin typeface="Lato" panose="020F0502020204030203" pitchFamily="34" charset="77"/>
              </a:defRPr>
            </a:lvl3pPr>
            <a:lvl4pPr marL="0" marR="0" indent="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0000" algn="l"/>
              </a:tabLst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80000" marR="0" lvl="3" indent="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45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&amp; image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B16B8F5-C767-6E4F-B69D-6DAE3E323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484313"/>
            <a:ext cx="8137525" cy="3778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&amp; image (without falling numbers)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860C10-8CD6-1849-8771-10A2DC6E34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51388" y="1952625"/>
            <a:ext cx="3889375" cy="3948113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F4F4E01-3089-4C6E-A520-0CC70D660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952625"/>
            <a:ext cx="3889375" cy="359908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5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00" b="1" i="0" baseline="0">
                <a:latin typeface="Lato" panose="020F0502020204030203" pitchFamily="34" charset="77"/>
              </a:defRPr>
            </a:lvl2pPr>
            <a:lvl3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latin typeface="Lato" panose="020F0502020204030203" pitchFamily="34" charset="77"/>
              </a:defRPr>
            </a:lvl3pPr>
            <a:lvl4pPr marL="0" marR="0" indent="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0000" algn="l"/>
              </a:tabLst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80000" marR="0" lvl="3" indent="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4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&amp; graph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E9AAFD-C723-6940-A73B-DE2E1FC369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484313"/>
            <a:ext cx="8137525" cy="3778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graph (without falling numbers)</a:t>
            </a:r>
          </a:p>
        </p:txBody>
      </p:sp>
      <p:sp>
        <p:nvSpPr>
          <p:cNvPr id="7" name="Chart Placeholder 15">
            <a:extLst>
              <a:ext uri="{FF2B5EF4-FFF2-40B4-BE49-F238E27FC236}">
                <a16:creationId xmlns:a16="http://schemas.microsoft.com/office/drawing/2014/main" id="{B9FF6F86-111F-EF44-B00D-CAF95F963AE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751388" y="1952625"/>
            <a:ext cx="3889375" cy="38758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 b="1" i="0" baseline="0">
                <a:solidFill>
                  <a:srgbClr val="951B81"/>
                </a:solidFill>
                <a:latin typeface="Lato" panose="020F0502020204030203" pitchFamily="34" charset="77"/>
              </a:defRPr>
            </a:lvl1pPr>
          </a:lstStyle>
          <a:p>
            <a:r>
              <a:rPr lang="en-GB"/>
              <a:t>Chart title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2FDD2F2-A2CA-4A73-8271-20486EEF5B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952625"/>
            <a:ext cx="3889375" cy="359908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5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00" b="1" i="0" baseline="0">
                <a:latin typeface="Lato" panose="020F0502020204030203" pitchFamily="34" charset="77"/>
              </a:defRPr>
            </a:lvl2pPr>
            <a:lvl3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latin typeface="Lato" panose="020F0502020204030203" pitchFamily="34" charset="77"/>
              </a:defRPr>
            </a:lvl3pPr>
            <a:lvl4pPr marL="0" marR="0" indent="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0000" algn="l"/>
              </a:tabLst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80000" marR="0" lvl="3" indent="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9B30-65E6-45A5-8282-F0B38D0857AF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FCD-BFD2-42CA-80B6-2CABC6702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7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2D0B9D-05F2-0847-8076-C404DC7233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" y="9141"/>
            <a:ext cx="9135871" cy="684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A2BA3-9797-4848-89FE-0F5DD89FE417}"/>
              </a:ext>
            </a:extLst>
          </p:cNvPr>
          <p:cNvSpPr txBox="1"/>
          <p:nvPr/>
        </p:nvSpPr>
        <p:spPr>
          <a:xfrm>
            <a:off x="1039799" y="6365573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chemeClr val="bg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21B6772-FB82-9D44-B25F-C3B6AF6A8B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1143" y="5190186"/>
            <a:ext cx="5716332" cy="10884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236450C-F39E-D04E-AC6A-7752F7DE30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022" y="4372377"/>
            <a:ext cx="5932016" cy="724634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sz="1800" baseline="0">
                <a:solidFill>
                  <a:schemeClr val="bg1"/>
                </a:solidFill>
                <a:latin typeface="Lato" panose="020F0502020204030203" pitchFamily="34" charset="77"/>
              </a:rPr>
              <a:t>Click to edit two line subhead for name and date </a:t>
            </a:r>
            <a:endParaRPr lang="en-GB" sz="1800" baseline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477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4AE7E9-B6E5-F347-B29E-A06E4E42B4B5}"/>
              </a:ext>
            </a:extLst>
          </p:cNvPr>
          <p:cNvSpPr txBox="1"/>
          <p:nvPr/>
        </p:nvSpPr>
        <p:spPr>
          <a:xfrm>
            <a:off x="1039799" y="6365573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chemeClr val="bg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78D31C-50B7-8048-92B0-2DCD962F8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1143" y="5190186"/>
            <a:ext cx="5716332" cy="10884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20088-AA54-4347-B946-4E4FF4259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022" y="4372377"/>
            <a:ext cx="5932016" cy="724634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sz="1800" baseline="0">
                <a:solidFill>
                  <a:schemeClr val="bg1"/>
                </a:solidFill>
                <a:latin typeface="Lato" panose="020F0502020204030203" pitchFamily="34" charset="77"/>
              </a:rPr>
              <a:t>Click to edit two line subhead for name and date </a:t>
            </a:r>
            <a:endParaRPr lang="en-GB" sz="1800" baseline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794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E7328-BA11-AF4F-8327-313DD12E4B3A}"/>
              </a:ext>
            </a:extLst>
          </p:cNvPr>
          <p:cNvSpPr txBox="1"/>
          <p:nvPr/>
        </p:nvSpPr>
        <p:spPr>
          <a:xfrm>
            <a:off x="1039799" y="6365573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chemeClr val="bg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1DFC4CA-F4EF-014A-8814-77E4E654FB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1143" y="5190186"/>
            <a:ext cx="5716332" cy="10884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95591A-BD90-C94B-AB2D-67B424962D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022" y="4372377"/>
            <a:ext cx="5932016" cy="724634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sz="1800" baseline="0">
                <a:solidFill>
                  <a:schemeClr val="bg1"/>
                </a:solidFill>
                <a:latin typeface="Lato" panose="020F0502020204030203" pitchFamily="34" charset="77"/>
              </a:rPr>
              <a:t>Click to edit two line subhead for name and date </a:t>
            </a:r>
            <a:endParaRPr lang="en-GB" sz="1800" baseline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114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2B644F-C014-1B48-8909-B084869986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381772-BCDF-F647-9BE9-7328E933CF0E}"/>
              </a:ext>
            </a:extLst>
          </p:cNvPr>
          <p:cNvSpPr txBox="1"/>
          <p:nvPr/>
        </p:nvSpPr>
        <p:spPr>
          <a:xfrm>
            <a:off x="1039799" y="6365573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chemeClr val="bg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4E5DA47-DAEA-D440-A5EA-E4B2CC4257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1143" y="5190186"/>
            <a:ext cx="5716332" cy="10884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E11C82-CC99-3843-B3CA-BC1CCB98BA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022" y="4372377"/>
            <a:ext cx="5932016" cy="724634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sz="1800" baseline="0">
                <a:solidFill>
                  <a:schemeClr val="bg1"/>
                </a:solidFill>
                <a:latin typeface="Lato" panose="020F0502020204030203" pitchFamily="34" charset="77"/>
              </a:rPr>
              <a:t>Click to edit two line subhead for name and date </a:t>
            </a:r>
            <a:endParaRPr lang="en-GB" sz="1800" baseline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410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9B30-65E6-45A5-8282-F0B38D0857AF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FCD-BFD2-42CA-80B6-2CABC6702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5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1: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B58AB1-67B8-854C-9A94-69B44A70D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D3668-AEF2-2D46-BBB9-16A7C854B8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461" y="3770488"/>
            <a:ext cx="5932016" cy="978794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baseline="0">
                <a:solidFill>
                  <a:schemeClr val="bg1"/>
                </a:solidFill>
              </a:rPr>
              <a:t>Click to edit two line title number</a:t>
            </a:r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DD682-2763-9243-B14F-9C857C1A89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0461" y="1593079"/>
            <a:ext cx="5716332" cy="198742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four line Master headline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42570-83F6-6947-9DCF-10F580069B36}"/>
              </a:ext>
            </a:extLst>
          </p:cNvPr>
          <p:cNvSpPr txBox="1"/>
          <p:nvPr/>
        </p:nvSpPr>
        <p:spPr>
          <a:xfrm>
            <a:off x="1030461" y="6365573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chemeClr val="bg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301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2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E2EE-B91C-CE42-B018-5FFC42EBB4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93FD4AB-D534-0548-912D-FA32626745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461" y="3770488"/>
            <a:ext cx="5932016" cy="978794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baseline="0">
                <a:solidFill>
                  <a:schemeClr val="bg1"/>
                </a:solidFill>
              </a:rPr>
              <a:t>Click to edit two line title number</a:t>
            </a:r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321B71F-F6C1-CD41-B8EE-FA54B83EF6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0461" y="1586204"/>
            <a:ext cx="5716332" cy="198742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four line Master headline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0254A-C91C-3644-BB24-716BDE10304D}"/>
              </a:ext>
            </a:extLst>
          </p:cNvPr>
          <p:cNvSpPr txBox="1"/>
          <p:nvPr/>
        </p:nvSpPr>
        <p:spPr>
          <a:xfrm>
            <a:off x="1030461" y="6365573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chemeClr val="bg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19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3: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467AC0-8D4D-BB4F-A4F3-C1EC47FB3F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5CE9704-45F5-AA46-90AB-22A5DC6BD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461" y="3770488"/>
            <a:ext cx="5932016" cy="978794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baseline="0">
                <a:solidFill>
                  <a:schemeClr val="bg1"/>
                </a:solidFill>
              </a:rPr>
              <a:t>Click to edit two line title number</a:t>
            </a:r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71F1FEB-D33D-4541-97D4-CFFA46E480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0461" y="1586204"/>
            <a:ext cx="5716332" cy="198742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four line Master headline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3FEA16-9AD6-B841-9D5F-5B4D5F9CF0FF}"/>
              </a:ext>
            </a:extLst>
          </p:cNvPr>
          <p:cNvSpPr txBox="1"/>
          <p:nvPr/>
        </p:nvSpPr>
        <p:spPr>
          <a:xfrm>
            <a:off x="1030461" y="6365573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chemeClr val="bg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313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B030C50-FFAB-324C-B9BB-B2E0F74EAFA9}"/>
              </a:ext>
            </a:extLst>
          </p:cNvPr>
          <p:cNvSpPr txBox="1">
            <a:spLocks/>
          </p:cNvSpPr>
          <p:nvPr/>
        </p:nvSpPr>
        <p:spPr>
          <a:xfrm>
            <a:off x="1366515" y="5303543"/>
            <a:ext cx="6198716" cy="12544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Rubik Medium" panose="02000604000000020004" pitchFamily="2" charset="-79"/>
                <a:ea typeface="+mj-ea"/>
                <a:cs typeface="+mj-cs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494810-8F66-BB4E-85E1-3816444B389F}"/>
              </a:ext>
            </a:extLst>
          </p:cNvPr>
          <p:cNvSpPr txBox="1">
            <a:spLocks/>
          </p:cNvSpPr>
          <p:nvPr/>
        </p:nvSpPr>
        <p:spPr>
          <a:xfrm>
            <a:off x="1366515" y="4500564"/>
            <a:ext cx="5441479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chemeClr val="bg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>
                <a:solidFill>
                  <a:schemeClr val="bg1"/>
                </a:solidFill>
              </a:rPr>
              <a:t>Click to edit one line date</a:t>
            </a:r>
          </a:p>
          <a:p>
            <a:r>
              <a:rPr lang="en-US" baseline="0">
                <a:solidFill>
                  <a:schemeClr val="bg1"/>
                </a:solidFill>
              </a:rPr>
              <a:t>Click to edit one line name</a:t>
            </a:r>
            <a:endParaRPr lang="en-GB" baseline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5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17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51EFA3-2A10-3C41-84C0-54A52AA1E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67E5C-5380-A044-8E72-1A24391EBF07}"/>
              </a:ext>
            </a:extLst>
          </p:cNvPr>
          <p:cNvSpPr txBox="1"/>
          <p:nvPr/>
        </p:nvSpPr>
        <p:spPr>
          <a:xfrm>
            <a:off x="415651" y="6293210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rgbClr val="951B8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rgbClr val="951B81"/>
              </a:solidFill>
              <a:latin typeface="Lato" panose="020F0502020204030203" pitchFamily="34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716D79-07DA-4349-A0B0-95E1E60F2B95}"/>
              </a:ext>
            </a:extLst>
          </p:cNvPr>
          <p:cNvCxnSpPr>
            <a:cxnSpLocks/>
          </p:cNvCxnSpPr>
          <p:nvPr/>
        </p:nvCxnSpPr>
        <p:spPr>
          <a:xfrm>
            <a:off x="503238" y="6214277"/>
            <a:ext cx="8137525" cy="0"/>
          </a:xfrm>
          <a:prstGeom prst="line">
            <a:avLst/>
          </a:prstGeom>
          <a:ln w="22225">
            <a:solidFill>
              <a:srgbClr val="951B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51EFA3-2A10-3C41-84C0-54A52AA1E8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67E5C-5380-A044-8E72-1A24391EBF07}"/>
              </a:ext>
            </a:extLst>
          </p:cNvPr>
          <p:cNvSpPr txBox="1"/>
          <p:nvPr/>
        </p:nvSpPr>
        <p:spPr>
          <a:xfrm>
            <a:off x="415651" y="6293210"/>
            <a:ext cx="34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err="1">
                <a:solidFill>
                  <a:srgbClr val="951B81"/>
                </a:solidFill>
                <a:latin typeface="Lato" panose="020F0502020204030203" pitchFamily="34" charset="77"/>
              </a:rPr>
              <a:t>nationalnumeracy.org.uk</a:t>
            </a:r>
            <a:endParaRPr lang="en-GB" sz="1200" b="0" i="0">
              <a:solidFill>
                <a:srgbClr val="951B81"/>
              </a:solidFill>
              <a:latin typeface="Lato" panose="020F0502020204030203" pitchFamily="34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716D79-07DA-4349-A0B0-95E1E60F2B95}"/>
              </a:ext>
            </a:extLst>
          </p:cNvPr>
          <p:cNvCxnSpPr>
            <a:cxnSpLocks/>
          </p:cNvCxnSpPr>
          <p:nvPr/>
        </p:nvCxnSpPr>
        <p:spPr>
          <a:xfrm>
            <a:off x="503238" y="6214277"/>
            <a:ext cx="8137525" cy="0"/>
          </a:xfrm>
          <a:prstGeom prst="line">
            <a:avLst/>
          </a:prstGeom>
          <a:ln w="22225">
            <a:solidFill>
              <a:srgbClr val="951B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1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B99A37-AAF3-CC68-994E-1DD9600471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5425" y="1391055"/>
            <a:ext cx="5861877" cy="43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1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DEFF-BED9-BE06-D793-B1612F1E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255B678-D27D-0728-7649-7137F1570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356536" y="1670555"/>
            <a:ext cx="4572000" cy="39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1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3A8F3-3BA2-52A1-B9A8-CED48A1D9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aper with a picture of a dice&#10;&#10;AI-generated content may be incorrect.">
            <a:extLst>
              <a:ext uri="{FF2B5EF4-FFF2-40B4-BE49-F238E27FC236}">
                <a16:creationId xmlns:a16="http://schemas.microsoft.com/office/drawing/2014/main" id="{7670AF41-4C72-B440-A993-FAC9BF762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529" y="1799617"/>
            <a:ext cx="3571312" cy="402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piece of paper with writing on it&#10;&#10;AI-generated content may be incorrect.">
            <a:extLst>
              <a:ext uri="{FF2B5EF4-FFF2-40B4-BE49-F238E27FC236}">
                <a16:creationId xmlns:a16="http://schemas.microsoft.com/office/drawing/2014/main" id="{1A5DE9FF-3464-A0A7-AF23-941668AA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61" y="1668293"/>
            <a:ext cx="3227354" cy="42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6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CF6B0-FE18-4D4A-C65E-00202C8D2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asta on a piece of paper&#10;&#10;AI-generated content may be incorrect.">
            <a:extLst>
              <a:ext uri="{FF2B5EF4-FFF2-40B4-BE49-F238E27FC236}">
                <a16:creationId xmlns:a16="http://schemas.microsoft.com/office/drawing/2014/main" id="{CD20D663-2006-F202-F4C5-ECE2006815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0" y="1484671"/>
            <a:ext cx="3318387" cy="4424516"/>
          </a:xfrm>
          <a:prstGeom prst="rect">
            <a:avLst/>
          </a:prstGeom>
        </p:spPr>
      </p:pic>
      <p:pic>
        <p:nvPicPr>
          <p:cNvPr id="5" name="Picture 4" descr="A drawing of leaves and a cone&#10;&#10;AI-generated content may be incorrect.">
            <a:extLst>
              <a:ext uri="{FF2B5EF4-FFF2-40B4-BE49-F238E27FC236}">
                <a16:creationId xmlns:a16="http://schemas.microsoft.com/office/drawing/2014/main" id="{4E645F8B-E67A-68DB-63DC-BC3EC3F366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93" y="1484671"/>
            <a:ext cx="3318387" cy="4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2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74EE5-C5BE-78F3-CAAD-4BA1012EC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bus stop&#10;&#10;AI-generated content may be incorrect.">
            <a:extLst>
              <a:ext uri="{FF2B5EF4-FFF2-40B4-BE49-F238E27FC236}">
                <a16:creationId xmlns:a16="http://schemas.microsoft.com/office/drawing/2014/main" id="{A742FBAD-F586-6BE2-9B2A-052882D399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3" y="1435510"/>
            <a:ext cx="3309169" cy="4412225"/>
          </a:xfrm>
          <a:prstGeom prst="rect">
            <a:avLst/>
          </a:prstGeom>
        </p:spPr>
      </p:pic>
      <p:pic>
        <p:nvPicPr>
          <p:cNvPr id="7" name="Picture 6" descr="A paper with a picture of a dice&#10;&#10;AI-generated content may be incorrect.">
            <a:extLst>
              <a:ext uri="{FF2B5EF4-FFF2-40B4-BE49-F238E27FC236}">
                <a16:creationId xmlns:a16="http://schemas.microsoft.com/office/drawing/2014/main" id="{5BE8681A-025B-3669-B8E2-CC32B5E4EE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53" y="1435509"/>
            <a:ext cx="3309169" cy="44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8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895F7-6E79-8600-282A-0BC8B1F01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62E15-232C-6A28-4BF5-7CCC1A42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84" y="1235414"/>
            <a:ext cx="3389715" cy="4815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60C1E-E01C-4F20-24AC-AA89F17B5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10" y="1235413"/>
            <a:ext cx="3381833" cy="48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9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00116-2EA7-F927-793B-0E1B2E9F6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C5723-C596-973D-0F05-4005FDFE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72" y="1280525"/>
            <a:ext cx="3383317" cy="4833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D289B5-214B-547C-FA61-62D35C64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397" y="1280524"/>
            <a:ext cx="3402469" cy="48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A4A6F-7A5E-7B63-80F0-208AAB063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EA813-E07F-5532-454E-BC4C3DEBD9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897" y="1459149"/>
            <a:ext cx="3112261" cy="4581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E87C74-2F93-37AE-7BBD-CE3FA2B32F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553" y="1504377"/>
            <a:ext cx="3190672" cy="45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5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ADDAC-EF83-357D-FF96-419174EAC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32EEB-C53E-2558-D076-DD38A8FFE7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0783" y="1391057"/>
            <a:ext cx="6342434" cy="45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3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04D8-8910-C857-96B8-712D901CE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BDE6E-8626-6672-9D23-12924FC84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99" y="1468876"/>
            <a:ext cx="7772401" cy="45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7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17487-D2AD-F7EC-1839-F65FCB331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B83ED-E6EE-F54C-0601-DD8748562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23" y="1254868"/>
            <a:ext cx="6884553" cy="47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7BDA2-D2A5-2E7F-61ED-2F28E71FD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2C55B-AA8D-70C4-C92E-D77C98684A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1449422"/>
            <a:ext cx="3507186" cy="4659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15D53-3A37-6C23-13F0-64B4936047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6281" y="1449422"/>
            <a:ext cx="3262393" cy="46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6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3D8CD-3766-C128-2CC9-5843E9DF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3ECCDEB9-475A-3BEE-6280-DC9A475F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9" y="1313235"/>
            <a:ext cx="6308387" cy="47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8721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National Numerac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ional Numeracy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0F7E03F4-3FED-4616-88E3-EBE6F1565AAD}" vid="{9193F136-2AFF-4EFC-9F11-4A81FAECC65C}"/>
    </a:ext>
  </a:extLst>
</a:theme>
</file>

<file path=ppt/theme/theme2.xml><?xml version="1.0" encoding="utf-8"?>
<a:theme xmlns:a="http://schemas.openxmlformats.org/drawingml/2006/main" name="Title page">
  <a:themeElements>
    <a:clrScheme name="National Numerac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ional Numeracy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_ppt_final_141220" id="{19F55699-E046-4F9B-937A-6796B9FA5169}" vid="{16E07631-C9A3-4F83-9EF2-2AB8622157CB}"/>
    </a:ext>
  </a:extLst>
</a:theme>
</file>

<file path=ppt/theme/theme3.xml><?xml version="1.0" encoding="utf-8"?>
<a:theme xmlns:a="http://schemas.openxmlformats.org/drawingml/2006/main" name="Content page (with falling numbers)">
  <a:themeElements>
    <a:clrScheme name="National Numerac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ional Numeracy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_ppt_final_141220" id="{19F55699-E046-4F9B-937A-6796B9FA5169}" vid="{5B008EEE-34FB-4B88-9888-03E1265E3605}"/>
    </a:ext>
  </a:extLst>
</a:theme>
</file>

<file path=ppt/theme/theme4.xml><?xml version="1.0" encoding="utf-8"?>
<a:theme xmlns:a="http://schemas.openxmlformats.org/drawingml/2006/main" name="Content page (no falling numbers)">
  <a:themeElements>
    <a:clrScheme name="National Numerac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ional Numeracy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_ppt_final_141220" id="{19F55699-E046-4F9B-937A-6796B9FA5169}" vid="{5FF3E6A6-47AE-4815-AC35-B1676EB11E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 xsi:nil="true"/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6" ma:contentTypeDescription="Create a new document." ma:contentTypeScope="" ma:versionID="83cd5c14da3ad9767302beb53dbab8f2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4ead9883eced86c072ecdaac548be82f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nillable="true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5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93870B-EBA3-413D-8A59-5C260D6ED8E2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072cec8-3e9d-43cd-90c2-d7a855a423e0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5c446c59-e2cf-4ab6-976a-d41307e20e11"/>
    <ds:schemaRef ds:uri="3d4fb1ce-7578-4a36-b24b-8490e06c839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901368A-9926-40F9-9E3B-4D2C7C491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302807-B3EB-40E8-B0B2-0266EE880E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Lato</vt:lpstr>
      <vt:lpstr>Lato Light</vt:lpstr>
      <vt:lpstr>Rubik Medium</vt:lpstr>
      <vt:lpstr>Theme2</vt:lpstr>
      <vt:lpstr>Title page</vt:lpstr>
      <vt:lpstr>Content page (with falling numbers)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Beth Barnes</dc:creator>
  <cp:lastModifiedBy>Lizzie Green</cp:lastModifiedBy>
  <cp:revision>4</cp:revision>
  <dcterms:created xsi:type="dcterms:W3CDTF">2025-05-01T12:40:54Z</dcterms:created>
  <dcterms:modified xsi:type="dcterms:W3CDTF">2025-08-15T10:47:31Z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