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678" r:id="rId5"/>
    <p:sldMasterId id="2147483683" r:id="rId6"/>
  </p:sldMasterIdLst>
  <p:sldIdLst>
    <p:sldId id="256" r:id="rId7"/>
    <p:sldId id="257" r:id="rId8"/>
    <p:sldId id="280" r:id="rId9"/>
    <p:sldId id="258" r:id="rId10"/>
    <p:sldId id="259" r:id="rId11"/>
    <p:sldId id="278" r:id="rId12"/>
    <p:sldId id="260" r:id="rId13"/>
    <p:sldId id="261" r:id="rId14"/>
    <p:sldId id="281" r:id="rId15"/>
    <p:sldId id="262" r:id="rId16"/>
    <p:sldId id="279" r:id="rId17"/>
    <p:sldId id="263" r:id="rId18"/>
    <p:sldId id="264" r:id="rId19"/>
    <p:sldId id="265" r:id="rId20"/>
    <p:sldId id="266" r:id="rId21"/>
    <p:sldId id="267" r:id="rId22"/>
    <p:sldId id="268" r:id="rId23"/>
    <p:sldId id="269" r:id="rId24"/>
    <p:sldId id="270" r:id="rId25"/>
    <p:sldId id="271" r:id="rId26"/>
    <p:sldId id="272" r:id="rId27"/>
    <p:sldId id="273" r:id="rId28"/>
    <p:sldId id="274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7AE"/>
    <a:srgbClr val="FFFFFF"/>
    <a:srgbClr val="3C3C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8AA3700-44DB-483A-B275-BCD671BCD6E5}" v="4" dt="2025-04-17T09:26:59.15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4" d="100"/>
          <a:sy n="64" d="100"/>
        </p:scale>
        <p:origin x="132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microsoft.com/office/2016/11/relationships/changesInfo" Target="changesInfos/changesInfo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th Barnes" userId="3e762f42-0ff2-4b0b-83f7-6a3b90266c0d" providerId="ADAL" clId="{F8AA3700-44DB-483A-B275-BCD671BCD6E5}"/>
    <pc:docChg chg="undo custSel addSld modSld">
      <pc:chgData name="Beth Barnes" userId="3e762f42-0ff2-4b0b-83f7-6a3b90266c0d" providerId="ADAL" clId="{F8AA3700-44DB-483A-B275-BCD671BCD6E5}" dt="2025-04-17T09:30:14.356" v="323" actId="1076"/>
      <pc:docMkLst>
        <pc:docMk/>
      </pc:docMkLst>
      <pc:sldChg chg="modSp mod">
        <pc:chgData name="Beth Barnes" userId="3e762f42-0ff2-4b0b-83f7-6a3b90266c0d" providerId="ADAL" clId="{F8AA3700-44DB-483A-B275-BCD671BCD6E5}" dt="2025-04-17T09:25:44.087" v="67" actId="113"/>
        <pc:sldMkLst>
          <pc:docMk/>
          <pc:sldMk cId="1824898205" sldId="256"/>
        </pc:sldMkLst>
        <pc:spChg chg="mod">
          <ac:chgData name="Beth Barnes" userId="3e762f42-0ff2-4b0b-83f7-6a3b90266c0d" providerId="ADAL" clId="{F8AA3700-44DB-483A-B275-BCD671BCD6E5}" dt="2025-04-17T09:25:44.087" v="67" actId="113"/>
          <ac:spMkLst>
            <pc:docMk/>
            <pc:sldMk cId="1824898205" sldId="256"/>
            <ac:spMk id="8" creationId="{1B522F40-5607-454D-C360-2C910623448D}"/>
          </ac:spMkLst>
        </pc:spChg>
      </pc:sldChg>
      <pc:sldChg chg="modSp mod">
        <pc:chgData name="Beth Barnes" userId="3e762f42-0ff2-4b0b-83f7-6a3b90266c0d" providerId="ADAL" clId="{F8AA3700-44DB-483A-B275-BCD671BCD6E5}" dt="2025-04-17T09:25:46.989" v="68" actId="113"/>
        <pc:sldMkLst>
          <pc:docMk/>
          <pc:sldMk cId="3841333186" sldId="257"/>
        </pc:sldMkLst>
        <pc:spChg chg="mod">
          <ac:chgData name="Beth Barnes" userId="3e762f42-0ff2-4b0b-83f7-6a3b90266c0d" providerId="ADAL" clId="{F8AA3700-44DB-483A-B275-BCD671BCD6E5}" dt="2025-04-17T09:25:46.989" v="68" actId="113"/>
          <ac:spMkLst>
            <pc:docMk/>
            <pc:sldMk cId="3841333186" sldId="257"/>
            <ac:spMk id="2" creationId="{CCFE3000-4115-28EE-12B9-D4F1C57342F7}"/>
          </ac:spMkLst>
        </pc:spChg>
      </pc:sldChg>
      <pc:sldChg chg="modSp mod">
        <pc:chgData name="Beth Barnes" userId="3e762f42-0ff2-4b0b-83f7-6a3b90266c0d" providerId="ADAL" clId="{F8AA3700-44DB-483A-B275-BCD671BCD6E5}" dt="2025-04-17T09:28:45.655" v="267" actId="113"/>
        <pc:sldMkLst>
          <pc:docMk/>
          <pc:sldMk cId="2961140177" sldId="258"/>
        </pc:sldMkLst>
        <pc:spChg chg="mod">
          <ac:chgData name="Beth Barnes" userId="3e762f42-0ff2-4b0b-83f7-6a3b90266c0d" providerId="ADAL" clId="{F8AA3700-44DB-483A-B275-BCD671BCD6E5}" dt="2025-04-17T09:28:45.655" v="267" actId="113"/>
          <ac:spMkLst>
            <pc:docMk/>
            <pc:sldMk cId="2961140177" sldId="258"/>
            <ac:spMk id="2" creationId="{CCFE3000-4115-28EE-12B9-D4F1C57342F7}"/>
          </ac:spMkLst>
        </pc:spChg>
      </pc:sldChg>
      <pc:sldChg chg="modSp mod">
        <pc:chgData name="Beth Barnes" userId="3e762f42-0ff2-4b0b-83f7-6a3b90266c0d" providerId="ADAL" clId="{F8AA3700-44DB-483A-B275-BCD671BCD6E5}" dt="2025-04-17T09:28:48.567" v="268" actId="113"/>
        <pc:sldMkLst>
          <pc:docMk/>
          <pc:sldMk cId="2508360917" sldId="259"/>
        </pc:sldMkLst>
        <pc:spChg chg="mod">
          <ac:chgData name="Beth Barnes" userId="3e762f42-0ff2-4b0b-83f7-6a3b90266c0d" providerId="ADAL" clId="{F8AA3700-44DB-483A-B275-BCD671BCD6E5}" dt="2025-04-17T09:28:48.567" v="268" actId="113"/>
          <ac:spMkLst>
            <pc:docMk/>
            <pc:sldMk cId="2508360917" sldId="259"/>
            <ac:spMk id="2" creationId="{CCFE3000-4115-28EE-12B9-D4F1C57342F7}"/>
          </ac:spMkLst>
        </pc:spChg>
      </pc:sldChg>
      <pc:sldChg chg="modSp mod">
        <pc:chgData name="Beth Barnes" userId="3e762f42-0ff2-4b0b-83f7-6a3b90266c0d" providerId="ADAL" clId="{F8AA3700-44DB-483A-B275-BCD671BCD6E5}" dt="2025-04-17T09:28:53.788" v="270" actId="113"/>
        <pc:sldMkLst>
          <pc:docMk/>
          <pc:sldMk cId="1995843462" sldId="260"/>
        </pc:sldMkLst>
        <pc:spChg chg="mod">
          <ac:chgData name="Beth Barnes" userId="3e762f42-0ff2-4b0b-83f7-6a3b90266c0d" providerId="ADAL" clId="{F8AA3700-44DB-483A-B275-BCD671BCD6E5}" dt="2025-04-17T09:28:53.788" v="270" actId="113"/>
          <ac:spMkLst>
            <pc:docMk/>
            <pc:sldMk cId="1995843462" sldId="260"/>
            <ac:spMk id="2" creationId="{699AF045-ABF8-7F66-3B1A-479540CE88AD}"/>
          </ac:spMkLst>
        </pc:spChg>
      </pc:sldChg>
      <pc:sldChg chg="modSp mod">
        <pc:chgData name="Beth Barnes" userId="3e762f42-0ff2-4b0b-83f7-6a3b90266c0d" providerId="ADAL" clId="{F8AA3700-44DB-483A-B275-BCD671BCD6E5}" dt="2025-04-17T09:28:41.967" v="266" actId="403"/>
        <pc:sldMkLst>
          <pc:docMk/>
          <pc:sldMk cId="271216053" sldId="261"/>
        </pc:sldMkLst>
        <pc:spChg chg="mod">
          <ac:chgData name="Beth Barnes" userId="3e762f42-0ff2-4b0b-83f7-6a3b90266c0d" providerId="ADAL" clId="{F8AA3700-44DB-483A-B275-BCD671BCD6E5}" dt="2025-04-17T09:28:38.564" v="265" actId="113"/>
          <ac:spMkLst>
            <pc:docMk/>
            <pc:sldMk cId="271216053" sldId="261"/>
            <ac:spMk id="2" creationId="{CCFE3000-4115-28EE-12B9-D4F1C57342F7}"/>
          </ac:spMkLst>
        </pc:spChg>
        <pc:spChg chg="mod">
          <ac:chgData name="Beth Barnes" userId="3e762f42-0ff2-4b0b-83f7-6a3b90266c0d" providerId="ADAL" clId="{F8AA3700-44DB-483A-B275-BCD671BCD6E5}" dt="2025-04-17T09:28:41.967" v="266" actId="403"/>
          <ac:spMkLst>
            <pc:docMk/>
            <pc:sldMk cId="271216053" sldId="261"/>
            <ac:spMk id="3" creationId="{662C0FB5-121A-1336-53F3-85867225AF0D}"/>
          </ac:spMkLst>
        </pc:spChg>
      </pc:sldChg>
      <pc:sldChg chg="modSp mod">
        <pc:chgData name="Beth Barnes" userId="3e762f42-0ff2-4b0b-83f7-6a3b90266c0d" providerId="ADAL" clId="{F8AA3700-44DB-483A-B275-BCD671BCD6E5}" dt="2025-04-17T09:28:58.247" v="271" actId="113"/>
        <pc:sldMkLst>
          <pc:docMk/>
          <pc:sldMk cId="3874446489" sldId="262"/>
        </pc:sldMkLst>
        <pc:spChg chg="mod">
          <ac:chgData name="Beth Barnes" userId="3e762f42-0ff2-4b0b-83f7-6a3b90266c0d" providerId="ADAL" clId="{F8AA3700-44DB-483A-B275-BCD671BCD6E5}" dt="2025-04-17T09:28:58.247" v="271" actId="113"/>
          <ac:spMkLst>
            <pc:docMk/>
            <pc:sldMk cId="3874446489" sldId="262"/>
            <ac:spMk id="2" creationId="{CCFE3000-4115-28EE-12B9-D4F1C57342F7}"/>
          </ac:spMkLst>
        </pc:spChg>
      </pc:sldChg>
      <pc:sldChg chg="modSp mod">
        <pc:chgData name="Beth Barnes" userId="3e762f42-0ff2-4b0b-83f7-6a3b90266c0d" providerId="ADAL" clId="{F8AA3700-44DB-483A-B275-BCD671BCD6E5}" dt="2025-04-17T09:29:03.325" v="273" actId="113"/>
        <pc:sldMkLst>
          <pc:docMk/>
          <pc:sldMk cId="153544961" sldId="263"/>
        </pc:sldMkLst>
        <pc:spChg chg="mod">
          <ac:chgData name="Beth Barnes" userId="3e762f42-0ff2-4b0b-83f7-6a3b90266c0d" providerId="ADAL" clId="{F8AA3700-44DB-483A-B275-BCD671BCD6E5}" dt="2025-04-17T09:29:03.325" v="273" actId="113"/>
          <ac:spMkLst>
            <pc:docMk/>
            <pc:sldMk cId="153544961" sldId="263"/>
            <ac:spMk id="2" creationId="{699AF045-ABF8-7F66-3B1A-479540CE88AD}"/>
          </ac:spMkLst>
        </pc:spChg>
      </pc:sldChg>
      <pc:sldChg chg="modSp mod">
        <pc:chgData name="Beth Barnes" userId="3e762f42-0ff2-4b0b-83f7-6a3b90266c0d" providerId="ADAL" clId="{F8AA3700-44DB-483A-B275-BCD671BCD6E5}" dt="2025-04-17T09:29:12.584" v="275" actId="12"/>
        <pc:sldMkLst>
          <pc:docMk/>
          <pc:sldMk cId="2449465719" sldId="264"/>
        </pc:sldMkLst>
        <pc:spChg chg="mod">
          <ac:chgData name="Beth Barnes" userId="3e762f42-0ff2-4b0b-83f7-6a3b90266c0d" providerId="ADAL" clId="{F8AA3700-44DB-483A-B275-BCD671BCD6E5}" dt="2025-04-17T09:29:07.381" v="274" actId="113"/>
          <ac:spMkLst>
            <pc:docMk/>
            <pc:sldMk cId="2449465719" sldId="264"/>
            <ac:spMk id="2" creationId="{CCFE3000-4115-28EE-12B9-D4F1C57342F7}"/>
          </ac:spMkLst>
        </pc:spChg>
        <pc:spChg chg="mod">
          <ac:chgData name="Beth Barnes" userId="3e762f42-0ff2-4b0b-83f7-6a3b90266c0d" providerId="ADAL" clId="{F8AA3700-44DB-483A-B275-BCD671BCD6E5}" dt="2025-04-17T09:29:12.584" v="275" actId="12"/>
          <ac:spMkLst>
            <pc:docMk/>
            <pc:sldMk cId="2449465719" sldId="264"/>
            <ac:spMk id="3" creationId="{662C0FB5-121A-1336-53F3-85867225AF0D}"/>
          </ac:spMkLst>
        </pc:spChg>
      </pc:sldChg>
      <pc:sldChg chg="modSp mod">
        <pc:chgData name="Beth Barnes" userId="3e762f42-0ff2-4b0b-83f7-6a3b90266c0d" providerId="ADAL" clId="{F8AA3700-44DB-483A-B275-BCD671BCD6E5}" dt="2025-04-17T09:29:21.716" v="276" actId="113"/>
        <pc:sldMkLst>
          <pc:docMk/>
          <pc:sldMk cId="4023820722" sldId="265"/>
        </pc:sldMkLst>
        <pc:spChg chg="mod">
          <ac:chgData name="Beth Barnes" userId="3e762f42-0ff2-4b0b-83f7-6a3b90266c0d" providerId="ADAL" clId="{F8AA3700-44DB-483A-B275-BCD671BCD6E5}" dt="2025-04-17T09:29:21.716" v="276" actId="113"/>
          <ac:spMkLst>
            <pc:docMk/>
            <pc:sldMk cId="4023820722" sldId="265"/>
            <ac:spMk id="2" creationId="{CCFE3000-4115-28EE-12B9-D4F1C57342F7}"/>
          </ac:spMkLst>
        </pc:spChg>
      </pc:sldChg>
      <pc:sldChg chg="modSp mod">
        <pc:chgData name="Beth Barnes" userId="3e762f42-0ff2-4b0b-83f7-6a3b90266c0d" providerId="ADAL" clId="{F8AA3700-44DB-483A-B275-BCD671BCD6E5}" dt="2025-04-17T09:29:24.319" v="277" actId="113"/>
        <pc:sldMkLst>
          <pc:docMk/>
          <pc:sldMk cId="1917389597" sldId="266"/>
        </pc:sldMkLst>
        <pc:spChg chg="mod">
          <ac:chgData name="Beth Barnes" userId="3e762f42-0ff2-4b0b-83f7-6a3b90266c0d" providerId="ADAL" clId="{F8AA3700-44DB-483A-B275-BCD671BCD6E5}" dt="2025-04-17T09:29:24.319" v="277" actId="113"/>
          <ac:spMkLst>
            <pc:docMk/>
            <pc:sldMk cId="1917389597" sldId="266"/>
            <ac:spMk id="2" creationId="{CCFE3000-4115-28EE-12B9-D4F1C57342F7}"/>
          </ac:spMkLst>
        </pc:spChg>
      </pc:sldChg>
      <pc:sldChg chg="modSp mod">
        <pc:chgData name="Beth Barnes" userId="3e762f42-0ff2-4b0b-83f7-6a3b90266c0d" providerId="ADAL" clId="{F8AA3700-44DB-483A-B275-BCD671BCD6E5}" dt="2025-04-17T09:29:27.702" v="278" actId="113"/>
        <pc:sldMkLst>
          <pc:docMk/>
          <pc:sldMk cId="2035841632" sldId="267"/>
        </pc:sldMkLst>
        <pc:spChg chg="mod">
          <ac:chgData name="Beth Barnes" userId="3e762f42-0ff2-4b0b-83f7-6a3b90266c0d" providerId="ADAL" clId="{F8AA3700-44DB-483A-B275-BCD671BCD6E5}" dt="2025-04-17T09:29:27.702" v="278" actId="113"/>
          <ac:spMkLst>
            <pc:docMk/>
            <pc:sldMk cId="2035841632" sldId="267"/>
            <ac:spMk id="2" creationId="{CCFE3000-4115-28EE-12B9-D4F1C57342F7}"/>
          </ac:spMkLst>
        </pc:spChg>
      </pc:sldChg>
      <pc:sldChg chg="modSp mod">
        <pc:chgData name="Beth Barnes" userId="3e762f42-0ff2-4b0b-83f7-6a3b90266c0d" providerId="ADAL" clId="{F8AA3700-44DB-483A-B275-BCD671BCD6E5}" dt="2025-04-17T09:29:30.166" v="279" actId="113"/>
        <pc:sldMkLst>
          <pc:docMk/>
          <pc:sldMk cId="583844439" sldId="268"/>
        </pc:sldMkLst>
        <pc:spChg chg="mod">
          <ac:chgData name="Beth Barnes" userId="3e762f42-0ff2-4b0b-83f7-6a3b90266c0d" providerId="ADAL" clId="{F8AA3700-44DB-483A-B275-BCD671BCD6E5}" dt="2025-04-17T09:29:30.166" v="279" actId="113"/>
          <ac:spMkLst>
            <pc:docMk/>
            <pc:sldMk cId="583844439" sldId="268"/>
            <ac:spMk id="2" creationId="{CCFE3000-4115-28EE-12B9-D4F1C57342F7}"/>
          </ac:spMkLst>
        </pc:spChg>
      </pc:sldChg>
      <pc:sldChg chg="modSp mod">
        <pc:chgData name="Beth Barnes" userId="3e762f42-0ff2-4b0b-83f7-6a3b90266c0d" providerId="ADAL" clId="{F8AA3700-44DB-483A-B275-BCD671BCD6E5}" dt="2025-04-17T09:29:32.659" v="280" actId="113"/>
        <pc:sldMkLst>
          <pc:docMk/>
          <pc:sldMk cId="1140628551" sldId="269"/>
        </pc:sldMkLst>
        <pc:spChg chg="mod">
          <ac:chgData name="Beth Barnes" userId="3e762f42-0ff2-4b0b-83f7-6a3b90266c0d" providerId="ADAL" clId="{F8AA3700-44DB-483A-B275-BCD671BCD6E5}" dt="2025-04-17T09:29:32.659" v="280" actId="113"/>
          <ac:spMkLst>
            <pc:docMk/>
            <pc:sldMk cId="1140628551" sldId="269"/>
            <ac:spMk id="2" creationId="{699AF045-ABF8-7F66-3B1A-479540CE88AD}"/>
          </ac:spMkLst>
        </pc:spChg>
      </pc:sldChg>
      <pc:sldChg chg="modSp mod">
        <pc:chgData name="Beth Barnes" userId="3e762f42-0ff2-4b0b-83f7-6a3b90266c0d" providerId="ADAL" clId="{F8AA3700-44DB-483A-B275-BCD671BCD6E5}" dt="2025-04-17T09:29:47.585" v="317" actId="20577"/>
        <pc:sldMkLst>
          <pc:docMk/>
          <pc:sldMk cId="1225230941" sldId="270"/>
        </pc:sldMkLst>
        <pc:spChg chg="mod">
          <ac:chgData name="Beth Barnes" userId="3e762f42-0ff2-4b0b-83f7-6a3b90266c0d" providerId="ADAL" clId="{F8AA3700-44DB-483A-B275-BCD671BCD6E5}" dt="2025-04-17T09:29:34.637" v="281" actId="113"/>
          <ac:spMkLst>
            <pc:docMk/>
            <pc:sldMk cId="1225230941" sldId="270"/>
            <ac:spMk id="2" creationId="{CCFE3000-4115-28EE-12B9-D4F1C57342F7}"/>
          </ac:spMkLst>
        </pc:spChg>
        <pc:spChg chg="mod">
          <ac:chgData name="Beth Barnes" userId="3e762f42-0ff2-4b0b-83f7-6a3b90266c0d" providerId="ADAL" clId="{F8AA3700-44DB-483A-B275-BCD671BCD6E5}" dt="2025-04-17T09:29:41.687" v="301" actId="20577"/>
          <ac:spMkLst>
            <pc:docMk/>
            <pc:sldMk cId="1225230941" sldId="270"/>
            <ac:spMk id="4" creationId="{733A053F-91FC-2D60-36F0-B4A8E820AC69}"/>
          </ac:spMkLst>
        </pc:spChg>
        <pc:spChg chg="mod">
          <ac:chgData name="Beth Barnes" userId="3e762f42-0ff2-4b0b-83f7-6a3b90266c0d" providerId="ADAL" clId="{F8AA3700-44DB-483A-B275-BCD671BCD6E5}" dt="2025-04-17T09:29:47.585" v="317" actId="20577"/>
          <ac:spMkLst>
            <pc:docMk/>
            <pc:sldMk cId="1225230941" sldId="270"/>
            <ac:spMk id="7" creationId="{79BCAAAD-1A18-2DCC-06CD-6A7FC71FD1DB}"/>
          </ac:spMkLst>
        </pc:spChg>
      </pc:sldChg>
      <pc:sldChg chg="modSp mod">
        <pc:chgData name="Beth Barnes" userId="3e762f42-0ff2-4b0b-83f7-6a3b90266c0d" providerId="ADAL" clId="{F8AA3700-44DB-483A-B275-BCD671BCD6E5}" dt="2025-04-17T09:29:53.038" v="318" actId="113"/>
        <pc:sldMkLst>
          <pc:docMk/>
          <pc:sldMk cId="1702051404" sldId="271"/>
        </pc:sldMkLst>
        <pc:spChg chg="mod">
          <ac:chgData name="Beth Barnes" userId="3e762f42-0ff2-4b0b-83f7-6a3b90266c0d" providerId="ADAL" clId="{F8AA3700-44DB-483A-B275-BCD671BCD6E5}" dt="2025-04-17T09:29:53.038" v="318" actId="113"/>
          <ac:spMkLst>
            <pc:docMk/>
            <pc:sldMk cId="1702051404" sldId="271"/>
            <ac:spMk id="2" creationId="{CCFE3000-4115-28EE-12B9-D4F1C57342F7}"/>
          </ac:spMkLst>
        </pc:spChg>
      </pc:sldChg>
      <pc:sldChg chg="modSp mod">
        <pc:chgData name="Beth Barnes" userId="3e762f42-0ff2-4b0b-83f7-6a3b90266c0d" providerId="ADAL" clId="{F8AA3700-44DB-483A-B275-BCD671BCD6E5}" dt="2025-04-17T09:30:00.892" v="319" actId="113"/>
        <pc:sldMkLst>
          <pc:docMk/>
          <pc:sldMk cId="680090547" sldId="272"/>
        </pc:sldMkLst>
        <pc:spChg chg="mod">
          <ac:chgData name="Beth Barnes" userId="3e762f42-0ff2-4b0b-83f7-6a3b90266c0d" providerId="ADAL" clId="{F8AA3700-44DB-483A-B275-BCD671BCD6E5}" dt="2025-04-17T09:30:00.892" v="319" actId="113"/>
          <ac:spMkLst>
            <pc:docMk/>
            <pc:sldMk cId="680090547" sldId="272"/>
            <ac:spMk id="2" creationId="{699AF045-ABF8-7F66-3B1A-479540CE88AD}"/>
          </ac:spMkLst>
        </pc:spChg>
      </pc:sldChg>
      <pc:sldChg chg="modSp mod">
        <pc:chgData name="Beth Barnes" userId="3e762f42-0ff2-4b0b-83f7-6a3b90266c0d" providerId="ADAL" clId="{F8AA3700-44DB-483A-B275-BCD671BCD6E5}" dt="2025-04-17T09:30:04.127" v="320" actId="113"/>
        <pc:sldMkLst>
          <pc:docMk/>
          <pc:sldMk cId="1819038749" sldId="273"/>
        </pc:sldMkLst>
        <pc:spChg chg="mod">
          <ac:chgData name="Beth Barnes" userId="3e762f42-0ff2-4b0b-83f7-6a3b90266c0d" providerId="ADAL" clId="{F8AA3700-44DB-483A-B275-BCD671BCD6E5}" dt="2025-04-17T09:30:04.127" v="320" actId="113"/>
          <ac:spMkLst>
            <pc:docMk/>
            <pc:sldMk cId="1819038749" sldId="273"/>
            <ac:spMk id="2" creationId="{CCFE3000-4115-28EE-12B9-D4F1C57342F7}"/>
          </ac:spMkLst>
        </pc:spChg>
      </pc:sldChg>
      <pc:sldChg chg="modSp mod">
        <pc:chgData name="Beth Barnes" userId="3e762f42-0ff2-4b0b-83f7-6a3b90266c0d" providerId="ADAL" clId="{F8AA3700-44DB-483A-B275-BCD671BCD6E5}" dt="2025-04-17T09:30:14.356" v="323" actId="1076"/>
        <pc:sldMkLst>
          <pc:docMk/>
          <pc:sldMk cId="3982904253" sldId="274"/>
        </pc:sldMkLst>
        <pc:spChg chg="mod">
          <ac:chgData name="Beth Barnes" userId="3e762f42-0ff2-4b0b-83f7-6a3b90266c0d" providerId="ADAL" clId="{F8AA3700-44DB-483A-B275-BCD671BCD6E5}" dt="2025-04-17T09:30:06.359" v="321" actId="113"/>
          <ac:spMkLst>
            <pc:docMk/>
            <pc:sldMk cId="3982904253" sldId="274"/>
            <ac:spMk id="2" creationId="{CCFE3000-4115-28EE-12B9-D4F1C57342F7}"/>
          </ac:spMkLst>
        </pc:spChg>
        <pc:picChg chg="mod">
          <ac:chgData name="Beth Barnes" userId="3e762f42-0ff2-4b0b-83f7-6a3b90266c0d" providerId="ADAL" clId="{F8AA3700-44DB-483A-B275-BCD671BCD6E5}" dt="2025-04-17T09:30:09.429" v="322" actId="1076"/>
          <ac:picMkLst>
            <pc:docMk/>
            <pc:sldMk cId="3982904253" sldId="274"/>
            <ac:picMk id="4" creationId="{C012488E-10AA-F205-DD73-815E83A9E1A4}"/>
          </ac:picMkLst>
        </pc:picChg>
        <pc:picChg chg="mod">
          <ac:chgData name="Beth Barnes" userId="3e762f42-0ff2-4b0b-83f7-6a3b90266c0d" providerId="ADAL" clId="{F8AA3700-44DB-483A-B275-BCD671BCD6E5}" dt="2025-04-17T09:30:14.356" v="323" actId="1076"/>
          <ac:picMkLst>
            <pc:docMk/>
            <pc:sldMk cId="3982904253" sldId="274"/>
            <ac:picMk id="5" creationId="{859D3FDE-EE5B-3D63-CCAE-F8A38F6499DF}"/>
          </ac:picMkLst>
        </pc:picChg>
      </pc:sldChg>
      <pc:sldChg chg="modSp mod">
        <pc:chgData name="Beth Barnes" userId="3e762f42-0ff2-4b0b-83f7-6a3b90266c0d" providerId="ADAL" clId="{F8AA3700-44DB-483A-B275-BCD671BCD6E5}" dt="2025-04-17T09:28:50.925" v="269" actId="113"/>
        <pc:sldMkLst>
          <pc:docMk/>
          <pc:sldMk cId="2824239748" sldId="278"/>
        </pc:sldMkLst>
        <pc:spChg chg="mod">
          <ac:chgData name="Beth Barnes" userId="3e762f42-0ff2-4b0b-83f7-6a3b90266c0d" providerId="ADAL" clId="{F8AA3700-44DB-483A-B275-BCD671BCD6E5}" dt="2025-04-17T09:28:50.925" v="269" actId="113"/>
          <ac:spMkLst>
            <pc:docMk/>
            <pc:sldMk cId="2824239748" sldId="278"/>
            <ac:spMk id="2" creationId="{CCFE3000-4115-28EE-12B9-D4F1C57342F7}"/>
          </ac:spMkLst>
        </pc:spChg>
      </pc:sldChg>
      <pc:sldChg chg="modSp mod">
        <pc:chgData name="Beth Barnes" userId="3e762f42-0ff2-4b0b-83f7-6a3b90266c0d" providerId="ADAL" clId="{F8AA3700-44DB-483A-B275-BCD671BCD6E5}" dt="2025-04-17T09:29:00.988" v="272" actId="113"/>
        <pc:sldMkLst>
          <pc:docMk/>
          <pc:sldMk cId="360887245" sldId="279"/>
        </pc:sldMkLst>
        <pc:spChg chg="mod">
          <ac:chgData name="Beth Barnes" userId="3e762f42-0ff2-4b0b-83f7-6a3b90266c0d" providerId="ADAL" clId="{F8AA3700-44DB-483A-B275-BCD671BCD6E5}" dt="2025-04-17T09:29:00.988" v="272" actId="113"/>
          <ac:spMkLst>
            <pc:docMk/>
            <pc:sldMk cId="360887245" sldId="279"/>
            <ac:spMk id="2" creationId="{CCFE3000-4115-28EE-12B9-D4F1C57342F7}"/>
          </ac:spMkLst>
        </pc:spChg>
      </pc:sldChg>
      <pc:sldChg chg="addSp delSp modSp add mod delAnim">
        <pc:chgData name="Beth Barnes" userId="3e762f42-0ff2-4b0b-83f7-6a3b90266c0d" providerId="ADAL" clId="{F8AA3700-44DB-483A-B275-BCD671BCD6E5}" dt="2025-04-17T09:26:44.447" v="80" actId="1076"/>
        <pc:sldMkLst>
          <pc:docMk/>
          <pc:sldMk cId="656741297" sldId="280"/>
        </pc:sldMkLst>
        <pc:spChg chg="mod">
          <ac:chgData name="Beth Barnes" userId="3e762f42-0ff2-4b0b-83f7-6a3b90266c0d" providerId="ADAL" clId="{F8AA3700-44DB-483A-B275-BCD671BCD6E5}" dt="2025-04-17T09:25:49.460" v="69" actId="113"/>
          <ac:spMkLst>
            <pc:docMk/>
            <pc:sldMk cId="656741297" sldId="280"/>
            <ac:spMk id="2" creationId="{CCFE3000-4115-28EE-12B9-D4F1C57342F7}"/>
          </ac:spMkLst>
        </pc:spChg>
        <pc:spChg chg="add mod">
          <ac:chgData name="Beth Barnes" userId="3e762f42-0ff2-4b0b-83f7-6a3b90266c0d" providerId="ADAL" clId="{F8AA3700-44DB-483A-B275-BCD671BCD6E5}" dt="2025-04-17T09:25:28.893" v="50" actId="14100"/>
          <ac:spMkLst>
            <pc:docMk/>
            <pc:sldMk cId="656741297" sldId="280"/>
            <ac:spMk id="3" creationId="{F15EDFDE-3C66-EC52-2E3E-10F4CA8BFC4A}"/>
          </ac:spMkLst>
        </pc:spChg>
        <pc:picChg chg="del">
          <ac:chgData name="Beth Barnes" userId="3e762f42-0ff2-4b0b-83f7-6a3b90266c0d" providerId="ADAL" clId="{F8AA3700-44DB-483A-B275-BCD671BCD6E5}" dt="2025-04-17T09:24:33.628" v="1" actId="478"/>
          <ac:picMkLst>
            <pc:docMk/>
            <pc:sldMk cId="656741297" sldId="280"/>
            <ac:picMk id="5" creationId="{0D800880-B34B-A743-4E44-B515BE609AD4}"/>
          </ac:picMkLst>
        </pc:picChg>
        <pc:picChg chg="add mod">
          <ac:chgData name="Beth Barnes" userId="3e762f42-0ff2-4b0b-83f7-6a3b90266c0d" providerId="ADAL" clId="{F8AA3700-44DB-483A-B275-BCD671BCD6E5}" dt="2025-04-17T09:26:44.447" v="80" actId="1076"/>
          <ac:picMkLst>
            <pc:docMk/>
            <pc:sldMk cId="656741297" sldId="280"/>
            <ac:picMk id="6" creationId="{F98843D6-07C3-3C71-A321-60FED1D52812}"/>
          </ac:picMkLst>
        </pc:picChg>
      </pc:sldChg>
      <pc:sldChg chg="modSp add mod">
        <pc:chgData name="Beth Barnes" userId="3e762f42-0ff2-4b0b-83f7-6a3b90266c0d" providerId="ADAL" clId="{F8AA3700-44DB-483A-B275-BCD671BCD6E5}" dt="2025-04-17T09:27:51.596" v="202" actId="1076"/>
        <pc:sldMkLst>
          <pc:docMk/>
          <pc:sldMk cId="4212515451" sldId="281"/>
        </pc:sldMkLst>
        <pc:spChg chg="mod">
          <ac:chgData name="Beth Barnes" userId="3e762f42-0ff2-4b0b-83f7-6a3b90266c0d" providerId="ADAL" clId="{F8AA3700-44DB-483A-B275-BCD671BCD6E5}" dt="2025-04-17T09:27:51.596" v="202" actId="1076"/>
          <ac:spMkLst>
            <pc:docMk/>
            <pc:sldMk cId="4212515451" sldId="281"/>
            <ac:spMk id="3" creationId="{43D789E5-E125-071A-4211-61C9985B3807}"/>
          </ac:spMkLst>
        </pc:spChg>
        <pc:picChg chg="mod">
          <ac:chgData name="Beth Barnes" userId="3e762f42-0ff2-4b0b-83f7-6a3b90266c0d" providerId="ADAL" clId="{F8AA3700-44DB-483A-B275-BCD671BCD6E5}" dt="2025-04-17T09:27:27.834" v="145" actId="1076"/>
          <ac:picMkLst>
            <pc:docMk/>
            <pc:sldMk cId="4212515451" sldId="281"/>
            <ac:picMk id="6" creationId="{C3762B1D-ED0A-F535-773A-74907E75D2D9}"/>
          </ac:picMkLst>
        </pc:picChg>
      </pc:sldChg>
    </pc:docChg>
  </pc:docChgLst>
  <pc:docChgLst>
    <pc:chgData name="Zoe Mitchell" userId="S::zoe.mitchell@nationalnumeracy.org.uk::46164801-6b3e-4713-8d79-7b6d80d51b41" providerId="AD" clId="Web-{39F4F3FA-7953-B8FA-12CA-F23BC18E4319}"/>
    <pc:docChg chg="modSld">
      <pc:chgData name="Zoe Mitchell" userId="S::zoe.mitchell@nationalnumeracy.org.uk::46164801-6b3e-4713-8d79-7b6d80d51b41" providerId="AD" clId="Web-{39F4F3FA-7953-B8FA-12CA-F23BC18E4319}" dt="2025-02-19T12:24:56.906" v="43" actId="1076"/>
      <pc:docMkLst>
        <pc:docMk/>
      </pc:docMkLst>
      <pc:sldChg chg="addSp delSp modSp">
        <pc:chgData name="Zoe Mitchell" userId="S::zoe.mitchell@nationalnumeracy.org.uk::46164801-6b3e-4713-8d79-7b6d80d51b41" providerId="AD" clId="Web-{39F4F3FA-7953-B8FA-12CA-F23BC18E4319}" dt="2025-02-19T12:24:56.906" v="43" actId="1076"/>
        <pc:sldMkLst>
          <pc:docMk/>
          <pc:sldMk cId="3982904253" sldId="274"/>
        </pc:sldMkLst>
        <pc:graphicFrameChg chg="add mod modGraphic">
          <ac:chgData name="Zoe Mitchell" userId="S::zoe.mitchell@nationalnumeracy.org.uk::46164801-6b3e-4713-8d79-7b6d80d51b41" providerId="AD" clId="Web-{39F4F3FA-7953-B8FA-12CA-F23BC18E4319}" dt="2025-02-19T12:24:56.906" v="43" actId="1076"/>
          <ac:graphicFrameMkLst>
            <pc:docMk/>
            <pc:sldMk cId="3982904253" sldId="274"/>
            <ac:graphicFrameMk id="11" creationId="{F8C7E8D6-9267-5AA7-D0C0-168A6B31FB42}"/>
          </ac:graphicFrameMkLst>
        </pc:graphicFrame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ver page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397E144-B594-9E85-CC71-D0C94EDA9E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038" y="5988289"/>
            <a:ext cx="2013615" cy="602434"/>
          </a:xfrm>
          <a:prstGeom prst="rect">
            <a:avLst/>
          </a:prstGeom>
        </p:spPr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98E7702-5B8E-E11A-C258-4C0028CF583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8966" y="0"/>
            <a:ext cx="9159230" cy="3689620"/>
          </a:xfrm>
          <a:custGeom>
            <a:avLst/>
            <a:gdLst>
              <a:gd name="connsiteX0" fmla="*/ 0 w 9152967"/>
              <a:gd name="connsiteY0" fmla="*/ 0 h 3717366"/>
              <a:gd name="connsiteX1" fmla="*/ 9152967 w 9152967"/>
              <a:gd name="connsiteY1" fmla="*/ 0 h 3717366"/>
              <a:gd name="connsiteX2" fmla="*/ 9152967 w 9152967"/>
              <a:gd name="connsiteY2" fmla="*/ 3717366 h 3717366"/>
              <a:gd name="connsiteX3" fmla="*/ 0 w 9152967"/>
              <a:gd name="connsiteY3" fmla="*/ 3717366 h 3717366"/>
              <a:gd name="connsiteX4" fmla="*/ 0 w 9152967"/>
              <a:gd name="connsiteY4" fmla="*/ 0 h 3717366"/>
              <a:gd name="connsiteX0" fmla="*/ 0 w 9152967"/>
              <a:gd name="connsiteY0" fmla="*/ 0 h 3717366"/>
              <a:gd name="connsiteX1" fmla="*/ 9152967 w 9152967"/>
              <a:gd name="connsiteY1" fmla="*/ 0 h 3717366"/>
              <a:gd name="connsiteX2" fmla="*/ 9152967 w 9152967"/>
              <a:gd name="connsiteY2" fmla="*/ 3717366 h 3717366"/>
              <a:gd name="connsiteX3" fmla="*/ 6263 w 9152967"/>
              <a:gd name="connsiteY3" fmla="*/ 3304007 h 3717366"/>
              <a:gd name="connsiteX4" fmla="*/ 0 w 9152967"/>
              <a:gd name="connsiteY4" fmla="*/ 0 h 3717366"/>
              <a:gd name="connsiteX0" fmla="*/ 0 w 9159230"/>
              <a:gd name="connsiteY0" fmla="*/ 0 h 3479372"/>
              <a:gd name="connsiteX1" fmla="*/ 9152967 w 9159230"/>
              <a:gd name="connsiteY1" fmla="*/ 0 h 3479372"/>
              <a:gd name="connsiteX2" fmla="*/ 9159230 w 9159230"/>
              <a:gd name="connsiteY2" fmla="*/ 3479372 h 3479372"/>
              <a:gd name="connsiteX3" fmla="*/ 6263 w 9159230"/>
              <a:gd name="connsiteY3" fmla="*/ 3304007 h 3479372"/>
              <a:gd name="connsiteX4" fmla="*/ 0 w 9159230"/>
              <a:gd name="connsiteY4" fmla="*/ 0 h 3479372"/>
              <a:gd name="connsiteX0" fmla="*/ 0 w 9159230"/>
              <a:gd name="connsiteY0" fmla="*/ 0 h 3618562"/>
              <a:gd name="connsiteX1" fmla="*/ 9152967 w 9159230"/>
              <a:gd name="connsiteY1" fmla="*/ 0 h 3618562"/>
              <a:gd name="connsiteX2" fmla="*/ 9159230 w 9159230"/>
              <a:gd name="connsiteY2" fmla="*/ 3479372 h 3618562"/>
              <a:gd name="connsiteX3" fmla="*/ 6263 w 9159230"/>
              <a:gd name="connsiteY3" fmla="*/ 3304007 h 3618562"/>
              <a:gd name="connsiteX4" fmla="*/ 0 w 9159230"/>
              <a:gd name="connsiteY4" fmla="*/ 0 h 3618562"/>
              <a:gd name="connsiteX0" fmla="*/ 0 w 9159230"/>
              <a:gd name="connsiteY0" fmla="*/ 0 h 3706196"/>
              <a:gd name="connsiteX1" fmla="*/ 9152967 w 9159230"/>
              <a:gd name="connsiteY1" fmla="*/ 0 h 3706196"/>
              <a:gd name="connsiteX2" fmla="*/ 9159230 w 9159230"/>
              <a:gd name="connsiteY2" fmla="*/ 3479372 h 3706196"/>
              <a:gd name="connsiteX3" fmla="*/ 6263 w 9159230"/>
              <a:gd name="connsiteY3" fmla="*/ 3304007 h 3706196"/>
              <a:gd name="connsiteX4" fmla="*/ 0 w 9159230"/>
              <a:gd name="connsiteY4" fmla="*/ 0 h 3706196"/>
              <a:gd name="connsiteX0" fmla="*/ 0 w 9159230"/>
              <a:gd name="connsiteY0" fmla="*/ 0 h 3679648"/>
              <a:gd name="connsiteX1" fmla="*/ 9152967 w 9159230"/>
              <a:gd name="connsiteY1" fmla="*/ 0 h 3679648"/>
              <a:gd name="connsiteX2" fmla="*/ 9159230 w 9159230"/>
              <a:gd name="connsiteY2" fmla="*/ 3479372 h 3679648"/>
              <a:gd name="connsiteX3" fmla="*/ 6263 w 9159230"/>
              <a:gd name="connsiteY3" fmla="*/ 3304007 h 3679648"/>
              <a:gd name="connsiteX4" fmla="*/ 0 w 9159230"/>
              <a:gd name="connsiteY4" fmla="*/ 0 h 3679648"/>
              <a:gd name="connsiteX0" fmla="*/ 0 w 9159230"/>
              <a:gd name="connsiteY0" fmla="*/ 0 h 3689620"/>
              <a:gd name="connsiteX1" fmla="*/ 9152967 w 9159230"/>
              <a:gd name="connsiteY1" fmla="*/ 0 h 3689620"/>
              <a:gd name="connsiteX2" fmla="*/ 9159230 w 9159230"/>
              <a:gd name="connsiteY2" fmla="*/ 3479372 h 3689620"/>
              <a:gd name="connsiteX3" fmla="*/ 6263 w 9159230"/>
              <a:gd name="connsiteY3" fmla="*/ 3304007 h 3689620"/>
              <a:gd name="connsiteX4" fmla="*/ 0 w 9159230"/>
              <a:gd name="connsiteY4" fmla="*/ 0 h 3689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9230" h="3689620">
                <a:moveTo>
                  <a:pt x="0" y="0"/>
                </a:moveTo>
                <a:lnTo>
                  <a:pt x="9152967" y="0"/>
                </a:lnTo>
                <a:cubicBezTo>
                  <a:pt x="9155055" y="1159791"/>
                  <a:pt x="9157142" y="2319581"/>
                  <a:pt x="9159230" y="3479372"/>
                </a:cubicBezTo>
                <a:cubicBezTo>
                  <a:pt x="5951666" y="3790435"/>
                  <a:pt x="1410079" y="3775821"/>
                  <a:pt x="6263" y="3304007"/>
                </a:cubicBezTo>
                <a:cubicBezTo>
                  <a:pt x="4175" y="2202671"/>
                  <a:pt x="2088" y="1101336"/>
                  <a:pt x="0" y="0"/>
                </a:cubicBez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608FFF7-A77D-915F-A038-ACD5E8477185}"/>
              </a:ext>
            </a:extLst>
          </p:cNvPr>
          <p:cNvSpPr/>
          <p:nvPr/>
        </p:nvSpPr>
        <p:spPr>
          <a:xfrm>
            <a:off x="-11094" y="3590140"/>
            <a:ext cx="4895844" cy="3275106"/>
          </a:xfrm>
          <a:custGeom>
            <a:avLst/>
            <a:gdLst>
              <a:gd name="connsiteX0" fmla="*/ 0 w 4601884"/>
              <a:gd name="connsiteY0" fmla="*/ 0 h 3230282"/>
              <a:gd name="connsiteX1" fmla="*/ 4601884 w 4601884"/>
              <a:gd name="connsiteY1" fmla="*/ 0 h 3230282"/>
              <a:gd name="connsiteX2" fmla="*/ 4601884 w 4601884"/>
              <a:gd name="connsiteY2" fmla="*/ 3230282 h 3230282"/>
              <a:gd name="connsiteX3" fmla="*/ 0 w 4601884"/>
              <a:gd name="connsiteY3" fmla="*/ 3230282 h 3230282"/>
              <a:gd name="connsiteX4" fmla="*/ 0 w 4601884"/>
              <a:gd name="connsiteY4" fmla="*/ 0 h 3230282"/>
              <a:gd name="connsiteX0" fmla="*/ 0 w 4894731"/>
              <a:gd name="connsiteY0" fmla="*/ 0 h 3230282"/>
              <a:gd name="connsiteX1" fmla="*/ 4894731 w 4894731"/>
              <a:gd name="connsiteY1" fmla="*/ 227106 h 3230282"/>
              <a:gd name="connsiteX2" fmla="*/ 4601884 w 4894731"/>
              <a:gd name="connsiteY2" fmla="*/ 3230282 h 3230282"/>
              <a:gd name="connsiteX3" fmla="*/ 0 w 4894731"/>
              <a:gd name="connsiteY3" fmla="*/ 3230282 h 3230282"/>
              <a:gd name="connsiteX4" fmla="*/ 0 w 4894731"/>
              <a:gd name="connsiteY4" fmla="*/ 0 h 3230282"/>
              <a:gd name="connsiteX0" fmla="*/ 0 w 4894731"/>
              <a:gd name="connsiteY0" fmla="*/ 0 h 3230282"/>
              <a:gd name="connsiteX1" fmla="*/ 4894731 w 4894731"/>
              <a:gd name="connsiteY1" fmla="*/ 227106 h 3230282"/>
              <a:gd name="connsiteX2" fmla="*/ 4601884 w 4894731"/>
              <a:gd name="connsiteY2" fmla="*/ 3230282 h 3230282"/>
              <a:gd name="connsiteX3" fmla="*/ 0 w 4894731"/>
              <a:gd name="connsiteY3" fmla="*/ 3230282 h 3230282"/>
              <a:gd name="connsiteX4" fmla="*/ 0 w 4894731"/>
              <a:gd name="connsiteY4" fmla="*/ 0 h 3230282"/>
              <a:gd name="connsiteX0" fmla="*/ 0 w 4894731"/>
              <a:gd name="connsiteY0" fmla="*/ 0 h 3230282"/>
              <a:gd name="connsiteX1" fmla="*/ 4894731 w 4894731"/>
              <a:gd name="connsiteY1" fmla="*/ 227106 h 3230282"/>
              <a:gd name="connsiteX2" fmla="*/ 4601884 w 4894731"/>
              <a:gd name="connsiteY2" fmla="*/ 3230282 h 3230282"/>
              <a:gd name="connsiteX3" fmla="*/ 0 w 4894731"/>
              <a:gd name="connsiteY3" fmla="*/ 3230282 h 3230282"/>
              <a:gd name="connsiteX4" fmla="*/ 0 w 4894731"/>
              <a:gd name="connsiteY4" fmla="*/ 0 h 3230282"/>
              <a:gd name="connsiteX0" fmla="*/ 0 w 4895844"/>
              <a:gd name="connsiteY0" fmla="*/ 0 h 3230282"/>
              <a:gd name="connsiteX1" fmla="*/ 4894731 w 4895844"/>
              <a:gd name="connsiteY1" fmla="*/ 227106 h 3230282"/>
              <a:gd name="connsiteX2" fmla="*/ 4601884 w 4895844"/>
              <a:gd name="connsiteY2" fmla="*/ 3230282 h 3230282"/>
              <a:gd name="connsiteX3" fmla="*/ 0 w 4895844"/>
              <a:gd name="connsiteY3" fmla="*/ 3230282 h 3230282"/>
              <a:gd name="connsiteX4" fmla="*/ 0 w 4895844"/>
              <a:gd name="connsiteY4" fmla="*/ 0 h 3230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95844" h="3230282">
                <a:moveTo>
                  <a:pt x="0" y="0"/>
                </a:moveTo>
                <a:lnTo>
                  <a:pt x="4894731" y="227106"/>
                </a:lnTo>
                <a:cubicBezTo>
                  <a:pt x="4912196" y="2757796"/>
                  <a:pt x="4720125" y="2839520"/>
                  <a:pt x="4601884" y="3230282"/>
                </a:cubicBezTo>
                <a:lnTo>
                  <a:pt x="0" y="3230282"/>
                </a:lnTo>
                <a:lnTo>
                  <a:pt x="0" y="0"/>
                </a:lnTo>
                <a:close/>
              </a:path>
            </a:pathLst>
          </a:custGeom>
          <a:solidFill>
            <a:srgbClr val="003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693367D9-5732-C540-9657-B1324726E0E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4668" y="4300154"/>
            <a:ext cx="4480460" cy="1158745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FontTx/>
              <a:buNone/>
              <a:defRPr sz="3200">
                <a:solidFill>
                  <a:schemeClr val="bg1"/>
                </a:solidFill>
                <a:latin typeface="Rubik Medium" panose="02000604000000020004" pitchFamily="2" charset="-79"/>
                <a:cs typeface="Rubik Medium" panose="02000604000000020004" pitchFamily="2" charset="-79"/>
              </a:defRPr>
            </a:lvl1pPr>
          </a:lstStyle>
          <a:p>
            <a:pPr fontAlgn="b"/>
            <a:r>
              <a:rPr lang="en-GB" baseline="0" dirty="0">
                <a:solidFill>
                  <a:schemeClr val="bg1"/>
                </a:solidFill>
              </a:rPr>
              <a:t>Click to edit two line Master headline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2445457-BF95-FB7B-8556-B97CC2F551EB}"/>
              </a:ext>
            </a:extLst>
          </p:cNvPr>
          <p:cNvSpPr/>
          <p:nvPr/>
        </p:nvSpPr>
        <p:spPr>
          <a:xfrm>
            <a:off x="-8966" y="3303378"/>
            <a:ext cx="9156636" cy="672436"/>
          </a:xfrm>
          <a:custGeom>
            <a:avLst/>
            <a:gdLst>
              <a:gd name="connsiteX0" fmla="*/ 0 w 9550400"/>
              <a:gd name="connsiteY0" fmla="*/ 0 h 316753"/>
              <a:gd name="connsiteX1" fmla="*/ 9550400 w 9550400"/>
              <a:gd name="connsiteY1" fmla="*/ 0 h 316753"/>
              <a:gd name="connsiteX2" fmla="*/ 9550400 w 9550400"/>
              <a:gd name="connsiteY2" fmla="*/ 316753 h 316753"/>
              <a:gd name="connsiteX3" fmla="*/ 0 w 9550400"/>
              <a:gd name="connsiteY3" fmla="*/ 316753 h 316753"/>
              <a:gd name="connsiteX4" fmla="*/ 0 w 9550400"/>
              <a:gd name="connsiteY4" fmla="*/ 0 h 316753"/>
              <a:gd name="connsiteX0" fmla="*/ 0 w 9550400"/>
              <a:gd name="connsiteY0" fmla="*/ 0 h 1655482"/>
              <a:gd name="connsiteX1" fmla="*/ 9550400 w 9550400"/>
              <a:gd name="connsiteY1" fmla="*/ 0 h 1655482"/>
              <a:gd name="connsiteX2" fmla="*/ 9550400 w 9550400"/>
              <a:gd name="connsiteY2" fmla="*/ 316753 h 1655482"/>
              <a:gd name="connsiteX3" fmla="*/ 304800 w 9550400"/>
              <a:gd name="connsiteY3" fmla="*/ 1655482 h 1655482"/>
              <a:gd name="connsiteX4" fmla="*/ 0 w 9550400"/>
              <a:gd name="connsiteY4" fmla="*/ 0 h 1655482"/>
              <a:gd name="connsiteX0" fmla="*/ 262965 w 9245600"/>
              <a:gd name="connsiteY0" fmla="*/ 1069788 h 1655482"/>
              <a:gd name="connsiteX1" fmla="*/ 9245600 w 9245600"/>
              <a:gd name="connsiteY1" fmla="*/ 0 h 1655482"/>
              <a:gd name="connsiteX2" fmla="*/ 9245600 w 9245600"/>
              <a:gd name="connsiteY2" fmla="*/ 316753 h 1655482"/>
              <a:gd name="connsiteX3" fmla="*/ 0 w 9245600"/>
              <a:gd name="connsiteY3" fmla="*/ 1655482 h 1655482"/>
              <a:gd name="connsiteX4" fmla="*/ 262965 w 9245600"/>
              <a:gd name="connsiteY4" fmla="*/ 1069788 h 1655482"/>
              <a:gd name="connsiteX0" fmla="*/ 0 w 9251576"/>
              <a:gd name="connsiteY0" fmla="*/ 1410447 h 1655482"/>
              <a:gd name="connsiteX1" fmla="*/ 9251576 w 9251576"/>
              <a:gd name="connsiteY1" fmla="*/ 0 h 1655482"/>
              <a:gd name="connsiteX2" fmla="*/ 9251576 w 9251576"/>
              <a:gd name="connsiteY2" fmla="*/ 316753 h 1655482"/>
              <a:gd name="connsiteX3" fmla="*/ 5976 w 9251576"/>
              <a:gd name="connsiteY3" fmla="*/ 1655482 h 1655482"/>
              <a:gd name="connsiteX4" fmla="*/ 0 w 9251576"/>
              <a:gd name="connsiteY4" fmla="*/ 1410447 h 1655482"/>
              <a:gd name="connsiteX0" fmla="*/ 0 w 9251576"/>
              <a:gd name="connsiteY0" fmla="*/ 1410447 h 1810870"/>
              <a:gd name="connsiteX1" fmla="*/ 9251576 w 9251576"/>
              <a:gd name="connsiteY1" fmla="*/ 0 h 1810870"/>
              <a:gd name="connsiteX2" fmla="*/ 9161929 w 9251576"/>
              <a:gd name="connsiteY2" fmla="*/ 1810870 h 1810870"/>
              <a:gd name="connsiteX3" fmla="*/ 5976 w 9251576"/>
              <a:gd name="connsiteY3" fmla="*/ 1655482 h 1810870"/>
              <a:gd name="connsiteX4" fmla="*/ 0 w 9251576"/>
              <a:gd name="connsiteY4" fmla="*/ 1410447 h 1810870"/>
              <a:gd name="connsiteX0" fmla="*/ 0 w 9161929"/>
              <a:gd name="connsiteY0" fmla="*/ 0 h 400423"/>
              <a:gd name="connsiteX1" fmla="*/ 9161929 w 9161929"/>
              <a:gd name="connsiteY1" fmla="*/ 95623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9976 w 9161929"/>
              <a:gd name="connsiteY1" fmla="*/ 19124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1957 h 402380"/>
              <a:gd name="connsiteX1" fmla="*/ 9144000 w 9161929"/>
              <a:gd name="connsiteY1" fmla="*/ 109533 h 402380"/>
              <a:gd name="connsiteX2" fmla="*/ 9161929 w 9161929"/>
              <a:gd name="connsiteY2" fmla="*/ 402380 h 402380"/>
              <a:gd name="connsiteX3" fmla="*/ 5976 w 9161929"/>
              <a:gd name="connsiteY3" fmla="*/ 246992 h 402380"/>
              <a:gd name="connsiteX4" fmla="*/ 0 w 9161929"/>
              <a:gd name="connsiteY4" fmla="*/ 1957 h 402380"/>
              <a:gd name="connsiteX0" fmla="*/ 0 w 9161929"/>
              <a:gd name="connsiteY0" fmla="*/ 2559 h 402982"/>
              <a:gd name="connsiteX1" fmla="*/ 9144000 w 9161929"/>
              <a:gd name="connsiteY1" fmla="*/ 110135 h 402982"/>
              <a:gd name="connsiteX2" fmla="*/ 9161929 w 9161929"/>
              <a:gd name="connsiteY2" fmla="*/ 402982 h 402982"/>
              <a:gd name="connsiteX3" fmla="*/ 5976 w 9161929"/>
              <a:gd name="connsiteY3" fmla="*/ 247594 h 402982"/>
              <a:gd name="connsiteX4" fmla="*/ 0 w 9161929"/>
              <a:gd name="connsiteY4" fmla="*/ 2559 h 402982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41652"/>
              <a:gd name="connsiteX1" fmla="*/ 9144000 w 9161929"/>
              <a:gd name="connsiteY1" fmla="*/ 107576 h 441652"/>
              <a:gd name="connsiteX2" fmla="*/ 9161929 w 9161929"/>
              <a:gd name="connsiteY2" fmla="*/ 400423 h 441652"/>
              <a:gd name="connsiteX3" fmla="*/ 5976 w 9161929"/>
              <a:gd name="connsiteY3" fmla="*/ 245035 h 441652"/>
              <a:gd name="connsiteX4" fmla="*/ 0 w 9161929"/>
              <a:gd name="connsiteY4" fmla="*/ 0 h 441652"/>
              <a:gd name="connsiteX0" fmla="*/ 0 w 9161929"/>
              <a:gd name="connsiteY0" fmla="*/ 0 h 472675"/>
              <a:gd name="connsiteX1" fmla="*/ 9144000 w 9161929"/>
              <a:gd name="connsiteY1" fmla="*/ 107576 h 472675"/>
              <a:gd name="connsiteX2" fmla="*/ 9161929 w 9161929"/>
              <a:gd name="connsiteY2" fmla="*/ 400423 h 472675"/>
              <a:gd name="connsiteX3" fmla="*/ 5976 w 9161929"/>
              <a:gd name="connsiteY3" fmla="*/ 245035 h 472675"/>
              <a:gd name="connsiteX4" fmla="*/ 0 w 9161929"/>
              <a:gd name="connsiteY4" fmla="*/ 0 h 472675"/>
              <a:gd name="connsiteX0" fmla="*/ 0 w 9161929"/>
              <a:gd name="connsiteY0" fmla="*/ 0 h 465200"/>
              <a:gd name="connsiteX1" fmla="*/ 9144000 w 9161929"/>
              <a:gd name="connsiteY1" fmla="*/ 107576 h 465200"/>
              <a:gd name="connsiteX2" fmla="*/ 9161929 w 9161929"/>
              <a:gd name="connsiteY2" fmla="*/ 400423 h 465200"/>
              <a:gd name="connsiteX3" fmla="*/ 5976 w 9161929"/>
              <a:gd name="connsiteY3" fmla="*/ 245035 h 465200"/>
              <a:gd name="connsiteX4" fmla="*/ 0 w 9161929"/>
              <a:gd name="connsiteY4" fmla="*/ 0 h 465200"/>
              <a:gd name="connsiteX0" fmla="*/ 0 w 9149976"/>
              <a:gd name="connsiteY0" fmla="*/ 0 h 430862"/>
              <a:gd name="connsiteX1" fmla="*/ 9144000 w 9149976"/>
              <a:gd name="connsiteY1" fmla="*/ 107576 h 430862"/>
              <a:gd name="connsiteX2" fmla="*/ 9149976 w 9149976"/>
              <a:gd name="connsiteY2" fmla="*/ 351858 h 430862"/>
              <a:gd name="connsiteX3" fmla="*/ 5976 w 9149976"/>
              <a:gd name="connsiteY3" fmla="*/ 245035 h 430862"/>
              <a:gd name="connsiteX4" fmla="*/ 0 w 9149976"/>
              <a:gd name="connsiteY4" fmla="*/ 0 h 430862"/>
              <a:gd name="connsiteX0" fmla="*/ 0 w 9155952"/>
              <a:gd name="connsiteY0" fmla="*/ 0 h 430862"/>
              <a:gd name="connsiteX1" fmla="*/ 9155952 w 9155952"/>
              <a:gd name="connsiteY1" fmla="*/ 107576 h 430862"/>
              <a:gd name="connsiteX2" fmla="*/ 9149976 w 9155952"/>
              <a:gd name="connsiteY2" fmla="*/ 351858 h 430862"/>
              <a:gd name="connsiteX3" fmla="*/ 5976 w 9155952"/>
              <a:gd name="connsiteY3" fmla="*/ 245035 h 430862"/>
              <a:gd name="connsiteX4" fmla="*/ 0 w 9155952"/>
              <a:gd name="connsiteY4" fmla="*/ 0 h 430862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35488"/>
              <a:gd name="connsiteX1" fmla="*/ 9155952 w 9155952"/>
              <a:gd name="connsiteY1" fmla="*/ 107576 h 435488"/>
              <a:gd name="connsiteX2" fmla="*/ 9149976 w 9155952"/>
              <a:gd name="connsiteY2" fmla="*/ 351858 h 435488"/>
              <a:gd name="connsiteX3" fmla="*/ 5976 w 9155952"/>
              <a:gd name="connsiteY3" fmla="*/ 245035 h 435488"/>
              <a:gd name="connsiteX4" fmla="*/ 0 w 9155952"/>
              <a:gd name="connsiteY4" fmla="*/ 0 h 435488"/>
              <a:gd name="connsiteX0" fmla="*/ 0 w 9155952"/>
              <a:gd name="connsiteY0" fmla="*/ 0 h 413457"/>
              <a:gd name="connsiteX1" fmla="*/ 9155952 w 9155952"/>
              <a:gd name="connsiteY1" fmla="*/ 107576 h 413457"/>
              <a:gd name="connsiteX2" fmla="*/ 9149976 w 9155952"/>
              <a:gd name="connsiteY2" fmla="*/ 351858 h 413457"/>
              <a:gd name="connsiteX3" fmla="*/ 5976 w 9155952"/>
              <a:gd name="connsiteY3" fmla="*/ 245035 h 413457"/>
              <a:gd name="connsiteX4" fmla="*/ 0 w 9155952"/>
              <a:gd name="connsiteY4" fmla="*/ 0 h 413457"/>
              <a:gd name="connsiteX0" fmla="*/ 0 w 9155952"/>
              <a:gd name="connsiteY0" fmla="*/ 0 h 351858"/>
              <a:gd name="connsiteX1" fmla="*/ 9155952 w 9155952"/>
              <a:gd name="connsiteY1" fmla="*/ 107576 h 351858"/>
              <a:gd name="connsiteX2" fmla="*/ 9149976 w 9155952"/>
              <a:gd name="connsiteY2" fmla="*/ 351858 h 351858"/>
              <a:gd name="connsiteX3" fmla="*/ 5976 w 9155952"/>
              <a:gd name="connsiteY3" fmla="*/ 245035 h 351858"/>
              <a:gd name="connsiteX4" fmla="*/ 0 w 9155952"/>
              <a:gd name="connsiteY4" fmla="*/ 0 h 351858"/>
              <a:gd name="connsiteX0" fmla="*/ 0 w 9155952"/>
              <a:gd name="connsiteY0" fmla="*/ 0 h 408476"/>
              <a:gd name="connsiteX1" fmla="*/ 9155952 w 9155952"/>
              <a:gd name="connsiteY1" fmla="*/ 107576 h 408476"/>
              <a:gd name="connsiteX2" fmla="*/ 9149976 w 9155952"/>
              <a:gd name="connsiteY2" fmla="*/ 351858 h 408476"/>
              <a:gd name="connsiteX3" fmla="*/ 5976 w 9155952"/>
              <a:gd name="connsiteY3" fmla="*/ 245035 h 408476"/>
              <a:gd name="connsiteX4" fmla="*/ 0 w 9155952"/>
              <a:gd name="connsiteY4" fmla="*/ 0 h 408476"/>
              <a:gd name="connsiteX0" fmla="*/ 0 w 9155952"/>
              <a:gd name="connsiteY0" fmla="*/ 0 h 436223"/>
              <a:gd name="connsiteX1" fmla="*/ 9155952 w 9155952"/>
              <a:gd name="connsiteY1" fmla="*/ 107576 h 436223"/>
              <a:gd name="connsiteX2" fmla="*/ 9149976 w 9155952"/>
              <a:gd name="connsiteY2" fmla="*/ 351858 h 436223"/>
              <a:gd name="connsiteX3" fmla="*/ 5976 w 9155952"/>
              <a:gd name="connsiteY3" fmla="*/ 245035 h 436223"/>
              <a:gd name="connsiteX4" fmla="*/ 0 w 9155952"/>
              <a:gd name="connsiteY4" fmla="*/ 0 h 436223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49976"/>
              <a:gd name="connsiteY0" fmla="*/ 0 h 424791"/>
              <a:gd name="connsiteX1" fmla="*/ 9143999 w 9149976"/>
              <a:gd name="connsiteY1" fmla="*/ 152903 h 424791"/>
              <a:gd name="connsiteX2" fmla="*/ 9149976 w 9149976"/>
              <a:gd name="connsiteY2" fmla="*/ 351858 h 424791"/>
              <a:gd name="connsiteX3" fmla="*/ 5976 w 9149976"/>
              <a:gd name="connsiteY3" fmla="*/ 245035 h 424791"/>
              <a:gd name="connsiteX4" fmla="*/ 0 w 9149976"/>
              <a:gd name="connsiteY4" fmla="*/ 0 h 424791"/>
              <a:gd name="connsiteX0" fmla="*/ 0 w 9149976"/>
              <a:gd name="connsiteY0" fmla="*/ 0 h 424791"/>
              <a:gd name="connsiteX1" fmla="*/ 9143999 w 9149976"/>
              <a:gd name="connsiteY1" fmla="*/ 152903 h 424791"/>
              <a:gd name="connsiteX2" fmla="*/ 9149976 w 9149976"/>
              <a:gd name="connsiteY2" fmla="*/ 351858 h 424791"/>
              <a:gd name="connsiteX3" fmla="*/ 5976 w 9149976"/>
              <a:gd name="connsiteY3" fmla="*/ 245035 h 424791"/>
              <a:gd name="connsiteX4" fmla="*/ 0 w 9149976"/>
              <a:gd name="connsiteY4" fmla="*/ 0 h 424791"/>
              <a:gd name="connsiteX0" fmla="*/ 0 w 9161929"/>
              <a:gd name="connsiteY0" fmla="*/ 0 h 363276"/>
              <a:gd name="connsiteX1" fmla="*/ 9155952 w 9161929"/>
              <a:gd name="connsiteY1" fmla="*/ 91388 h 363276"/>
              <a:gd name="connsiteX2" fmla="*/ 9161929 w 9161929"/>
              <a:gd name="connsiteY2" fmla="*/ 290343 h 363276"/>
              <a:gd name="connsiteX3" fmla="*/ 17929 w 9161929"/>
              <a:gd name="connsiteY3" fmla="*/ 183520 h 363276"/>
              <a:gd name="connsiteX4" fmla="*/ 0 w 9161929"/>
              <a:gd name="connsiteY4" fmla="*/ 0 h 363276"/>
              <a:gd name="connsiteX0" fmla="*/ 0 w 9161929"/>
              <a:gd name="connsiteY0" fmla="*/ 0 h 363276"/>
              <a:gd name="connsiteX1" fmla="*/ 9155952 w 9161929"/>
              <a:gd name="connsiteY1" fmla="*/ 91388 h 363276"/>
              <a:gd name="connsiteX2" fmla="*/ 9161929 w 9161929"/>
              <a:gd name="connsiteY2" fmla="*/ 290343 h 363276"/>
              <a:gd name="connsiteX3" fmla="*/ 17929 w 9161929"/>
              <a:gd name="connsiteY3" fmla="*/ 183520 h 363276"/>
              <a:gd name="connsiteX4" fmla="*/ 0 w 9161929"/>
              <a:gd name="connsiteY4" fmla="*/ 0 h 363276"/>
              <a:gd name="connsiteX0" fmla="*/ 0 w 9173881"/>
              <a:gd name="connsiteY0" fmla="*/ 0 h 363276"/>
              <a:gd name="connsiteX1" fmla="*/ 9173881 w 9173881"/>
              <a:gd name="connsiteY1" fmla="*/ 91388 h 363276"/>
              <a:gd name="connsiteX2" fmla="*/ 9161929 w 9173881"/>
              <a:gd name="connsiteY2" fmla="*/ 290343 h 363276"/>
              <a:gd name="connsiteX3" fmla="*/ 17929 w 9173881"/>
              <a:gd name="connsiteY3" fmla="*/ 183520 h 363276"/>
              <a:gd name="connsiteX4" fmla="*/ 0 w 9173881"/>
              <a:gd name="connsiteY4" fmla="*/ 0 h 363276"/>
              <a:gd name="connsiteX0" fmla="*/ 0 w 9179858"/>
              <a:gd name="connsiteY0" fmla="*/ 0 h 363276"/>
              <a:gd name="connsiteX1" fmla="*/ 9173881 w 9179858"/>
              <a:gd name="connsiteY1" fmla="*/ 91388 h 363276"/>
              <a:gd name="connsiteX2" fmla="*/ 9179858 w 9179858"/>
              <a:gd name="connsiteY2" fmla="*/ 290343 h 363276"/>
              <a:gd name="connsiteX3" fmla="*/ 17929 w 9179858"/>
              <a:gd name="connsiteY3" fmla="*/ 183520 h 363276"/>
              <a:gd name="connsiteX4" fmla="*/ 0 w 9179858"/>
              <a:gd name="connsiteY4" fmla="*/ 0 h 363276"/>
              <a:gd name="connsiteX0" fmla="*/ 5977 w 9185835"/>
              <a:gd name="connsiteY0" fmla="*/ 0 h 364280"/>
              <a:gd name="connsiteX1" fmla="*/ 9179858 w 9185835"/>
              <a:gd name="connsiteY1" fmla="*/ 91388 h 364280"/>
              <a:gd name="connsiteX2" fmla="*/ 9185835 w 9185835"/>
              <a:gd name="connsiteY2" fmla="*/ 290343 h 364280"/>
              <a:gd name="connsiteX3" fmla="*/ 0 w 9185835"/>
              <a:gd name="connsiteY3" fmla="*/ 186758 h 364280"/>
              <a:gd name="connsiteX4" fmla="*/ 5977 w 9185835"/>
              <a:gd name="connsiteY4" fmla="*/ 0 h 364280"/>
              <a:gd name="connsiteX0" fmla="*/ 5977 w 9189517"/>
              <a:gd name="connsiteY0" fmla="*/ 0 h 364280"/>
              <a:gd name="connsiteX1" fmla="*/ 9189517 w 9189517"/>
              <a:gd name="connsiteY1" fmla="*/ 93995 h 364280"/>
              <a:gd name="connsiteX2" fmla="*/ 9185835 w 9189517"/>
              <a:gd name="connsiteY2" fmla="*/ 290343 h 364280"/>
              <a:gd name="connsiteX3" fmla="*/ 0 w 9189517"/>
              <a:gd name="connsiteY3" fmla="*/ 186758 h 364280"/>
              <a:gd name="connsiteX4" fmla="*/ 5977 w 9189517"/>
              <a:gd name="connsiteY4" fmla="*/ 0 h 364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89517" h="364280">
                <a:moveTo>
                  <a:pt x="5977" y="0"/>
                </a:moveTo>
                <a:cubicBezTo>
                  <a:pt x="1410447" y="236593"/>
                  <a:pt x="5143448" y="278004"/>
                  <a:pt x="9189517" y="93995"/>
                </a:cubicBezTo>
                <a:cubicBezTo>
                  <a:pt x="9188290" y="159444"/>
                  <a:pt x="9187062" y="224894"/>
                  <a:pt x="9185835" y="290343"/>
                </a:cubicBezTo>
                <a:cubicBezTo>
                  <a:pt x="4858870" y="426330"/>
                  <a:pt x="657411" y="364822"/>
                  <a:pt x="0" y="186758"/>
                </a:cubicBezTo>
                <a:lnTo>
                  <a:pt x="5977" y="0"/>
                </a:lnTo>
                <a:close/>
              </a:path>
            </a:pathLst>
          </a:custGeom>
          <a:solidFill>
            <a:srgbClr val="00B7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4C589B34-7592-1FDC-84F6-E57A6A2F0E4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4668" y="5542318"/>
            <a:ext cx="4377332" cy="1158745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Rubik Medium" panose="02000604000000020004" pitchFamily="2" charset="-79"/>
                <a:cs typeface="Rubik Medium" panose="02000604000000020004" pitchFamily="2" charset="-79"/>
              </a:defRPr>
            </a:lvl1pPr>
          </a:lstStyle>
          <a:p>
            <a:pPr fontAlgn="b"/>
            <a:r>
              <a:rPr lang="en-GB" baseline="0" dirty="0">
                <a:solidFill>
                  <a:schemeClr val="bg1"/>
                </a:solidFill>
              </a:rPr>
              <a:t>Click to edit two line subhead to add further information</a:t>
            </a:r>
          </a:p>
        </p:txBody>
      </p:sp>
    </p:spTree>
    <p:extLst>
      <p:ext uri="{BB962C8B-B14F-4D97-AF65-F5344CB8AC3E}">
        <p14:creationId xmlns:p14="http://schemas.microsoft.com/office/powerpoint/2010/main" val="1483637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age text only 2 columns (no number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E0B2EE5-C458-B4BC-A4B7-1ADD169CB806}"/>
              </a:ext>
            </a:extLst>
          </p:cNvPr>
          <p:cNvSpPr/>
          <p:nvPr/>
        </p:nvSpPr>
        <p:spPr>
          <a:xfrm>
            <a:off x="-15537" y="-83819"/>
            <a:ext cx="9172063" cy="1894364"/>
          </a:xfrm>
          <a:custGeom>
            <a:avLst/>
            <a:gdLst>
              <a:gd name="connsiteX0" fmla="*/ 0 w 9294312"/>
              <a:gd name="connsiteY0" fmla="*/ 0 h 1521912"/>
              <a:gd name="connsiteX1" fmla="*/ 9294312 w 9294312"/>
              <a:gd name="connsiteY1" fmla="*/ 0 h 1521912"/>
              <a:gd name="connsiteX2" fmla="*/ 9294312 w 9294312"/>
              <a:gd name="connsiteY2" fmla="*/ 1521912 h 1521912"/>
              <a:gd name="connsiteX3" fmla="*/ 0 w 9294312"/>
              <a:gd name="connsiteY3" fmla="*/ 1521912 h 1521912"/>
              <a:gd name="connsiteX4" fmla="*/ 0 w 9294312"/>
              <a:gd name="connsiteY4" fmla="*/ 0 h 1521912"/>
              <a:gd name="connsiteX0" fmla="*/ 0 w 9294312"/>
              <a:gd name="connsiteY0" fmla="*/ 0 h 1766170"/>
              <a:gd name="connsiteX1" fmla="*/ 9294312 w 9294312"/>
              <a:gd name="connsiteY1" fmla="*/ 0 h 1766170"/>
              <a:gd name="connsiteX2" fmla="*/ 9294312 w 9294312"/>
              <a:gd name="connsiteY2" fmla="*/ 1521912 h 1766170"/>
              <a:gd name="connsiteX3" fmla="*/ 50104 w 9294312"/>
              <a:gd name="connsiteY3" fmla="*/ 1766170 h 1766170"/>
              <a:gd name="connsiteX4" fmla="*/ 0 w 9294312"/>
              <a:gd name="connsiteY4" fmla="*/ 0 h 1766170"/>
              <a:gd name="connsiteX0" fmla="*/ 0 w 9294312"/>
              <a:gd name="connsiteY0" fmla="*/ 0 h 1908657"/>
              <a:gd name="connsiteX1" fmla="*/ 9294312 w 9294312"/>
              <a:gd name="connsiteY1" fmla="*/ 0 h 1908657"/>
              <a:gd name="connsiteX2" fmla="*/ 9294312 w 9294312"/>
              <a:gd name="connsiteY2" fmla="*/ 1521912 h 1908657"/>
              <a:gd name="connsiteX3" fmla="*/ 50104 w 9294312"/>
              <a:gd name="connsiteY3" fmla="*/ 1766170 h 1908657"/>
              <a:gd name="connsiteX4" fmla="*/ 0 w 9294312"/>
              <a:gd name="connsiteY4" fmla="*/ 0 h 1908657"/>
              <a:gd name="connsiteX0" fmla="*/ 18789 w 9244208"/>
              <a:gd name="connsiteY0" fmla="*/ 338202 h 1908657"/>
              <a:gd name="connsiteX1" fmla="*/ 9244208 w 9244208"/>
              <a:gd name="connsiteY1" fmla="*/ 0 h 1908657"/>
              <a:gd name="connsiteX2" fmla="*/ 9244208 w 9244208"/>
              <a:gd name="connsiteY2" fmla="*/ 1521912 h 1908657"/>
              <a:gd name="connsiteX3" fmla="*/ 0 w 9244208"/>
              <a:gd name="connsiteY3" fmla="*/ 1766170 h 1908657"/>
              <a:gd name="connsiteX4" fmla="*/ 18789 w 9244208"/>
              <a:gd name="connsiteY4" fmla="*/ 338202 h 1908657"/>
              <a:gd name="connsiteX0" fmla="*/ 6263 w 9244208"/>
              <a:gd name="connsiteY0" fmla="*/ 93944 h 1908657"/>
              <a:gd name="connsiteX1" fmla="*/ 9244208 w 9244208"/>
              <a:gd name="connsiteY1" fmla="*/ 0 h 1908657"/>
              <a:gd name="connsiteX2" fmla="*/ 9244208 w 9244208"/>
              <a:gd name="connsiteY2" fmla="*/ 1521912 h 1908657"/>
              <a:gd name="connsiteX3" fmla="*/ 0 w 9244208"/>
              <a:gd name="connsiteY3" fmla="*/ 1766170 h 1908657"/>
              <a:gd name="connsiteX4" fmla="*/ 6263 w 9244208"/>
              <a:gd name="connsiteY4" fmla="*/ 93944 h 1908657"/>
              <a:gd name="connsiteX0" fmla="*/ 6263 w 9244208"/>
              <a:gd name="connsiteY0" fmla="*/ 12525 h 1827238"/>
              <a:gd name="connsiteX1" fmla="*/ 9144000 w 9244208"/>
              <a:gd name="connsiteY1" fmla="*/ 0 h 1827238"/>
              <a:gd name="connsiteX2" fmla="*/ 9244208 w 9244208"/>
              <a:gd name="connsiteY2" fmla="*/ 1440493 h 1827238"/>
              <a:gd name="connsiteX3" fmla="*/ 0 w 9244208"/>
              <a:gd name="connsiteY3" fmla="*/ 1684751 h 1827238"/>
              <a:gd name="connsiteX4" fmla="*/ 6263 w 9244208"/>
              <a:gd name="connsiteY4" fmla="*/ 12525 h 1827238"/>
              <a:gd name="connsiteX0" fmla="*/ 6263 w 9244208"/>
              <a:gd name="connsiteY0" fmla="*/ 0 h 1814713"/>
              <a:gd name="connsiteX1" fmla="*/ 9156526 w 9244208"/>
              <a:gd name="connsiteY1" fmla="*/ 1 h 1814713"/>
              <a:gd name="connsiteX2" fmla="*/ 9244208 w 9244208"/>
              <a:gd name="connsiteY2" fmla="*/ 1427968 h 1814713"/>
              <a:gd name="connsiteX3" fmla="*/ 0 w 9244208"/>
              <a:gd name="connsiteY3" fmla="*/ 1672226 h 1814713"/>
              <a:gd name="connsiteX4" fmla="*/ 6263 w 9244208"/>
              <a:gd name="connsiteY4" fmla="*/ 0 h 1814713"/>
              <a:gd name="connsiteX0" fmla="*/ 6263 w 9156526"/>
              <a:gd name="connsiteY0" fmla="*/ 0 h 1816807"/>
              <a:gd name="connsiteX1" fmla="*/ 9156526 w 9156526"/>
              <a:gd name="connsiteY1" fmla="*/ 1 h 1816807"/>
              <a:gd name="connsiteX2" fmla="*/ 9156526 w 9156526"/>
              <a:gd name="connsiteY2" fmla="*/ 1440494 h 1816807"/>
              <a:gd name="connsiteX3" fmla="*/ 0 w 9156526"/>
              <a:gd name="connsiteY3" fmla="*/ 1672226 h 1816807"/>
              <a:gd name="connsiteX4" fmla="*/ 6263 w 9156526"/>
              <a:gd name="connsiteY4" fmla="*/ 0 h 1816807"/>
              <a:gd name="connsiteX0" fmla="*/ 6263 w 9169052"/>
              <a:gd name="connsiteY0" fmla="*/ 0 h 1816807"/>
              <a:gd name="connsiteX1" fmla="*/ 9156526 w 9169052"/>
              <a:gd name="connsiteY1" fmla="*/ 1 h 1816807"/>
              <a:gd name="connsiteX2" fmla="*/ 9169052 w 9169052"/>
              <a:gd name="connsiteY2" fmla="*/ 1440494 h 1816807"/>
              <a:gd name="connsiteX3" fmla="*/ 0 w 9169052"/>
              <a:gd name="connsiteY3" fmla="*/ 1672226 h 1816807"/>
              <a:gd name="connsiteX4" fmla="*/ 6263 w 9169052"/>
              <a:gd name="connsiteY4" fmla="*/ 0 h 1816807"/>
              <a:gd name="connsiteX0" fmla="*/ 6263 w 9169052"/>
              <a:gd name="connsiteY0" fmla="*/ 0 h 1816807"/>
              <a:gd name="connsiteX1" fmla="*/ 9169052 w 9169052"/>
              <a:gd name="connsiteY1" fmla="*/ 1 h 1816807"/>
              <a:gd name="connsiteX2" fmla="*/ 9169052 w 9169052"/>
              <a:gd name="connsiteY2" fmla="*/ 1440494 h 1816807"/>
              <a:gd name="connsiteX3" fmla="*/ 0 w 9169052"/>
              <a:gd name="connsiteY3" fmla="*/ 1672226 h 1816807"/>
              <a:gd name="connsiteX4" fmla="*/ 6263 w 9169052"/>
              <a:gd name="connsiteY4" fmla="*/ 0 h 1816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69052" h="1816807">
                <a:moveTo>
                  <a:pt x="6263" y="0"/>
                </a:moveTo>
                <a:lnTo>
                  <a:pt x="9169052" y="1"/>
                </a:lnTo>
                <a:lnTo>
                  <a:pt x="9169052" y="1440494"/>
                </a:lnTo>
                <a:cubicBezTo>
                  <a:pt x="6087649" y="1521913"/>
                  <a:pt x="3018773" y="2073059"/>
                  <a:pt x="0" y="1672226"/>
                </a:cubicBezTo>
                <a:cubicBezTo>
                  <a:pt x="2088" y="1114817"/>
                  <a:pt x="4175" y="557409"/>
                  <a:pt x="6263" y="0"/>
                </a:cubicBezTo>
                <a:close/>
              </a:path>
            </a:pathLst>
          </a:custGeom>
          <a:solidFill>
            <a:srgbClr val="003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6C7A0EF6-992D-9D58-3CA1-4B956D67F7DE}"/>
              </a:ext>
            </a:extLst>
          </p:cNvPr>
          <p:cNvSpPr/>
          <p:nvPr/>
        </p:nvSpPr>
        <p:spPr>
          <a:xfrm>
            <a:off x="-15537" y="1261015"/>
            <a:ext cx="9169470" cy="694684"/>
          </a:xfrm>
          <a:custGeom>
            <a:avLst/>
            <a:gdLst>
              <a:gd name="connsiteX0" fmla="*/ 0 w 9550400"/>
              <a:gd name="connsiteY0" fmla="*/ 0 h 316753"/>
              <a:gd name="connsiteX1" fmla="*/ 9550400 w 9550400"/>
              <a:gd name="connsiteY1" fmla="*/ 0 h 316753"/>
              <a:gd name="connsiteX2" fmla="*/ 9550400 w 9550400"/>
              <a:gd name="connsiteY2" fmla="*/ 316753 h 316753"/>
              <a:gd name="connsiteX3" fmla="*/ 0 w 9550400"/>
              <a:gd name="connsiteY3" fmla="*/ 316753 h 316753"/>
              <a:gd name="connsiteX4" fmla="*/ 0 w 9550400"/>
              <a:gd name="connsiteY4" fmla="*/ 0 h 316753"/>
              <a:gd name="connsiteX0" fmla="*/ 0 w 9550400"/>
              <a:gd name="connsiteY0" fmla="*/ 0 h 1655482"/>
              <a:gd name="connsiteX1" fmla="*/ 9550400 w 9550400"/>
              <a:gd name="connsiteY1" fmla="*/ 0 h 1655482"/>
              <a:gd name="connsiteX2" fmla="*/ 9550400 w 9550400"/>
              <a:gd name="connsiteY2" fmla="*/ 316753 h 1655482"/>
              <a:gd name="connsiteX3" fmla="*/ 304800 w 9550400"/>
              <a:gd name="connsiteY3" fmla="*/ 1655482 h 1655482"/>
              <a:gd name="connsiteX4" fmla="*/ 0 w 9550400"/>
              <a:gd name="connsiteY4" fmla="*/ 0 h 1655482"/>
              <a:gd name="connsiteX0" fmla="*/ 262965 w 9245600"/>
              <a:gd name="connsiteY0" fmla="*/ 1069788 h 1655482"/>
              <a:gd name="connsiteX1" fmla="*/ 9245600 w 9245600"/>
              <a:gd name="connsiteY1" fmla="*/ 0 h 1655482"/>
              <a:gd name="connsiteX2" fmla="*/ 9245600 w 9245600"/>
              <a:gd name="connsiteY2" fmla="*/ 316753 h 1655482"/>
              <a:gd name="connsiteX3" fmla="*/ 0 w 9245600"/>
              <a:gd name="connsiteY3" fmla="*/ 1655482 h 1655482"/>
              <a:gd name="connsiteX4" fmla="*/ 262965 w 9245600"/>
              <a:gd name="connsiteY4" fmla="*/ 1069788 h 1655482"/>
              <a:gd name="connsiteX0" fmla="*/ 0 w 9251576"/>
              <a:gd name="connsiteY0" fmla="*/ 1410447 h 1655482"/>
              <a:gd name="connsiteX1" fmla="*/ 9251576 w 9251576"/>
              <a:gd name="connsiteY1" fmla="*/ 0 h 1655482"/>
              <a:gd name="connsiteX2" fmla="*/ 9251576 w 9251576"/>
              <a:gd name="connsiteY2" fmla="*/ 316753 h 1655482"/>
              <a:gd name="connsiteX3" fmla="*/ 5976 w 9251576"/>
              <a:gd name="connsiteY3" fmla="*/ 1655482 h 1655482"/>
              <a:gd name="connsiteX4" fmla="*/ 0 w 9251576"/>
              <a:gd name="connsiteY4" fmla="*/ 1410447 h 1655482"/>
              <a:gd name="connsiteX0" fmla="*/ 0 w 9251576"/>
              <a:gd name="connsiteY0" fmla="*/ 1410447 h 1810870"/>
              <a:gd name="connsiteX1" fmla="*/ 9251576 w 9251576"/>
              <a:gd name="connsiteY1" fmla="*/ 0 h 1810870"/>
              <a:gd name="connsiteX2" fmla="*/ 9161929 w 9251576"/>
              <a:gd name="connsiteY2" fmla="*/ 1810870 h 1810870"/>
              <a:gd name="connsiteX3" fmla="*/ 5976 w 9251576"/>
              <a:gd name="connsiteY3" fmla="*/ 1655482 h 1810870"/>
              <a:gd name="connsiteX4" fmla="*/ 0 w 9251576"/>
              <a:gd name="connsiteY4" fmla="*/ 1410447 h 1810870"/>
              <a:gd name="connsiteX0" fmla="*/ 0 w 9161929"/>
              <a:gd name="connsiteY0" fmla="*/ 0 h 400423"/>
              <a:gd name="connsiteX1" fmla="*/ 9161929 w 9161929"/>
              <a:gd name="connsiteY1" fmla="*/ 95623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9976 w 9161929"/>
              <a:gd name="connsiteY1" fmla="*/ 19124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1957 h 402380"/>
              <a:gd name="connsiteX1" fmla="*/ 9144000 w 9161929"/>
              <a:gd name="connsiteY1" fmla="*/ 109533 h 402380"/>
              <a:gd name="connsiteX2" fmla="*/ 9161929 w 9161929"/>
              <a:gd name="connsiteY2" fmla="*/ 402380 h 402380"/>
              <a:gd name="connsiteX3" fmla="*/ 5976 w 9161929"/>
              <a:gd name="connsiteY3" fmla="*/ 246992 h 402380"/>
              <a:gd name="connsiteX4" fmla="*/ 0 w 9161929"/>
              <a:gd name="connsiteY4" fmla="*/ 1957 h 402380"/>
              <a:gd name="connsiteX0" fmla="*/ 0 w 9161929"/>
              <a:gd name="connsiteY0" fmla="*/ 2559 h 402982"/>
              <a:gd name="connsiteX1" fmla="*/ 9144000 w 9161929"/>
              <a:gd name="connsiteY1" fmla="*/ 110135 h 402982"/>
              <a:gd name="connsiteX2" fmla="*/ 9161929 w 9161929"/>
              <a:gd name="connsiteY2" fmla="*/ 402982 h 402982"/>
              <a:gd name="connsiteX3" fmla="*/ 5976 w 9161929"/>
              <a:gd name="connsiteY3" fmla="*/ 247594 h 402982"/>
              <a:gd name="connsiteX4" fmla="*/ 0 w 9161929"/>
              <a:gd name="connsiteY4" fmla="*/ 2559 h 402982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41652"/>
              <a:gd name="connsiteX1" fmla="*/ 9144000 w 9161929"/>
              <a:gd name="connsiteY1" fmla="*/ 107576 h 441652"/>
              <a:gd name="connsiteX2" fmla="*/ 9161929 w 9161929"/>
              <a:gd name="connsiteY2" fmla="*/ 400423 h 441652"/>
              <a:gd name="connsiteX3" fmla="*/ 5976 w 9161929"/>
              <a:gd name="connsiteY3" fmla="*/ 245035 h 441652"/>
              <a:gd name="connsiteX4" fmla="*/ 0 w 9161929"/>
              <a:gd name="connsiteY4" fmla="*/ 0 h 441652"/>
              <a:gd name="connsiteX0" fmla="*/ 0 w 9161929"/>
              <a:gd name="connsiteY0" fmla="*/ 0 h 472675"/>
              <a:gd name="connsiteX1" fmla="*/ 9144000 w 9161929"/>
              <a:gd name="connsiteY1" fmla="*/ 107576 h 472675"/>
              <a:gd name="connsiteX2" fmla="*/ 9161929 w 9161929"/>
              <a:gd name="connsiteY2" fmla="*/ 400423 h 472675"/>
              <a:gd name="connsiteX3" fmla="*/ 5976 w 9161929"/>
              <a:gd name="connsiteY3" fmla="*/ 245035 h 472675"/>
              <a:gd name="connsiteX4" fmla="*/ 0 w 9161929"/>
              <a:gd name="connsiteY4" fmla="*/ 0 h 472675"/>
              <a:gd name="connsiteX0" fmla="*/ 0 w 9161929"/>
              <a:gd name="connsiteY0" fmla="*/ 0 h 465200"/>
              <a:gd name="connsiteX1" fmla="*/ 9144000 w 9161929"/>
              <a:gd name="connsiteY1" fmla="*/ 107576 h 465200"/>
              <a:gd name="connsiteX2" fmla="*/ 9161929 w 9161929"/>
              <a:gd name="connsiteY2" fmla="*/ 400423 h 465200"/>
              <a:gd name="connsiteX3" fmla="*/ 5976 w 9161929"/>
              <a:gd name="connsiteY3" fmla="*/ 245035 h 465200"/>
              <a:gd name="connsiteX4" fmla="*/ 0 w 9161929"/>
              <a:gd name="connsiteY4" fmla="*/ 0 h 465200"/>
              <a:gd name="connsiteX0" fmla="*/ 0 w 9149976"/>
              <a:gd name="connsiteY0" fmla="*/ 0 h 430862"/>
              <a:gd name="connsiteX1" fmla="*/ 9144000 w 9149976"/>
              <a:gd name="connsiteY1" fmla="*/ 107576 h 430862"/>
              <a:gd name="connsiteX2" fmla="*/ 9149976 w 9149976"/>
              <a:gd name="connsiteY2" fmla="*/ 351858 h 430862"/>
              <a:gd name="connsiteX3" fmla="*/ 5976 w 9149976"/>
              <a:gd name="connsiteY3" fmla="*/ 245035 h 430862"/>
              <a:gd name="connsiteX4" fmla="*/ 0 w 9149976"/>
              <a:gd name="connsiteY4" fmla="*/ 0 h 430862"/>
              <a:gd name="connsiteX0" fmla="*/ 0 w 9155952"/>
              <a:gd name="connsiteY0" fmla="*/ 0 h 430862"/>
              <a:gd name="connsiteX1" fmla="*/ 9155952 w 9155952"/>
              <a:gd name="connsiteY1" fmla="*/ 107576 h 430862"/>
              <a:gd name="connsiteX2" fmla="*/ 9149976 w 9155952"/>
              <a:gd name="connsiteY2" fmla="*/ 351858 h 430862"/>
              <a:gd name="connsiteX3" fmla="*/ 5976 w 9155952"/>
              <a:gd name="connsiteY3" fmla="*/ 245035 h 430862"/>
              <a:gd name="connsiteX4" fmla="*/ 0 w 9155952"/>
              <a:gd name="connsiteY4" fmla="*/ 0 h 430862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35488"/>
              <a:gd name="connsiteX1" fmla="*/ 9155952 w 9155952"/>
              <a:gd name="connsiteY1" fmla="*/ 107576 h 435488"/>
              <a:gd name="connsiteX2" fmla="*/ 9149976 w 9155952"/>
              <a:gd name="connsiteY2" fmla="*/ 351858 h 435488"/>
              <a:gd name="connsiteX3" fmla="*/ 5976 w 9155952"/>
              <a:gd name="connsiteY3" fmla="*/ 245035 h 435488"/>
              <a:gd name="connsiteX4" fmla="*/ 0 w 9155952"/>
              <a:gd name="connsiteY4" fmla="*/ 0 h 435488"/>
              <a:gd name="connsiteX0" fmla="*/ 0 w 9155952"/>
              <a:gd name="connsiteY0" fmla="*/ 0 h 413457"/>
              <a:gd name="connsiteX1" fmla="*/ 9155952 w 9155952"/>
              <a:gd name="connsiteY1" fmla="*/ 107576 h 413457"/>
              <a:gd name="connsiteX2" fmla="*/ 9149976 w 9155952"/>
              <a:gd name="connsiteY2" fmla="*/ 351858 h 413457"/>
              <a:gd name="connsiteX3" fmla="*/ 5976 w 9155952"/>
              <a:gd name="connsiteY3" fmla="*/ 245035 h 413457"/>
              <a:gd name="connsiteX4" fmla="*/ 0 w 9155952"/>
              <a:gd name="connsiteY4" fmla="*/ 0 h 413457"/>
              <a:gd name="connsiteX0" fmla="*/ 0 w 9155952"/>
              <a:gd name="connsiteY0" fmla="*/ 0 h 351858"/>
              <a:gd name="connsiteX1" fmla="*/ 9155952 w 9155952"/>
              <a:gd name="connsiteY1" fmla="*/ 107576 h 351858"/>
              <a:gd name="connsiteX2" fmla="*/ 9149976 w 9155952"/>
              <a:gd name="connsiteY2" fmla="*/ 351858 h 351858"/>
              <a:gd name="connsiteX3" fmla="*/ 5976 w 9155952"/>
              <a:gd name="connsiteY3" fmla="*/ 245035 h 351858"/>
              <a:gd name="connsiteX4" fmla="*/ 0 w 9155952"/>
              <a:gd name="connsiteY4" fmla="*/ 0 h 351858"/>
              <a:gd name="connsiteX0" fmla="*/ 0 w 9155952"/>
              <a:gd name="connsiteY0" fmla="*/ 0 h 408476"/>
              <a:gd name="connsiteX1" fmla="*/ 9155952 w 9155952"/>
              <a:gd name="connsiteY1" fmla="*/ 107576 h 408476"/>
              <a:gd name="connsiteX2" fmla="*/ 9149976 w 9155952"/>
              <a:gd name="connsiteY2" fmla="*/ 351858 h 408476"/>
              <a:gd name="connsiteX3" fmla="*/ 5976 w 9155952"/>
              <a:gd name="connsiteY3" fmla="*/ 245035 h 408476"/>
              <a:gd name="connsiteX4" fmla="*/ 0 w 9155952"/>
              <a:gd name="connsiteY4" fmla="*/ 0 h 408476"/>
              <a:gd name="connsiteX0" fmla="*/ 0 w 9155952"/>
              <a:gd name="connsiteY0" fmla="*/ 0 h 436223"/>
              <a:gd name="connsiteX1" fmla="*/ 9155952 w 9155952"/>
              <a:gd name="connsiteY1" fmla="*/ 107576 h 436223"/>
              <a:gd name="connsiteX2" fmla="*/ 9149976 w 9155952"/>
              <a:gd name="connsiteY2" fmla="*/ 351858 h 436223"/>
              <a:gd name="connsiteX3" fmla="*/ 5976 w 9155952"/>
              <a:gd name="connsiteY3" fmla="*/ 245035 h 436223"/>
              <a:gd name="connsiteX4" fmla="*/ 0 w 9155952"/>
              <a:gd name="connsiteY4" fmla="*/ 0 h 436223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49976"/>
              <a:gd name="connsiteY0" fmla="*/ 0 h 424791"/>
              <a:gd name="connsiteX1" fmla="*/ 9143999 w 9149976"/>
              <a:gd name="connsiteY1" fmla="*/ 152903 h 424791"/>
              <a:gd name="connsiteX2" fmla="*/ 9149976 w 9149976"/>
              <a:gd name="connsiteY2" fmla="*/ 351858 h 424791"/>
              <a:gd name="connsiteX3" fmla="*/ 5976 w 9149976"/>
              <a:gd name="connsiteY3" fmla="*/ 245035 h 424791"/>
              <a:gd name="connsiteX4" fmla="*/ 0 w 9149976"/>
              <a:gd name="connsiteY4" fmla="*/ 0 h 424791"/>
              <a:gd name="connsiteX0" fmla="*/ 0 w 9149976"/>
              <a:gd name="connsiteY0" fmla="*/ 0 h 424791"/>
              <a:gd name="connsiteX1" fmla="*/ 9143999 w 9149976"/>
              <a:gd name="connsiteY1" fmla="*/ 152903 h 424791"/>
              <a:gd name="connsiteX2" fmla="*/ 9149976 w 9149976"/>
              <a:gd name="connsiteY2" fmla="*/ 351858 h 424791"/>
              <a:gd name="connsiteX3" fmla="*/ 5976 w 9149976"/>
              <a:gd name="connsiteY3" fmla="*/ 245035 h 424791"/>
              <a:gd name="connsiteX4" fmla="*/ 0 w 9149976"/>
              <a:gd name="connsiteY4" fmla="*/ 0 h 424791"/>
              <a:gd name="connsiteX0" fmla="*/ 0 w 9161929"/>
              <a:gd name="connsiteY0" fmla="*/ 0 h 363276"/>
              <a:gd name="connsiteX1" fmla="*/ 9155952 w 9161929"/>
              <a:gd name="connsiteY1" fmla="*/ 91388 h 363276"/>
              <a:gd name="connsiteX2" fmla="*/ 9161929 w 9161929"/>
              <a:gd name="connsiteY2" fmla="*/ 290343 h 363276"/>
              <a:gd name="connsiteX3" fmla="*/ 17929 w 9161929"/>
              <a:gd name="connsiteY3" fmla="*/ 183520 h 363276"/>
              <a:gd name="connsiteX4" fmla="*/ 0 w 9161929"/>
              <a:gd name="connsiteY4" fmla="*/ 0 h 363276"/>
              <a:gd name="connsiteX0" fmla="*/ 0 w 9161929"/>
              <a:gd name="connsiteY0" fmla="*/ 0 h 363276"/>
              <a:gd name="connsiteX1" fmla="*/ 9155952 w 9161929"/>
              <a:gd name="connsiteY1" fmla="*/ 91388 h 363276"/>
              <a:gd name="connsiteX2" fmla="*/ 9161929 w 9161929"/>
              <a:gd name="connsiteY2" fmla="*/ 290343 h 363276"/>
              <a:gd name="connsiteX3" fmla="*/ 17929 w 9161929"/>
              <a:gd name="connsiteY3" fmla="*/ 183520 h 363276"/>
              <a:gd name="connsiteX4" fmla="*/ 0 w 9161929"/>
              <a:gd name="connsiteY4" fmla="*/ 0 h 363276"/>
              <a:gd name="connsiteX0" fmla="*/ 0 w 9173881"/>
              <a:gd name="connsiteY0" fmla="*/ 0 h 363276"/>
              <a:gd name="connsiteX1" fmla="*/ 9173881 w 9173881"/>
              <a:gd name="connsiteY1" fmla="*/ 91388 h 363276"/>
              <a:gd name="connsiteX2" fmla="*/ 9161929 w 9173881"/>
              <a:gd name="connsiteY2" fmla="*/ 290343 h 363276"/>
              <a:gd name="connsiteX3" fmla="*/ 17929 w 9173881"/>
              <a:gd name="connsiteY3" fmla="*/ 183520 h 363276"/>
              <a:gd name="connsiteX4" fmla="*/ 0 w 9173881"/>
              <a:gd name="connsiteY4" fmla="*/ 0 h 363276"/>
              <a:gd name="connsiteX0" fmla="*/ 0 w 9179858"/>
              <a:gd name="connsiteY0" fmla="*/ 0 h 363276"/>
              <a:gd name="connsiteX1" fmla="*/ 9173881 w 9179858"/>
              <a:gd name="connsiteY1" fmla="*/ 91388 h 363276"/>
              <a:gd name="connsiteX2" fmla="*/ 9179858 w 9179858"/>
              <a:gd name="connsiteY2" fmla="*/ 290343 h 363276"/>
              <a:gd name="connsiteX3" fmla="*/ 17929 w 9179858"/>
              <a:gd name="connsiteY3" fmla="*/ 183520 h 363276"/>
              <a:gd name="connsiteX4" fmla="*/ 0 w 9179858"/>
              <a:gd name="connsiteY4" fmla="*/ 0 h 363276"/>
              <a:gd name="connsiteX0" fmla="*/ 5977 w 9185835"/>
              <a:gd name="connsiteY0" fmla="*/ 0 h 364280"/>
              <a:gd name="connsiteX1" fmla="*/ 9179858 w 9185835"/>
              <a:gd name="connsiteY1" fmla="*/ 91388 h 364280"/>
              <a:gd name="connsiteX2" fmla="*/ 9185835 w 9185835"/>
              <a:gd name="connsiteY2" fmla="*/ 290343 h 364280"/>
              <a:gd name="connsiteX3" fmla="*/ 0 w 9185835"/>
              <a:gd name="connsiteY3" fmla="*/ 186758 h 364280"/>
              <a:gd name="connsiteX4" fmla="*/ 5977 w 9185835"/>
              <a:gd name="connsiteY4" fmla="*/ 0 h 364280"/>
              <a:gd name="connsiteX0" fmla="*/ 5977 w 9189517"/>
              <a:gd name="connsiteY0" fmla="*/ 0 h 364280"/>
              <a:gd name="connsiteX1" fmla="*/ 9189517 w 9189517"/>
              <a:gd name="connsiteY1" fmla="*/ 93995 h 364280"/>
              <a:gd name="connsiteX2" fmla="*/ 9185835 w 9189517"/>
              <a:gd name="connsiteY2" fmla="*/ 290343 h 364280"/>
              <a:gd name="connsiteX3" fmla="*/ 0 w 9189517"/>
              <a:gd name="connsiteY3" fmla="*/ 186758 h 364280"/>
              <a:gd name="connsiteX4" fmla="*/ 5977 w 9189517"/>
              <a:gd name="connsiteY4" fmla="*/ 0 h 364280"/>
              <a:gd name="connsiteX0" fmla="*/ 5977 w 9186028"/>
              <a:gd name="connsiteY0" fmla="*/ 140114 h 504394"/>
              <a:gd name="connsiteX1" fmla="*/ 9183232 w 9186028"/>
              <a:gd name="connsiteY1" fmla="*/ 0 h 504394"/>
              <a:gd name="connsiteX2" fmla="*/ 9185835 w 9186028"/>
              <a:gd name="connsiteY2" fmla="*/ 430457 h 504394"/>
              <a:gd name="connsiteX3" fmla="*/ 0 w 9186028"/>
              <a:gd name="connsiteY3" fmla="*/ 326872 h 504394"/>
              <a:gd name="connsiteX4" fmla="*/ 5977 w 9186028"/>
              <a:gd name="connsiteY4" fmla="*/ 140114 h 504394"/>
              <a:gd name="connsiteX0" fmla="*/ 5977 w 9183232"/>
              <a:gd name="connsiteY0" fmla="*/ 140114 h 395988"/>
              <a:gd name="connsiteX1" fmla="*/ 9183232 w 9183232"/>
              <a:gd name="connsiteY1" fmla="*/ 0 h 395988"/>
              <a:gd name="connsiteX2" fmla="*/ 9179550 w 9183232"/>
              <a:gd name="connsiteY2" fmla="*/ 162419 h 395988"/>
              <a:gd name="connsiteX3" fmla="*/ 0 w 9183232"/>
              <a:gd name="connsiteY3" fmla="*/ 326872 h 395988"/>
              <a:gd name="connsiteX4" fmla="*/ 5977 w 9183232"/>
              <a:gd name="connsiteY4" fmla="*/ 140114 h 395988"/>
              <a:gd name="connsiteX0" fmla="*/ 5977 w 9183232"/>
              <a:gd name="connsiteY0" fmla="*/ 99400 h 395988"/>
              <a:gd name="connsiteX1" fmla="*/ 9183232 w 9183232"/>
              <a:gd name="connsiteY1" fmla="*/ 0 h 395988"/>
              <a:gd name="connsiteX2" fmla="*/ 9179550 w 9183232"/>
              <a:gd name="connsiteY2" fmla="*/ 162419 h 395988"/>
              <a:gd name="connsiteX3" fmla="*/ 0 w 9183232"/>
              <a:gd name="connsiteY3" fmla="*/ 326872 h 395988"/>
              <a:gd name="connsiteX4" fmla="*/ 5977 w 9183232"/>
              <a:gd name="connsiteY4" fmla="*/ 99400 h 395988"/>
              <a:gd name="connsiteX0" fmla="*/ 12262 w 9189517"/>
              <a:gd name="connsiteY0" fmla="*/ 99400 h 353428"/>
              <a:gd name="connsiteX1" fmla="*/ 9189517 w 9189517"/>
              <a:gd name="connsiteY1" fmla="*/ 0 h 353428"/>
              <a:gd name="connsiteX2" fmla="*/ 9185835 w 9189517"/>
              <a:gd name="connsiteY2" fmla="*/ 162419 h 353428"/>
              <a:gd name="connsiteX3" fmla="*/ 0 w 9189517"/>
              <a:gd name="connsiteY3" fmla="*/ 272586 h 353428"/>
              <a:gd name="connsiteX4" fmla="*/ 12262 w 9189517"/>
              <a:gd name="connsiteY4" fmla="*/ 99400 h 353428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98498"/>
              <a:gd name="connsiteY0" fmla="*/ 99400 h 367848"/>
              <a:gd name="connsiteX1" fmla="*/ 9189517 w 9198498"/>
              <a:gd name="connsiteY1" fmla="*/ 0 h 367848"/>
              <a:gd name="connsiteX2" fmla="*/ 9198406 w 9198498"/>
              <a:gd name="connsiteY2" fmla="*/ 165812 h 367848"/>
              <a:gd name="connsiteX3" fmla="*/ 0 w 9198498"/>
              <a:gd name="connsiteY3" fmla="*/ 272586 h 367848"/>
              <a:gd name="connsiteX4" fmla="*/ 12262 w 9198498"/>
              <a:gd name="connsiteY4" fmla="*/ 99400 h 367848"/>
              <a:gd name="connsiteX0" fmla="*/ 12262 w 9202088"/>
              <a:gd name="connsiteY0" fmla="*/ 102793 h 371241"/>
              <a:gd name="connsiteX1" fmla="*/ 9202088 w 9202088"/>
              <a:gd name="connsiteY1" fmla="*/ 0 h 371241"/>
              <a:gd name="connsiteX2" fmla="*/ 9198406 w 9202088"/>
              <a:gd name="connsiteY2" fmla="*/ 169205 h 371241"/>
              <a:gd name="connsiteX3" fmla="*/ 0 w 9202088"/>
              <a:gd name="connsiteY3" fmla="*/ 275979 h 371241"/>
              <a:gd name="connsiteX4" fmla="*/ 12262 w 9202088"/>
              <a:gd name="connsiteY4" fmla="*/ 102793 h 371241"/>
              <a:gd name="connsiteX0" fmla="*/ 0 w 9202397"/>
              <a:gd name="connsiteY0" fmla="*/ 106186 h 371241"/>
              <a:gd name="connsiteX1" fmla="*/ 9202397 w 9202397"/>
              <a:gd name="connsiteY1" fmla="*/ 0 h 371241"/>
              <a:gd name="connsiteX2" fmla="*/ 9198715 w 9202397"/>
              <a:gd name="connsiteY2" fmla="*/ 169205 h 371241"/>
              <a:gd name="connsiteX3" fmla="*/ 309 w 9202397"/>
              <a:gd name="connsiteY3" fmla="*/ 275979 h 371241"/>
              <a:gd name="connsiteX4" fmla="*/ 0 w 9202397"/>
              <a:gd name="connsiteY4" fmla="*/ 106186 h 371241"/>
              <a:gd name="connsiteX0" fmla="*/ 0 w 9202397"/>
              <a:gd name="connsiteY0" fmla="*/ 106186 h 376333"/>
              <a:gd name="connsiteX1" fmla="*/ 9202397 w 9202397"/>
              <a:gd name="connsiteY1" fmla="*/ 0 h 376333"/>
              <a:gd name="connsiteX2" fmla="*/ 9198715 w 9202397"/>
              <a:gd name="connsiteY2" fmla="*/ 169205 h 376333"/>
              <a:gd name="connsiteX3" fmla="*/ 6595 w 9202397"/>
              <a:gd name="connsiteY3" fmla="*/ 282765 h 376333"/>
              <a:gd name="connsiteX4" fmla="*/ 0 w 9202397"/>
              <a:gd name="connsiteY4" fmla="*/ 106186 h 376333"/>
              <a:gd name="connsiteX0" fmla="*/ 0 w 9202397"/>
              <a:gd name="connsiteY0" fmla="*/ 106186 h 376333"/>
              <a:gd name="connsiteX1" fmla="*/ 9202397 w 9202397"/>
              <a:gd name="connsiteY1" fmla="*/ 0 h 376333"/>
              <a:gd name="connsiteX2" fmla="*/ 9198715 w 9202397"/>
              <a:gd name="connsiteY2" fmla="*/ 169205 h 376333"/>
              <a:gd name="connsiteX3" fmla="*/ 6595 w 9202397"/>
              <a:gd name="connsiteY3" fmla="*/ 282765 h 376333"/>
              <a:gd name="connsiteX4" fmla="*/ 0 w 9202397"/>
              <a:gd name="connsiteY4" fmla="*/ 106186 h 376333"/>
              <a:gd name="connsiteX0" fmla="*/ 0 w 9202397"/>
              <a:gd name="connsiteY0" fmla="*/ 106186 h 376333"/>
              <a:gd name="connsiteX1" fmla="*/ 9202397 w 9202397"/>
              <a:gd name="connsiteY1" fmla="*/ 0 h 376333"/>
              <a:gd name="connsiteX2" fmla="*/ 9198715 w 9202397"/>
              <a:gd name="connsiteY2" fmla="*/ 169205 h 376333"/>
              <a:gd name="connsiteX3" fmla="*/ 6595 w 9202397"/>
              <a:gd name="connsiteY3" fmla="*/ 282765 h 376333"/>
              <a:gd name="connsiteX4" fmla="*/ 0 w 9202397"/>
              <a:gd name="connsiteY4" fmla="*/ 106186 h 376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02397" h="376333">
                <a:moveTo>
                  <a:pt x="0" y="106186"/>
                </a:moveTo>
                <a:cubicBezTo>
                  <a:pt x="1875883" y="315636"/>
                  <a:pt x="6206009" y="150079"/>
                  <a:pt x="9202397" y="0"/>
                </a:cubicBezTo>
                <a:cubicBezTo>
                  <a:pt x="9201170" y="65449"/>
                  <a:pt x="9199942" y="103756"/>
                  <a:pt x="9198715" y="169205"/>
                </a:cubicBezTo>
                <a:cubicBezTo>
                  <a:pt x="4871750" y="305192"/>
                  <a:pt x="1254844" y="491365"/>
                  <a:pt x="6595" y="282765"/>
                </a:cubicBezTo>
                <a:lnTo>
                  <a:pt x="0" y="106186"/>
                </a:lnTo>
                <a:close/>
              </a:path>
            </a:pathLst>
          </a:custGeom>
          <a:solidFill>
            <a:srgbClr val="00B7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96DC7F2-934F-83BB-3F2A-4D01B3BE8C53}"/>
              </a:ext>
            </a:extLst>
          </p:cNvPr>
          <p:cNvCxnSpPr/>
          <p:nvPr/>
        </p:nvCxnSpPr>
        <p:spPr>
          <a:xfrm>
            <a:off x="720247" y="2223370"/>
            <a:ext cx="0" cy="3901857"/>
          </a:xfrm>
          <a:prstGeom prst="line">
            <a:avLst/>
          </a:prstGeom>
          <a:ln>
            <a:solidFill>
              <a:srgbClr val="00B7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AB9096E5-2E96-3B22-183D-62C12A1810C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3775" y="413971"/>
            <a:ext cx="7985344" cy="1158745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Rubik Medium" panose="02000604000000020004" pitchFamily="2" charset="-79"/>
                <a:cs typeface="Rubik Medium" panose="02000604000000020004" pitchFamily="2" charset="-79"/>
              </a:defRPr>
            </a:lvl1pPr>
          </a:lstStyle>
          <a:p>
            <a:pPr fontAlgn="b"/>
            <a:r>
              <a:rPr lang="en-GB" baseline="0" dirty="0">
                <a:solidFill>
                  <a:schemeClr val="bg1"/>
                </a:solidFill>
              </a:rPr>
              <a:t>Click to edit two lines of text to add further information</a:t>
            </a:r>
          </a:p>
          <a:p>
            <a:pPr marL="0" marR="0" lvl="0" indent="0" algn="l" defTabSz="914400" rtl="0" eaLnBrk="1" fontAlgn="b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>
                <a:solidFill>
                  <a:schemeClr val="bg1"/>
                </a:solidFill>
              </a:rPr>
              <a:t>Click to edit two lines of text to add further information</a:t>
            </a:r>
          </a:p>
          <a:p>
            <a:pPr fontAlgn="b"/>
            <a:endParaRPr lang="en-GB" baseline="0" dirty="0">
              <a:solidFill>
                <a:schemeClr val="bg1"/>
              </a:solidFill>
            </a:endParaRP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A4DFAF79-3A43-53CA-129B-AA2CA9FE090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1132" y="2176356"/>
            <a:ext cx="3780868" cy="394887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1200" b="1" i="0" smtClean="0">
                <a:solidFill>
                  <a:schemeClr val="tx1"/>
                </a:solidFill>
                <a:effectLst/>
                <a:latin typeface="Lato" panose="020F0502020204030203" pitchFamily="34" charset="77"/>
                <a:cs typeface="Rubik Medium" panose="02000604000000020004" pitchFamily="2" charset="-79"/>
              </a:defRPr>
            </a:lvl1pPr>
            <a:lvl2pPr marL="0" indent="0">
              <a:buFont typeface="Arial" panose="020B0604020202020204" pitchFamily="34" charset="0"/>
              <a:buChar char="•"/>
              <a:defRPr sz="1200">
                <a:latin typeface="Lato" panose="020F0502020204030203" pitchFamily="34" charset="77"/>
              </a:defRPr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GB" dirty="0"/>
              <a:t>Use bold heading for single line main title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Use body text for running text in paragraphs, with line breaks between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D7FC9438-D2BF-8F8B-7142-BF5EA5EEAA4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18251" y="2176356"/>
            <a:ext cx="3780868" cy="394887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800"/>
              </a:spcBef>
              <a:buFontTx/>
              <a:buNone/>
              <a:defRPr lang="en-GB" sz="1200" b="1" i="0" smtClean="0">
                <a:solidFill>
                  <a:schemeClr val="tx1"/>
                </a:solidFill>
                <a:effectLst/>
                <a:latin typeface="Lato" panose="020F0502020204030203" pitchFamily="34" charset="77"/>
                <a:cs typeface="Rubik Medium" panose="02000604000000020004" pitchFamily="2" charset="-79"/>
              </a:defRPr>
            </a:lvl1pPr>
            <a:lvl2pPr marL="171450" indent="-171450" algn="l">
              <a:buFont typeface="Arial" panose="020B0604020202020204" pitchFamily="34" charset="0"/>
              <a:buChar char="•"/>
              <a:defRPr sz="1200" b="0" i="0">
                <a:latin typeface="Lato" panose="020F0502020204030203" pitchFamily="34" charset="77"/>
              </a:defRPr>
            </a:lvl2pPr>
            <a:lvl3pPr indent="0" algn="l">
              <a:lnSpc>
                <a:spcPct val="100000"/>
              </a:lnSpc>
              <a:buFontTx/>
              <a:buNone/>
              <a:defRPr sz="1200" b="0" i="0">
                <a:latin typeface="Lato" panose="020F0502020204030203" pitchFamily="34" charset="77"/>
              </a:defRPr>
            </a:lvl3pPr>
            <a:lvl4pPr indent="0" algn="l">
              <a:lnSpc>
                <a:spcPct val="100000"/>
              </a:lnSpc>
              <a:buFontTx/>
              <a:buNone/>
              <a:defRPr sz="1200" b="0" i="0">
                <a:latin typeface="Lato" panose="020F0502020204030203" pitchFamily="34" charset="77"/>
              </a:defRPr>
            </a:lvl4pPr>
            <a:lvl5pPr>
              <a:buFontTx/>
              <a:buNone/>
              <a:defRPr/>
            </a:lvl5pPr>
          </a:lstStyle>
          <a:p>
            <a:pPr lvl="0"/>
            <a:r>
              <a:rPr lang="en-GB" dirty="0"/>
              <a:t>Use bold heading for single line main title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Use body text for running text in paragraphs, with line breaks between</a:t>
            </a:r>
          </a:p>
        </p:txBody>
      </p:sp>
    </p:spTree>
    <p:extLst>
      <p:ext uri="{BB962C8B-B14F-4D97-AF65-F5344CB8AC3E}">
        <p14:creationId xmlns:p14="http://schemas.microsoft.com/office/powerpoint/2010/main" val="3181258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ontent page text only 2 columns (no number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E152C39A-4BFE-DB73-66A5-2101643936F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818251" y="2176356"/>
            <a:ext cx="3780868" cy="3948871"/>
          </a:xfrm>
          <a:prstGeom prst="rect">
            <a:avLst/>
          </a:prstGeom>
        </p:spPr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E0B2EE5-C458-B4BC-A4B7-1ADD169CB806}"/>
              </a:ext>
            </a:extLst>
          </p:cNvPr>
          <p:cNvSpPr/>
          <p:nvPr/>
        </p:nvSpPr>
        <p:spPr>
          <a:xfrm>
            <a:off x="-15537" y="-83819"/>
            <a:ext cx="9172063" cy="1894364"/>
          </a:xfrm>
          <a:custGeom>
            <a:avLst/>
            <a:gdLst>
              <a:gd name="connsiteX0" fmla="*/ 0 w 9294312"/>
              <a:gd name="connsiteY0" fmla="*/ 0 h 1521912"/>
              <a:gd name="connsiteX1" fmla="*/ 9294312 w 9294312"/>
              <a:gd name="connsiteY1" fmla="*/ 0 h 1521912"/>
              <a:gd name="connsiteX2" fmla="*/ 9294312 w 9294312"/>
              <a:gd name="connsiteY2" fmla="*/ 1521912 h 1521912"/>
              <a:gd name="connsiteX3" fmla="*/ 0 w 9294312"/>
              <a:gd name="connsiteY3" fmla="*/ 1521912 h 1521912"/>
              <a:gd name="connsiteX4" fmla="*/ 0 w 9294312"/>
              <a:gd name="connsiteY4" fmla="*/ 0 h 1521912"/>
              <a:gd name="connsiteX0" fmla="*/ 0 w 9294312"/>
              <a:gd name="connsiteY0" fmla="*/ 0 h 1766170"/>
              <a:gd name="connsiteX1" fmla="*/ 9294312 w 9294312"/>
              <a:gd name="connsiteY1" fmla="*/ 0 h 1766170"/>
              <a:gd name="connsiteX2" fmla="*/ 9294312 w 9294312"/>
              <a:gd name="connsiteY2" fmla="*/ 1521912 h 1766170"/>
              <a:gd name="connsiteX3" fmla="*/ 50104 w 9294312"/>
              <a:gd name="connsiteY3" fmla="*/ 1766170 h 1766170"/>
              <a:gd name="connsiteX4" fmla="*/ 0 w 9294312"/>
              <a:gd name="connsiteY4" fmla="*/ 0 h 1766170"/>
              <a:gd name="connsiteX0" fmla="*/ 0 w 9294312"/>
              <a:gd name="connsiteY0" fmla="*/ 0 h 1908657"/>
              <a:gd name="connsiteX1" fmla="*/ 9294312 w 9294312"/>
              <a:gd name="connsiteY1" fmla="*/ 0 h 1908657"/>
              <a:gd name="connsiteX2" fmla="*/ 9294312 w 9294312"/>
              <a:gd name="connsiteY2" fmla="*/ 1521912 h 1908657"/>
              <a:gd name="connsiteX3" fmla="*/ 50104 w 9294312"/>
              <a:gd name="connsiteY3" fmla="*/ 1766170 h 1908657"/>
              <a:gd name="connsiteX4" fmla="*/ 0 w 9294312"/>
              <a:gd name="connsiteY4" fmla="*/ 0 h 1908657"/>
              <a:gd name="connsiteX0" fmla="*/ 18789 w 9244208"/>
              <a:gd name="connsiteY0" fmla="*/ 338202 h 1908657"/>
              <a:gd name="connsiteX1" fmla="*/ 9244208 w 9244208"/>
              <a:gd name="connsiteY1" fmla="*/ 0 h 1908657"/>
              <a:gd name="connsiteX2" fmla="*/ 9244208 w 9244208"/>
              <a:gd name="connsiteY2" fmla="*/ 1521912 h 1908657"/>
              <a:gd name="connsiteX3" fmla="*/ 0 w 9244208"/>
              <a:gd name="connsiteY3" fmla="*/ 1766170 h 1908657"/>
              <a:gd name="connsiteX4" fmla="*/ 18789 w 9244208"/>
              <a:gd name="connsiteY4" fmla="*/ 338202 h 1908657"/>
              <a:gd name="connsiteX0" fmla="*/ 6263 w 9244208"/>
              <a:gd name="connsiteY0" fmla="*/ 93944 h 1908657"/>
              <a:gd name="connsiteX1" fmla="*/ 9244208 w 9244208"/>
              <a:gd name="connsiteY1" fmla="*/ 0 h 1908657"/>
              <a:gd name="connsiteX2" fmla="*/ 9244208 w 9244208"/>
              <a:gd name="connsiteY2" fmla="*/ 1521912 h 1908657"/>
              <a:gd name="connsiteX3" fmla="*/ 0 w 9244208"/>
              <a:gd name="connsiteY3" fmla="*/ 1766170 h 1908657"/>
              <a:gd name="connsiteX4" fmla="*/ 6263 w 9244208"/>
              <a:gd name="connsiteY4" fmla="*/ 93944 h 1908657"/>
              <a:gd name="connsiteX0" fmla="*/ 6263 w 9244208"/>
              <a:gd name="connsiteY0" fmla="*/ 12525 h 1827238"/>
              <a:gd name="connsiteX1" fmla="*/ 9144000 w 9244208"/>
              <a:gd name="connsiteY1" fmla="*/ 0 h 1827238"/>
              <a:gd name="connsiteX2" fmla="*/ 9244208 w 9244208"/>
              <a:gd name="connsiteY2" fmla="*/ 1440493 h 1827238"/>
              <a:gd name="connsiteX3" fmla="*/ 0 w 9244208"/>
              <a:gd name="connsiteY3" fmla="*/ 1684751 h 1827238"/>
              <a:gd name="connsiteX4" fmla="*/ 6263 w 9244208"/>
              <a:gd name="connsiteY4" fmla="*/ 12525 h 1827238"/>
              <a:gd name="connsiteX0" fmla="*/ 6263 w 9244208"/>
              <a:gd name="connsiteY0" fmla="*/ 0 h 1814713"/>
              <a:gd name="connsiteX1" fmla="*/ 9156526 w 9244208"/>
              <a:gd name="connsiteY1" fmla="*/ 1 h 1814713"/>
              <a:gd name="connsiteX2" fmla="*/ 9244208 w 9244208"/>
              <a:gd name="connsiteY2" fmla="*/ 1427968 h 1814713"/>
              <a:gd name="connsiteX3" fmla="*/ 0 w 9244208"/>
              <a:gd name="connsiteY3" fmla="*/ 1672226 h 1814713"/>
              <a:gd name="connsiteX4" fmla="*/ 6263 w 9244208"/>
              <a:gd name="connsiteY4" fmla="*/ 0 h 1814713"/>
              <a:gd name="connsiteX0" fmla="*/ 6263 w 9156526"/>
              <a:gd name="connsiteY0" fmla="*/ 0 h 1816807"/>
              <a:gd name="connsiteX1" fmla="*/ 9156526 w 9156526"/>
              <a:gd name="connsiteY1" fmla="*/ 1 h 1816807"/>
              <a:gd name="connsiteX2" fmla="*/ 9156526 w 9156526"/>
              <a:gd name="connsiteY2" fmla="*/ 1440494 h 1816807"/>
              <a:gd name="connsiteX3" fmla="*/ 0 w 9156526"/>
              <a:gd name="connsiteY3" fmla="*/ 1672226 h 1816807"/>
              <a:gd name="connsiteX4" fmla="*/ 6263 w 9156526"/>
              <a:gd name="connsiteY4" fmla="*/ 0 h 1816807"/>
              <a:gd name="connsiteX0" fmla="*/ 6263 w 9169052"/>
              <a:gd name="connsiteY0" fmla="*/ 0 h 1816807"/>
              <a:gd name="connsiteX1" fmla="*/ 9156526 w 9169052"/>
              <a:gd name="connsiteY1" fmla="*/ 1 h 1816807"/>
              <a:gd name="connsiteX2" fmla="*/ 9169052 w 9169052"/>
              <a:gd name="connsiteY2" fmla="*/ 1440494 h 1816807"/>
              <a:gd name="connsiteX3" fmla="*/ 0 w 9169052"/>
              <a:gd name="connsiteY3" fmla="*/ 1672226 h 1816807"/>
              <a:gd name="connsiteX4" fmla="*/ 6263 w 9169052"/>
              <a:gd name="connsiteY4" fmla="*/ 0 h 1816807"/>
              <a:gd name="connsiteX0" fmla="*/ 6263 w 9169052"/>
              <a:gd name="connsiteY0" fmla="*/ 0 h 1816807"/>
              <a:gd name="connsiteX1" fmla="*/ 9169052 w 9169052"/>
              <a:gd name="connsiteY1" fmla="*/ 1 h 1816807"/>
              <a:gd name="connsiteX2" fmla="*/ 9169052 w 9169052"/>
              <a:gd name="connsiteY2" fmla="*/ 1440494 h 1816807"/>
              <a:gd name="connsiteX3" fmla="*/ 0 w 9169052"/>
              <a:gd name="connsiteY3" fmla="*/ 1672226 h 1816807"/>
              <a:gd name="connsiteX4" fmla="*/ 6263 w 9169052"/>
              <a:gd name="connsiteY4" fmla="*/ 0 h 1816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69052" h="1816807">
                <a:moveTo>
                  <a:pt x="6263" y="0"/>
                </a:moveTo>
                <a:lnTo>
                  <a:pt x="9169052" y="1"/>
                </a:lnTo>
                <a:lnTo>
                  <a:pt x="9169052" y="1440494"/>
                </a:lnTo>
                <a:cubicBezTo>
                  <a:pt x="6087649" y="1521913"/>
                  <a:pt x="3018773" y="2073059"/>
                  <a:pt x="0" y="1672226"/>
                </a:cubicBezTo>
                <a:cubicBezTo>
                  <a:pt x="2088" y="1114817"/>
                  <a:pt x="4175" y="557409"/>
                  <a:pt x="6263" y="0"/>
                </a:cubicBezTo>
                <a:close/>
              </a:path>
            </a:pathLst>
          </a:custGeom>
          <a:solidFill>
            <a:srgbClr val="003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6C7A0EF6-992D-9D58-3CA1-4B956D67F7DE}"/>
              </a:ext>
            </a:extLst>
          </p:cNvPr>
          <p:cNvSpPr/>
          <p:nvPr/>
        </p:nvSpPr>
        <p:spPr>
          <a:xfrm>
            <a:off x="-15537" y="1261015"/>
            <a:ext cx="9169470" cy="694684"/>
          </a:xfrm>
          <a:custGeom>
            <a:avLst/>
            <a:gdLst>
              <a:gd name="connsiteX0" fmla="*/ 0 w 9550400"/>
              <a:gd name="connsiteY0" fmla="*/ 0 h 316753"/>
              <a:gd name="connsiteX1" fmla="*/ 9550400 w 9550400"/>
              <a:gd name="connsiteY1" fmla="*/ 0 h 316753"/>
              <a:gd name="connsiteX2" fmla="*/ 9550400 w 9550400"/>
              <a:gd name="connsiteY2" fmla="*/ 316753 h 316753"/>
              <a:gd name="connsiteX3" fmla="*/ 0 w 9550400"/>
              <a:gd name="connsiteY3" fmla="*/ 316753 h 316753"/>
              <a:gd name="connsiteX4" fmla="*/ 0 w 9550400"/>
              <a:gd name="connsiteY4" fmla="*/ 0 h 316753"/>
              <a:gd name="connsiteX0" fmla="*/ 0 w 9550400"/>
              <a:gd name="connsiteY0" fmla="*/ 0 h 1655482"/>
              <a:gd name="connsiteX1" fmla="*/ 9550400 w 9550400"/>
              <a:gd name="connsiteY1" fmla="*/ 0 h 1655482"/>
              <a:gd name="connsiteX2" fmla="*/ 9550400 w 9550400"/>
              <a:gd name="connsiteY2" fmla="*/ 316753 h 1655482"/>
              <a:gd name="connsiteX3" fmla="*/ 304800 w 9550400"/>
              <a:gd name="connsiteY3" fmla="*/ 1655482 h 1655482"/>
              <a:gd name="connsiteX4" fmla="*/ 0 w 9550400"/>
              <a:gd name="connsiteY4" fmla="*/ 0 h 1655482"/>
              <a:gd name="connsiteX0" fmla="*/ 262965 w 9245600"/>
              <a:gd name="connsiteY0" fmla="*/ 1069788 h 1655482"/>
              <a:gd name="connsiteX1" fmla="*/ 9245600 w 9245600"/>
              <a:gd name="connsiteY1" fmla="*/ 0 h 1655482"/>
              <a:gd name="connsiteX2" fmla="*/ 9245600 w 9245600"/>
              <a:gd name="connsiteY2" fmla="*/ 316753 h 1655482"/>
              <a:gd name="connsiteX3" fmla="*/ 0 w 9245600"/>
              <a:gd name="connsiteY3" fmla="*/ 1655482 h 1655482"/>
              <a:gd name="connsiteX4" fmla="*/ 262965 w 9245600"/>
              <a:gd name="connsiteY4" fmla="*/ 1069788 h 1655482"/>
              <a:gd name="connsiteX0" fmla="*/ 0 w 9251576"/>
              <a:gd name="connsiteY0" fmla="*/ 1410447 h 1655482"/>
              <a:gd name="connsiteX1" fmla="*/ 9251576 w 9251576"/>
              <a:gd name="connsiteY1" fmla="*/ 0 h 1655482"/>
              <a:gd name="connsiteX2" fmla="*/ 9251576 w 9251576"/>
              <a:gd name="connsiteY2" fmla="*/ 316753 h 1655482"/>
              <a:gd name="connsiteX3" fmla="*/ 5976 w 9251576"/>
              <a:gd name="connsiteY3" fmla="*/ 1655482 h 1655482"/>
              <a:gd name="connsiteX4" fmla="*/ 0 w 9251576"/>
              <a:gd name="connsiteY4" fmla="*/ 1410447 h 1655482"/>
              <a:gd name="connsiteX0" fmla="*/ 0 w 9251576"/>
              <a:gd name="connsiteY0" fmla="*/ 1410447 h 1810870"/>
              <a:gd name="connsiteX1" fmla="*/ 9251576 w 9251576"/>
              <a:gd name="connsiteY1" fmla="*/ 0 h 1810870"/>
              <a:gd name="connsiteX2" fmla="*/ 9161929 w 9251576"/>
              <a:gd name="connsiteY2" fmla="*/ 1810870 h 1810870"/>
              <a:gd name="connsiteX3" fmla="*/ 5976 w 9251576"/>
              <a:gd name="connsiteY3" fmla="*/ 1655482 h 1810870"/>
              <a:gd name="connsiteX4" fmla="*/ 0 w 9251576"/>
              <a:gd name="connsiteY4" fmla="*/ 1410447 h 1810870"/>
              <a:gd name="connsiteX0" fmla="*/ 0 w 9161929"/>
              <a:gd name="connsiteY0" fmla="*/ 0 h 400423"/>
              <a:gd name="connsiteX1" fmla="*/ 9161929 w 9161929"/>
              <a:gd name="connsiteY1" fmla="*/ 95623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9976 w 9161929"/>
              <a:gd name="connsiteY1" fmla="*/ 19124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1957 h 402380"/>
              <a:gd name="connsiteX1" fmla="*/ 9144000 w 9161929"/>
              <a:gd name="connsiteY1" fmla="*/ 109533 h 402380"/>
              <a:gd name="connsiteX2" fmla="*/ 9161929 w 9161929"/>
              <a:gd name="connsiteY2" fmla="*/ 402380 h 402380"/>
              <a:gd name="connsiteX3" fmla="*/ 5976 w 9161929"/>
              <a:gd name="connsiteY3" fmla="*/ 246992 h 402380"/>
              <a:gd name="connsiteX4" fmla="*/ 0 w 9161929"/>
              <a:gd name="connsiteY4" fmla="*/ 1957 h 402380"/>
              <a:gd name="connsiteX0" fmla="*/ 0 w 9161929"/>
              <a:gd name="connsiteY0" fmla="*/ 2559 h 402982"/>
              <a:gd name="connsiteX1" fmla="*/ 9144000 w 9161929"/>
              <a:gd name="connsiteY1" fmla="*/ 110135 h 402982"/>
              <a:gd name="connsiteX2" fmla="*/ 9161929 w 9161929"/>
              <a:gd name="connsiteY2" fmla="*/ 402982 h 402982"/>
              <a:gd name="connsiteX3" fmla="*/ 5976 w 9161929"/>
              <a:gd name="connsiteY3" fmla="*/ 247594 h 402982"/>
              <a:gd name="connsiteX4" fmla="*/ 0 w 9161929"/>
              <a:gd name="connsiteY4" fmla="*/ 2559 h 402982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41652"/>
              <a:gd name="connsiteX1" fmla="*/ 9144000 w 9161929"/>
              <a:gd name="connsiteY1" fmla="*/ 107576 h 441652"/>
              <a:gd name="connsiteX2" fmla="*/ 9161929 w 9161929"/>
              <a:gd name="connsiteY2" fmla="*/ 400423 h 441652"/>
              <a:gd name="connsiteX3" fmla="*/ 5976 w 9161929"/>
              <a:gd name="connsiteY3" fmla="*/ 245035 h 441652"/>
              <a:gd name="connsiteX4" fmla="*/ 0 w 9161929"/>
              <a:gd name="connsiteY4" fmla="*/ 0 h 441652"/>
              <a:gd name="connsiteX0" fmla="*/ 0 w 9161929"/>
              <a:gd name="connsiteY0" fmla="*/ 0 h 472675"/>
              <a:gd name="connsiteX1" fmla="*/ 9144000 w 9161929"/>
              <a:gd name="connsiteY1" fmla="*/ 107576 h 472675"/>
              <a:gd name="connsiteX2" fmla="*/ 9161929 w 9161929"/>
              <a:gd name="connsiteY2" fmla="*/ 400423 h 472675"/>
              <a:gd name="connsiteX3" fmla="*/ 5976 w 9161929"/>
              <a:gd name="connsiteY3" fmla="*/ 245035 h 472675"/>
              <a:gd name="connsiteX4" fmla="*/ 0 w 9161929"/>
              <a:gd name="connsiteY4" fmla="*/ 0 h 472675"/>
              <a:gd name="connsiteX0" fmla="*/ 0 w 9161929"/>
              <a:gd name="connsiteY0" fmla="*/ 0 h 465200"/>
              <a:gd name="connsiteX1" fmla="*/ 9144000 w 9161929"/>
              <a:gd name="connsiteY1" fmla="*/ 107576 h 465200"/>
              <a:gd name="connsiteX2" fmla="*/ 9161929 w 9161929"/>
              <a:gd name="connsiteY2" fmla="*/ 400423 h 465200"/>
              <a:gd name="connsiteX3" fmla="*/ 5976 w 9161929"/>
              <a:gd name="connsiteY3" fmla="*/ 245035 h 465200"/>
              <a:gd name="connsiteX4" fmla="*/ 0 w 9161929"/>
              <a:gd name="connsiteY4" fmla="*/ 0 h 465200"/>
              <a:gd name="connsiteX0" fmla="*/ 0 w 9149976"/>
              <a:gd name="connsiteY0" fmla="*/ 0 h 430862"/>
              <a:gd name="connsiteX1" fmla="*/ 9144000 w 9149976"/>
              <a:gd name="connsiteY1" fmla="*/ 107576 h 430862"/>
              <a:gd name="connsiteX2" fmla="*/ 9149976 w 9149976"/>
              <a:gd name="connsiteY2" fmla="*/ 351858 h 430862"/>
              <a:gd name="connsiteX3" fmla="*/ 5976 w 9149976"/>
              <a:gd name="connsiteY3" fmla="*/ 245035 h 430862"/>
              <a:gd name="connsiteX4" fmla="*/ 0 w 9149976"/>
              <a:gd name="connsiteY4" fmla="*/ 0 h 430862"/>
              <a:gd name="connsiteX0" fmla="*/ 0 w 9155952"/>
              <a:gd name="connsiteY0" fmla="*/ 0 h 430862"/>
              <a:gd name="connsiteX1" fmla="*/ 9155952 w 9155952"/>
              <a:gd name="connsiteY1" fmla="*/ 107576 h 430862"/>
              <a:gd name="connsiteX2" fmla="*/ 9149976 w 9155952"/>
              <a:gd name="connsiteY2" fmla="*/ 351858 h 430862"/>
              <a:gd name="connsiteX3" fmla="*/ 5976 w 9155952"/>
              <a:gd name="connsiteY3" fmla="*/ 245035 h 430862"/>
              <a:gd name="connsiteX4" fmla="*/ 0 w 9155952"/>
              <a:gd name="connsiteY4" fmla="*/ 0 h 430862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35488"/>
              <a:gd name="connsiteX1" fmla="*/ 9155952 w 9155952"/>
              <a:gd name="connsiteY1" fmla="*/ 107576 h 435488"/>
              <a:gd name="connsiteX2" fmla="*/ 9149976 w 9155952"/>
              <a:gd name="connsiteY2" fmla="*/ 351858 h 435488"/>
              <a:gd name="connsiteX3" fmla="*/ 5976 w 9155952"/>
              <a:gd name="connsiteY3" fmla="*/ 245035 h 435488"/>
              <a:gd name="connsiteX4" fmla="*/ 0 w 9155952"/>
              <a:gd name="connsiteY4" fmla="*/ 0 h 435488"/>
              <a:gd name="connsiteX0" fmla="*/ 0 w 9155952"/>
              <a:gd name="connsiteY0" fmla="*/ 0 h 413457"/>
              <a:gd name="connsiteX1" fmla="*/ 9155952 w 9155952"/>
              <a:gd name="connsiteY1" fmla="*/ 107576 h 413457"/>
              <a:gd name="connsiteX2" fmla="*/ 9149976 w 9155952"/>
              <a:gd name="connsiteY2" fmla="*/ 351858 h 413457"/>
              <a:gd name="connsiteX3" fmla="*/ 5976 w 9155952"/>
              <a:gd name="connsiteY3" fmla="*/ 245035 h 413457"/>
              <a:gd name="connsiteX4" fmla="*/ 0 w 9155952"/>
              <a:gd name="connsiteY4" fmla="*/ 0 h 413457"/>
              <a:gd name="connsiteX0" fmla="*/ 0 w 9155952"/>
              <a:gd name="connsiteY0" fmla="*/ 0 h 351858"/>
              <a:gd name="connsiteX1" fmla="*/ 9155952 w 9155952"/>
              <a:gd name="connsiteY1" fmla="*/ 107576 h 351858"/>
              <a:gd name="connsiteX2" fmla="*/ 9149976 w 9155952"/>
              <a:gd name="connsiteY2" fmla="*/ 351858 h 351858"/>
              <a:gd name="connsiteX3" fmla="*/ 5976 w 9155952"/>
              <a:gd name="connsiteY3" fmla="*/ 245035 h 351858"/>
              <a:gd name="connsiteX4" fmla="*/ 0 w 9155952"/>
              <a:gd name="connsiteY4" fmla="*/ 0 h 351858"/>
              <a:gd name="connsiteX0" fmla="*/ 0 w 9155952"/>
              <a:gd name="connsiteY0" fmla="*/ 0 h 408476"/>
              <a:gd name="connsiteX1" fmla="*/ 9155952 w 9155952"/>
              <a:gd name="connsiteY1" fmla="*/ 107576 h 408476"/>
              <a:gd name="connsiteX2" fmla="*/ 9149976 w 9155952"/>
              <a:gd name="connsiteY2" fmla="*/ 351858 h 408476"/>
              <a:gd name="connsiteX3" fmla="*/ 5976 w 9155952"/>
              <a:gd name="connsiteY3" fmla="*/ 245035 h 408476"/>
              <a:gd name="connsiteX4" fmla="*/ 0 w 9155952"/>
              <a:gd name="connsiteY4" fmla="*/ 0 h 408476"/>
              <a:gd name="connsiteX0" fmla="*/ 0 w 9155952"/>
              <a:gd name="connsiteY0" fmla="*/ 0 h 436223"/>
              <a:gd name="connsiteX1" fmla="*/ 9155952 w 9155952"/>
              <a:gd name="connsiteY1" fmla="*/ 107576 h 436223"/>
              <a:gd name="connsiteX2" fmla="*/ 9149976 w 9155952"/>
              <a:gd name="connsiteY2" fmla="*/ 351858 h 436223"/>
              <a:gd name="connsiteX3" fmla="*/ 5976 w 9155952"/>
              <a:gd name="connsiteY3" fmla="*/ 245035 h 436223"/>
              <a:gd name="connsiteX4" fmla="*/ 0 w 9155952"/>
              <a:gd name="connsiteY4" fmla="*/ 0 h 436223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49976"/>
              <a:gd name="connsiteY0" fmla="*/ 0 h 424791"/>
              <a:gd name="connsiteX1" fmla="*/ 9143999 w 9149976"/>
              <a:gd name="connsiteY1" fmla="*/ 152903 h 424791"/>
              <a:gd name="connsiteX2" fmla="*/ 9149976 w 9149976"/>
              <a:gd name="connsiteY2" fmla="*/ 351858 h 424791"/>
              <a:gd name="connsiteX3" fmla="*/ 5976 w 9149976"/>
              <a:gd name="connsiteY3" fmla="*/ 245035 h 424791"/>
              <a:gd name="connsiteX4" fmla="*/ 0 w 9149976"/>
              <a:gd name="connsiteY4" fmla="*/ 0 h 424791"/>
              <a:gd name="connsiteX0" fmla="*/ 0 w 9149976"/>
              <a:gd name="connsiteY0" fmla="*/ 0 h 424791"/>
              <a:gd name="connsiteX1" fmla="*/ 9143999 w 9149976"/>
              <a:gd name="connsiteY1" fmla="*/ 152903 h 424791"/>
              <a:gd name="connsiteX2" fmla="*/ 9149976 w 9149976"/>
              <a:gd name="connsiteY2" fmla="*/ 351858 h 424791"/>
              <a:gd name="connsiteX3" fmla="*/ 5976 w 9149976"/>
              <a:gd name="connsiteY3" fmla="*/ 245035 h 424791"/>
              <a:gd name="connsiteX4" fmla="*/ 0 w 9149976"/>
              <a:gd name="connsiteY4" fmla="*/ 0 h 424791"/>
              <a:gd name="connsiteX0" fmla="*/ 0 w 9161929"/>
              <a:gd name="connsiteY0" fmla="*/ 0 h 363276"/>
              <a:gd name="connsiteX1" fmla="*/ 9155952 w 9161929"/>
              <a:gd name="connsiteY1" fmla="*/ 91388 h 363276"/>
              <a:gd name="connsiteX2" fmla="*/ 9161929 w 9161929"/>
              <a:gd name="connsiteY2" fmla="*/ 290343 h 363276"/>
              <a:gd name="connsiteX3" fmla="*/ 17929 w 9161929"/>
              <a:gd name="connsiteY3" fmla="*/ 183520 h 363276"/>
              <a:gd name="connsiteX4" fmla="*/ 0 w 9161929"/>
              <a:gd name="connsiteY4" fmla="*/ 0 h 363276"/>
              <a:gd name="connsiteX0" fmla="*/ 0 w 9161929"/>
              <a:gd name="connsiteY0" fmla="*/ 0 h 363276"/>
              <a:gd name="connsiteX1" fmla="*/ 9155952 w 9161929"/>
              <a:gd name="connsiteY1" fmla="*/ 91388 h 363276"/>
              <a:gd name="connsiteX2" fmla="*/ 9161929 w 9161929"/>
              <a:gd name="connsiteY2" fmla="*/ 290343 h 363276"/>
              <a:gd name="connsiteX3" fmla="*/ 17929 w 9161929"/>
              <a:gd name="connsiteY3" fmla="*/ 183520 h 363276"/>
              <a:gd name="connsiteX4" fmla="*/ 0 w 9161929"/>
              <a:gd name="connsiteY4" fmla="*/ 0 h 363276"/>
              <a:gd name="connsiteX0" fmla="*/ 0 w 9173881"/>
              <a:gd name="connsiteY0" fmla="*/ 0 h 363276"/>
              <a:gd name="connsiteX1" fmla="*/ 9173881 w 9173881"/>
              <a:gd name="connsiteY1" fmla="*/ 91388 h 363276"/>
              <a:gd name="connsiteX2" fmla="*/ 9161929 w 9173881"/>
              <a:gd name="connsiteY2" fmla="*/ 290343 h 363276"/>
              <a:gd name="connsiteX3" fmla="*/ 17929 w 9173881"/>
              <a:gd name="connsiteY3" fmla="*/ 183520 h 363276"/>
              <a:gd name="connsiteX4" fmla="*/ 0 w 9173881"/>
              <a:gd name="connsiteY4" fmla="*/ 0 h 363276"/>
              <a:gd name="connsiteX0" fmla="*/ 0 w 9179858"/>
              <a:gd name="connsiteY0" fmla="*/ 0 h 363276"/>
              <a:gd name="connsiteX1" fmla="*/ 9173881 w 9179858"/>
              <a:gd name="connsiteY1" fmla="*/ 91388 h 363276"/>
              <a:gd name="connsiteX2" fmla="*/ 9179858 w 9179858"/>
              <a:gd name="connsiteY2" fmla="*/ 290343 h 363276"/>
              <a:gd name="connsiteX3" fmla="*/ 17929 w 9179858"/>
              <a:gd name="connsiteY3" fmla="*/ 183520 h 363276"/>
              <a:gd name="connsiteX4" fmla="*/ 0 w 9179858"/>
              <a:gd name="connsiteY4" fmla="*/ 0 h 363276"/>
              <a:gd name="connsiteX0" fmla="*/ 5977 w 9185835"/>
              <a:gd name="connsiteY0" fmla="*/ 0 h 364280"/>
              <a:gd name="connsiteX1" fmla="*/ 9179858 w 9185835"/>
              <a:gd name="connsiteY1" fmla="*/ 91388 h 364280"/>
              <a:gd name="connsiteX2" fmla="*/ 9185835 w 9185835"/>
              <a:gd name="connsiteY2" fmla="*/ 290343 h 364280"/>
              <a:gd name="connsiteX3" fmla="*/ 0 w 9185835"/>
              <a:gd name="connsiteY3" fmla="*/ 186758 h 364280"/>
              <a:gd name="connsiteX4" fmla="*/ 5977 w 9185835"/>
              <a:gd name="connsiteY4" fmla="*/ 0 h 364280"/>
              <a:gd name="connsiteX0" fmla="*/ 5977 w 9189517"/>
              <a:gd name="connsiteY0" fmla="*/ 0 h 364280"/>
              <a:gd name="connsiteX1" fmla="*/ 9189517 w 9189517"/>
              <a:gd name="connsiteY1" fmla="*/ 93995 h 364280"/>
              <a:gd name="connsiteX2" fmla="*/ 9185835 w 9189517"/>
              <a:gd name="connsiteY2" fmla="*/ 290343 h 364280"/>
              <a:gd name="connsiteX3" fmla="*/ 0 w 9189517"/>
              <a:gd name="connsiteY3" fmla="*/ 186758 h 364280"/>
              <a:gd name="connsiteX4" fmla="*/ 5977 w 9189517"/>
              <a:gd name="connsiteY4" fmla="*/ 0 h 364280"/>
              <a:gd name="connsiteX0" fmla="*/ 5977 w 9186028"/>
              <a:gd name="connsiteY0" fmla="*/ 140114 h 504394"/>
              <a:gd name="connsiteX1" fmla="*/ 9183232 w 9186028"/>
              <a:gd name="connsiteY1" fmla="*/ 0 h 504394"/>
              <a:gd name="connsiteX2" fmla="*/ 9185835 w 9186028"/>
              <a:gd name="connsiteY2" fmla="*/ 430457 h 504394"/>
              <a:gd name="connsiteX3" fmla="*/ 0 w 9186028"/>
              <a:gd name="connsiteY3" fmla="*/ 326872 h 504394"/>
              <a:gd name="connsiteX4" fmla="*/ 5977 w 9186028"/>
              <a:gd name="connsiteY4" fmla="*/ 140114 h 504394"/>
              <a:gd name="connsiteX0" fmla="*/ 5977 w 9183232"/>
              <a:gd name="connsiteY0" fmla="*/ 140114 h 395988"/>
              <a:gd name="connsiteX1" fmla="*/ 9183232 w 9183232"/>
              <a:gd name="connsiteY1" fmla="*/ 0 h 395988"/>
              <a:gd name="connsiteX2" fmla="*/ 9179550 w 9183232"/>
              <a:gd name="connsiteY2" fmla="*/ 162419 h 395988"/>
              <a:gd name="connsiteX3" fmla="*/ 0 w 9183232"/>
              <a:gd name="connsiteY3" fmla="*/ 326872 h 395988"/>
              <a:gd name="connsiteX4" fmla="*/ 5977 w 9183232"/>
              <a:gd name="connsiteY4" fmla="*/ 140114 h 395988"/>
              <a:gd name="connsiteX0" fmla="*/ 5977 w 9183232"/>
              <a:gd name="connsiteY0" fmla="*/ 99400 h 395988"/>
              <a:gd name="connsiteX1" fmla="*/ 9183232 w 9183232"/>
              <a:gd name="connsiteY1" fmla="*/ 0 h 395988"/>
              <a:gd name="connsiteX2" fmla="*/ 9179550 w 9183232"/>
              <a:gd name="connsiteY2" fmla="*/ 162419 h 395988"/>
              <a:gd name="connsiteX3" fmla="*/ 0 w 9183232"/>
              <a:gd name="connsiteY3" fmla="*/ 326872 h 395988"/>
              <a:gd name="connsiteX4" fmla="*/ 5977 w 9183232"/>
              <a:gd name="connsiteY4" fmla="*/ 99400 h 395988"/>
              <a:gd name="connsiteX0" fmla="*/ 12262 w 9189517"/>
              <a:gd name="connsiteY0" fmla="*/ 99400 h 353428"/>
              <a:gd name="connsiteX1" fmla="*/ 9189517 w 9189517"/>
              <a:gd name="connsiteY1" fmla="*/ 0 h 353428"/>
              <a:gd name="connsiteX2" fmla="*/ 9185835 w 9189517"/>
              <a:gd name="connsiteY2" fmla="*/ 162419 h 353428"/>
              <a:gd name="connsiteX3" fmla="*/ 0 w 9189517"/>
              <a:gd name="connsiteY3" fmla="*/ 272586 h 353428"/>
              <a:gd name="connsiteX4" fmla="*/ 12262 w 9189517"/>
              <a:gd name="connsiteY4" fmla="*/ 99400 h 353428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98498"/>
              <a:gd name="connsiteY0" fmla="*/ 99400 h 367848"/>
              <a:gd name="connsiteX1" fmla="*/ 9189517 w 9198498"/>
              <a:gd name="connsiteY1" fmla="*/ 0 h 367848"/>
              <a:gd name="connsiteX2" fmla="*/ 9198406 w 9198498"/>
              <a:gd name="connsiteY2" fmla="*/ 165812 h 367848"/>
              <a:gd name="connsiteX3" fmla="*/ 0 w 9198498"/>
              <a:gd name="connsiteY3" fmla="*/ 272586 h 367848"/>
              <a:gd name="connsiteX4" fmla="*/ 12262 w 9198498"/>
              <a:gd name="connsiteY4" fmla="*/ 99400 h 367848"/>
              <a:gd name="connsiteX0" fmla="*/ 12262 w 9202088"/>
              <a:gd name="connsiteY0" fmla="*/ 102793 h 371241"/>
              <a:gd name="connsiteX1" fmla="*/ 9202088 w 9202088"/>
              <a:gd name="connsiteY1" fmla="*/ 0 h 371241"/>
              <a:gd name="connsiteX2" fmla="*/ 9198406 w 9202088"/>
              <a:gd name="connsiteY2" fmla="*/ 169205 h 371241"/>
              <a:gd name="connsiteX3" fmla="*/ 0 w 9202088"/>
              <a:gd name="connsiteY3" fmla="*/ 275979 h 371241"/>
              <a:gd name="connsiteX4" fmla="*/ 12262 w 9202088"/>
              <a:gd name="connsiteY4" fmla="*/ 102793 h 371241"/>
              <a:gd name="connsiteX0" fmla="*/ 0 w 9202397"/>
              <a:gd name="connsiteY0" fmla="*/ 106186 h 371241"/>
              <a:gd name="connsiteX1" fmla="*/ 9202397 w 9202397"/>
              <a:gd name="connsiteY1" fmla="*/ 0 h 371241"/>
              <a:gd name="connsiteX2" fmla="*/ 9198715 w 9202397"/>
              <a:gd name="connsiteY2" fmla="*/ 169205 h 371241"/>
              <a:gd name="connsiteX3" fmla="*/ 309 w 9202397"/>
              <a:gd name="connsiteY3" fmla="*/ 275979 h 371241"/>
              <a:gd name="connsiteX4" fmla="*/ 0 w 9202397"/>
              <a:gd name="connsiteY4" fmla="*/ 106186 h 371241"/>
              <a:gd name="connsiteX0" fmla="*/ 0 w 9202397"/>
              <a:gd name="connsiteY0" fmla="*/ 106186 h 376333"/>
              <a:gd name="connsiteX1" fmla="*/ 9202397 w 9202397"/>
              <a:gd name="connsiteY1" fmla="*/ 0 h 376333"/>
              <a:gd name="connsiteX2" fmla="*/ 9198715 w 9202397"/>
              <a:gd name="connsiteY2" fmla="*/ 169205 h 376333"/>
              <a:gd name="connsiteX3" fmla="*/ 6595 w 9202397"/>
              <a:gd name="connsiteY3" fmla="*/ 282765 h 376333"/>
              <a:gd name="connsiteX4" fmla="*/ 0 w 9202397"/>
              <a:gd name="connsiteY4" fmla="*/ 106186 h 376333"/>
              <a:gd name="connsiteX0" fmla="*/ 0 w 9202397"/>
              <a:gd name="connsiteY0" fmla="*/ 106186 h 376333"/>
              <a:gd name="connsiteX1" fmla="*/ 9202397 w 9202397"/>
              <a:gd name="connsiteY1" fmla="*/ 0 h 376333"/>
              <a:gd name="connsiteX2" fmla="*/ 9198715 w 9202397"/>
              <a:gd name="connsiteY2" fmla="*/ 169205 h 376333"/>
              <a:gd name="connsiteX3" fmla="*/ 6595 w 9202397"/>
              <a:gd name="connsiteY3" fmla="*/ 282765 h 376333"/>
              <a:gd name="connsiteX4" fmla="*/ 0 w 9202397"/>
              <a:gd name="connsiteY4" fmla="*/ 106186 h 376333"/>
              <a:gd name="connsiteX0" fmla="*/ 0 w 9202397"/>
              <a:gd name="connsiteY0" fmla="*/ 106186 h 376333"/>
              <a:gd name="connsiteX1" fmla="*/ 9202397 w 9202397"/>
              <a:gd name="connsiteY1" fmla="*/ 0 h 376333"/>
              <a:gd name="connsiteX2" fmla="*/ 9198715 w 9202397"/>
              <a:gd name="connsiteY2" fmla="*/ 169205 h 376333"/>
              <a:gd name="connsiteX3" fmla="*/ 6595 w 9202397"/>
              <a:gd name="connsiteY3" fmla="*/ 282765 h 376333"/>
              <a:gd name="connsiteX4" fmla="*/ 0 w 9202397"/>
              <a:gd name="connsiteY4" fmla="*/ 106186 h 376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02397" h="376333">
                <a:moveTo>
                  <a:pt x="0" y="106186"/>
                </a:moveTo>
                <a:cubicBezTo>
                  <a:pt x="1875883" y="315636"/>
                  <a:pt x="6206009" y="150079"/>
                  <a:pt x="9202397" y="0"/>
                </a:cubicBezTo>
                <a:cubicBezTo>
                  <a:pt x="9201170" y="65449"/>
                  <a:pt x="9199942" y="103756"/>
                  <a:pt x="9198715" y="169205"/>
                </a:cubicBezTo>
                <a:cubicBezTo>
                  <a:pt x="4871750" y="305192"/>
                  <a:pt x="1254844" y="491365"/>
                  <a:pt x="6595" y="282765"/>
                </a:cubicBezTo>
                <a:lnTo>
                  <a:pt x="0" y="106186"/>
                </a:lnTo>
                <a:close/>
              </a:path>
            </a:pathLst>
          </a:custGeom>
          <a:solidFill>
            <a:srgbClr val="00B7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96DC7F2-934F-83BB-3F2A-4D01B3BE8C53}"/>
              </a:ext>
            </a:extLst>
          </p:cNvPr>
          <p:cNvCxnSpPr/>
          <p:nvPr/>
        </p:nvCxnSpPr>
        <p:spPr>
          <a:xfrm>
            <a:off x="720247" y="2223370"/>
            <a:ext cx="0" cy="3901857"/>
          </a:xfrm>
          <a:prstGeom prst="line">
            <a:avLst/>
          </a:prstGeom>
          <a:ln>
            <a:solidFill>
              <a:srgbClr val="00B7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AB9096E5-2E96-3B22-183D-62C12A1810C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3775" y="413971"/>
            <a:ext cx="7985344" cy="1158745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Rubik Medium" panose="02000604000000020004" pitchFamily="2" charset="-79"/>
                <a:cs typeface="Rubik Medium" panose="02000604000000020004" pitchFamily="2" charset="-79"/>
              </a:defRPr>
            </a:lvl1pPr>
          </a:lstStyle>
          <a:p>
            <a:pPr fontAlgn="b"/>
            <a:r>
              <a:rPr lang="en-GB" baseline="0" dirty="0">
                <a:solidFill>
                  <a:schemeClr val="bg1"/>
                </a:solidFill>
              </a:rPr>
              <a:t>Click to edit two lines of text to add further information</a:t>
            </a:r>
          </a:p>
          <a:p>
            <a:pPr marL="0" marR="0" lvl="0" indent="0" algn="l" defTabSz="914400" rtl="0" eaLnBrk="1" fontAlgn="b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>
                <a:solidFill>
                  <a:schemeClr val="bg1"/>
                </a:solidFill>
              </a:rPr>
              <a:t>Click to edit two lines of text to add further information</a:t>
            </a:r>
          </a:p>
          <a:p>
            <a:pPr fontAlgn="b"/>
            <a:endParaRPr lang="en-GB" baseline="0" dirty="0">
              <a:solidFill>
                <a:schemeClr val="bg1"/>
              </a:solidFill>
            </a:endParaRP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A4DFAF79-3A43-53CA-129B-AA2CA9FE090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1132" y="2176356"/>
            <a:ext cx="3780868" cy="394887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1200" b="1" i="0" smtClean="0">
                <a:solidFill>
                  <a:schemeClr val="tx1"/>
                </a:solidFill>
                <a:effectLst/>
                <a:latin typeface="Lato" panose="020F0502020204030203" pitchFamily="34" charset="77"/>
                <a:cs typeface="Rubik Medium" panose="02000604000000020004" pitchFamily="2" charset="-79"/>
              </a:defRPr>
            </a:lvl1pPr>
            <a:lvl2pPr marL="0" indent="0">
              <a:buFont typeface="Arial" panose="020B0604020202020204" pitchFamily="34" charset="0"/>
              <a:buChar char="•"/>
              <a:defRPr sz="1200">
                <a:latin typeface="Lato" panose="020F0502020204030203" pitchFamily="34" charset="77"/>
              </a:defRPr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GB" dirty="0"/>
              <a:t>Use bold heading for single line main title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Use body text for running text in paragraphs, with line breaks between</a:t>
            </a:r>
          </a:p>
        </p:txBody>
      </p:sp>
    </p:spTree>
    <p:extLst>
      <p:ext uri="{BB962C8B-B14F-4D97-AF65-F5344CB8AC3E}">
        <p14:creationId xmlns:p14="http://schemas.microsoft.com/office/powerpoint/2010/main" val="3588045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 page text only 2 columns (no number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E0B2EE5-C458-B4BC-A4B7-1ADD169CB806}"/>
              </a:ext>
            </a:extLst>
          </p:cNvPr>
          <p:cNvSpPr/>
          <p:nvPr/>
        </p:nvSpPr>
        <p:spPr>
          <a:xfrm>
            <a:off x="-12526" y="-6263"/>
            <a:ext cx="9169052" cy="1816807"/>
          </a:xfrm>
          <a:custGeom>
            <a:avLst/>
            <a:gdLst>
              <a:gd name="connsiteX0" fmla="*/ 0 w 9294312"/>
              <a:gd name="connsiteY0" fmla="*/ 0 h 1521912"/>
              <a:gd name="connsiteX1" fmla="*/ 9294312 w 9294312"/>
              <a:gd name="connsiteY1" fmla="*/ 0 h 1521912"/>
              <a:gd name="connsiteX2" fmla="*/ 9294312 w 9294312"/>
              <a:gd name="connsiteY2" fmla="*/ 1521912 h 1521912"/>
              <a:gd name="connsiteX3" fmla="*/ 0 w 9294312"/>
              <a:gd name="connsiteY3" fmla="*/ 1521912 h 1521912"/>
              <a:gd name="connsiteX4" fmla="*/ 0 w 9294312"/>
              <a:gd name="connsiteY4" fmla="*/ 0 h 1521912"/>
              <a:gd name="connsiteX0" fmla="*/ 0 w 9294312"/>
              <a:gd name="connsiteY0" fmla="*/ 0 h 1766170"/>
              <a:gd name="connsiteX1" fmla="*/ 9294312 w 9294312"/>
              <a:gd name="connsiteY1" fmla="*/ 0 h 1766170"/>
              <a:gd name="connsiteX2" fmla="*/ 9294312 w 9294312"/>
              <a:gd name="connsiteY2" fmla="*/ 1521912 h 1766170"/>
              <a:gd name="connsiteX3" fmla="*/ 50104 w 9294312"/>
              <a:gd name="connsiteY3" fmla="*/ 1766170 h 1766170"/>
              <a:gd name="connsiteX4" fmla="*/ 0 w 9294312"/>
              <a:gd name="connsiteY4" fmla="*/ 0 h 1766170"/>
              <a:gd name="connsiteX0" fmla="*/ 0 w 9294312"/>
              <a:gd name="connsiteY0" fmla="*/ 0 h 1908657"/>
              <a:gd name="connsiteX1" fmla="*/ 9294312 w 9294312"/>
              <a:gd name="connsiteY1" fmla="*/ 0 h 1908657"/>
              <a:gd name="connsiteX2" fmla="*/ 9294312 w 9294312"/>
              <a:gd name="connsiteY2" fmla="*/ 1521912 h 1908657"/>
              <a:gd name="connsiteX3" fmla="*/ 50104 w 9294312"/>
              <a:gd name="connsiteY3" fmla="*/ 1766170 h 1908657"/>
              <a:gd name="connsiteX4" fmla="*/ 0 w 9294312"/>
              <a:gd name="connsiteY4" fmla="*/ 0 h 1908657"/>
              <a:gd name="connsiteX0" fmla="*/ 18789 w 9244208"/>
              <a:gd name="connsiteY0" fmla="*/ 338202 h 1908657"/>
              <a:gd name="connsiteX1" fmla="*/ 9244208 w 9244208"/>
              <a:gd name="connsiteY1" fmla="*/ 0 h 1908657"/>
              <a:gd name="connsiteX2" fmla="*/ 9244208 w 9244208"/>
              <a:gd name="connsiteY2" fmla="*/ 1521912 h 1908657"/>
              <a:gd name="connsiteX3" fmla="*/ 0 w 9244208"/>
              <a:gd name="connsiteY3" fmla="*/ 1766170 h 1908657"/>
              <a:gd name="connsiteX4" fmla="*/ 18789 w 9244208"/>
              <a:gd name="connsiteY4" fmla="*/ 338202 h 1908657"/>
              <a:gd name="connsiteX0" fmla="*/ 6263 w 9244208"/>
              <a:gd name="connsiteY0" fmla="*/ 93944 h 1908657"/>
              <a:gd name="connsiteX1" fmla="*/ 9244208 w 9244208"/>
              <a:gd name="connsiteY1" fmla="*/ 0 h 1908657"/>
              <a:gd name="connsiteX2" fmla="*/ 9244208 w 9244208"/>
              <a:gd name="connsiteY2" fmla="*/ 1521912 h 1908657"/>
              <a:gd name="connsiteX3" fmla="*/ 0 w 9244208"/>
              <a:gd name="connsiteY3" fmla="*/ 1766170 h 1908657"/>
              <a:gd name="connsiteX4" fmla="*/ 6263 w 9244208"/>
              <a:gd name="connsiteY4" fmla="*/ 93944 h 1908657"/>
              <a:gd name="connsiteX0" fmla="*/ 6263 w 9244208"/>
              <a:gd name="connsiteY0" fmla="*/ 12525 h 1827238"/>
              <a:gd name="connsiteX1" fmla="*/ 9144000 w 9244208"/>
              <a:gd name="connsiteY1" fmla="*/ 0 h 1827238"/>
              <a:gd name="connsiteX2" fmla="*/ 9244208 w 9244208"/>
              <a:gd name="connsiteY2" fmla="*/ 1440493 h 1827238"/>
              <a:gd name="connsiteX3" fmla="*/ 0 w 9244208"/>
              <a:gd name="connsiteY3" fmla="*/ 1684751 h 1827238"/>
              <a:gd name="connsiteX4" fmla="*/ 6263 w 9244208"/>
              <a:gd name="connsiteY4" fmla="*/ 12525 h 1827238"/>
              <a:gd name="connsiteX0" fmla="*/ 6263 w 9244208"/>
              <a:gd name="connsiteY0" fmla="*/ 0 h 1814713"/>
              <a:gd name="connsiteX1" fmla="*/ 9156526 w 9244208"/>
              <a:gd name="connsiteY1" fmla="*/ 1 h 1814713"/>
              <a:gd name="connsiteX2" fmla="*/ 9244208 w 9244208"/>
              <a:gd name="connsiteY2" fmla="*/ 1427968 h 1814713"/>
              <a:gd name="connsiteX3" fmla="*/ 0 w 9244208"/>
              <a:gd name="connsiteY3" fmla="*/ 1672226 h 1814713"/>
              <a:gd name="connsiteX4" fmla="*/ 6263 w 9244208"/>
              <a:gd name="connsiteY4" fmla="*/ 0 h 1814713"/>
              <a:gd name="connsiteX0" fmla="*/ 6263 w 9156526"/>
              <a:gd name="connsiteY0" fmla="*/ 0 h 1816807"/>
              <a:gd name="connsiteX1" fmla="*/ 9156526 w 9156526"/>
              <a:gd name="connsiteY1" fmla="*/ 1 h 1816807"/>
              <a:gd name="connsiteX2" fmla="*/ 9156526 w 9156526"/>
              <a:gd name="connsiteY2" fmla="*/ 1440494 h 1816807"/>
              <a:gd name="connsiteX3" fmla="*/ 0 w 9156526"/>
              <a:gd name="connsiteY3" fmla="*/ 1672226 h 1816807"/>
              <a:gd name="connsiteX4" fmla="*/ 6263 w 9156526"/>
              <a:gd name="connsiteY4" fmla="*/ 0 h 1816807"/>
              <a:gd name="connsiteX0" fmla="*/ 6263 w 9169052"/>
              <a:gd name="connsiteY0" fmla="*/ 0 h 1816807"/>
              <a:gd name="connsiteX1" fmla="*/ 9156526 w 9169052"/>
              <a:gd name="connsiteY1" fmla="*/ 1 h 1816807"/>
              <a:gd name="connsiteX2" fmla="*/ 9169052 w 9169052"/>
              <a:gd name="connsiteY2" fmla="*/ 1440494 h 1816807"/>
              <a:gd name="connsiteX3" fmla="*/ 0 w 9169052"/>
              <a:gd name="connsiteY3" fmla="*/ 1672226 h 1816807"/>
              <a:gd name="connsiteX4" fmla="*/ 6263 w 9169052"/>
              <a:gd name="connsiteY4" fmla="*/ 0 h 1816807"/>
              <a:gd name="connsiteX0" fmla="*/ 6263 w 9169052"/>
              <a:gd name="connsiteY0" fmla="*/ 0 h 1816807"/>
              <a:gd name="connsiteX1" fmla="*/ 9169052 w 9169052"/>
              <a:gd name="connsiteY1" fmla="*/ 1 h 1816807"/>
              <a:gd name="connsiteX2" fmla="*/ 9169052 w 9169052"/>
              <a:gd name="connsiteY2" fmla="*/ 1440494 h 1816807"/>
              <a:gd name="connsiteX3" fmla="*/ 0 w 9169052"/>
              <a:gd name="connsiteY3" fmla="*/ 1672226 h 1816807"/>
              <a:gd name="connsiteX4" fmla="*/ 6263 w 9169052"/>
              <a:gd name="connsiteY4" fmla="*/ 0 h 1816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69052" h="1816807">
                <a:moveTo>
                  <a:pt x="6263" y="0"/>
                </a:moveTo>
                <a:lnTo>
                  <a:pt x="9169052" y="1"/>
                </a:lnTo>
                <a:lnTo>
                  <a:pt x="9169052" y="1440494"/>
                </a:lnTo>
                <a:cubicBezTo>
                  <a:pt x="6087649" y="1521913"/>
                  <a:pt x="3018773" y="2073059"/>
                  <a:pt x="0" y="1672226"/>
                </a:cubicBezTo>
                <a:cubicBezTo>
                  <a:pt x="2088" y="1114817"/>
                  <a:pt x="4175" y="557409"/>
                  <a:pt x="6263" y="0"/>
                </a:cubicBezTo>
                <a:close/>
              </a:path>
            </a:pathLst>
          </a:custGeom>
          <a:solidFill>
            <a:srgbClr val="0ABA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6C7A0EF6-992D-9D58-3CA1-4B956D67F7DE}"/>
              </a:ext>
            </a:extLst>
          </p:cNvPr>
          <p:cNvSpPr/>
          <p:nvPr/>
        </p:nvSpPr>
        <p:spPr>
          <a:xfrm>
            <a:off x="-15537" y="1261015"/>
            <a:ext cx="9169470" cy="694684"/>
          </a:xfrm>
          <a:custGeom>
            <a:avLst/>
            <a:gdLst>
              <a:gd name="connsiteX0" fmla="*/ 0 w 9550400"/>
              <a:gd name="connsiteY0" fmla="*/ 0 h 316753"/>
              <a:gd name="connsiteX1" fmla="*/ 9550400 w 9550400"/>
              <a:gd name="connsiteY1" fmla="*/ 0 h 316753"/>
              <a:gd name="connsiteX2" fmla="*/ 9550400 w 9550400"/>
              <a:gd name="connsiteY2" fmla="*/ 316753 h 316753"/>
              <a:gd name="connsiteX3" fmla="*/ 0 w 9550400"/>
              <a:gd name="connsiteY3" fmla="*/ 316753 h 316753"/>
              <a:gd name="connsiteX4" fmla="*/ 0 w 9550400"/>
              <a:gd name="connsiteY4" fmla="*/ 0 h 316753"/>
              <a:gd name="connsiteX0" fmla="*/ 0 w 9550400"/>
              <a:gd name="connsiteY0" fmla="*/ 0 h 1655482"/>
              <a:gd name="connsiteX1" fmla="*/ 9550400 w 9550400"/>
              <a:gd name="connsiteY1" fmla="*/ 0 h 1655482"/>
              <a:gd name="connsiteX2" fmla="*/ 9550400 w 9550400"/>
              <a:gd name="connsiteY2" fmla="*/ 316753 h 1655482"/>
              <a:gd name="connsiteX3" fmla="*/ 304800 w 9550400"/>
              <a:gd name="connsiteY3" fmla="*/ 1655482 h 1655482"/>
              <a:gd name="connsiteX4" fmla="*/ 0 w 9550400"/>
              <a:gd name="connsiteY4" fmla="*/ 0 h 1655482"/>
              <a:gd name="connsiteX0" fmla="*/ 262965 w 9245600"/>
              <a:gd name="connsiteY0" fmla="*/ 1069788 h 1655482"/>
              <a:gd name="connsiteX1" fmla="*/ 9245600 w 9245600"/>
              <a:gd name="connsiteY1" fmla="*/ 0 h 1655482"/>
              <a:gd name="connsiteX2" fmla="*/ 9245600 w 9245600"/>
              <a:gd name="connsiteY2" fmla="*/ 316753 h 1655482"/>
              <a:gd name="connsiteX3" fmla="*/ 0 w 9245600"/>
              <a:gd name="connsiteY3" fmla="*/ 1655482 h 1655482"/>
              <a:gd name="connsiteX4" fmla="*/ 262965 w 9245600"/>
              <a:gd name="connsiteY4" fmla="*/ 1069788 h 1655482"/>
              <a:gd name="connsiteX0" fmla="*/ 0 w 9251576"/>
              <a:gd name="connsiteY0" fmla="*/ 1410447 h 1655482"/>
              <a:gd name="connsiteX1" fmla="*/ 9251576 w 9251576"/>
              <a:gd name="connsiteY1" fmla="*/ 0 h 1655482"/>
              <a:gd name="connsiteX2" fmla="*/ 9251576 w 9251576"/>
              <a:gd name="connsiteY2" fmla="*/ 316753 h 1655482"/>
              <a:gd name="connsiteX3" fmla="*/ 5976 w 9251576"/>
              <a:gd name="connsiteY3" fmla="*/ 1655482 h 1655482"/>
              <a:gd name="connsiteX4" fmla="*/ 0 w 9251576"/>
              <a:gd name="connsiteY4" fmla="*/ 1410447 h 1655482"/>
              <a:gd name="connsiteX0" fmla="*/ 0 w 9251576"/>
              <a:gd name="connsiteY0" fmla="*/ 1410447 h 1810870"/>
              <a:gd name="connsiteX1" fmla="*/ 9251576 w 9251576"/>
              <a:gd name="connsiteY1" fmla="*/ 0 h 1810870"/>
              <a:gd name="connsiteX2" fmla="*/ 9161929 w 9251576"/>
              <a:gd name="connsiteY2" fmla="*/ 1810870 h 1810870"/>
              <a:gd name="connsiteX3" fmla="*/ 5976 w 9251576"/>
              <a:gd name="connsiteY3" fmla="*/ 1655482 h 1810870"/>
              <a:gd name="connsiteX4" fmla="*/ 0 w 9251576"/>
              <a:gd name="connsiteY4" fmla="*/ 1410447 h 1810870"/>
              <a:gd name="connsiteX0" fmla="*/ 0 w 9161929"/>
              <a:gd name="connsiteY0" fmla="*/ 0 h 400423"/>
              <a:gd name="connsiteX1" fmla="*/ 9161929 w 9161929"/>
              <a:gd name="connsiteY1" fmla="*/ 95623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9976 w 9161929"/>
              <a:gd name="connsiteY1" fmla="*/ 19124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1957 h 402380"/>
              <a:gd name="connsiteX1" fmla="*/ 9144000 w 9161929"/>
              <a:gd name="connsiteY1" fmla="*/ 109533 h 402380"/>
              <a:gd name="connsiteX2" fmla="*/ 9161929 w 9161929"/>
              <a:gd name="connsiteY2" fmla="*/ 402380 h 402380"/>
              <a:gd name="connsiteX3" fmla="*/ 5976 w 9161929"/>
              <a:gd name="connsiteY3" fmla="*/ 246992 h 402380"/>
              <a:gd name="connsiteX4" fmla="*/ 0 w 9161929"/>
              <a:gd name="connsiteY4" fmla="*/ 1957 h 402380"/>
              <a:gd name="connsiteX0" fmla="*/ 0 w 9161929"/>
              <a:gd name="connsiteY0" fmla="*/ 2559 h 402982"/>
              <a:gd name="connsiteX1" fmla="*/ 9144000 w 9161929"/>
              <a:gd name="connsiteY1" fmla="*/ 110135 h 402982"/>
              <a:gd name="connsiteX2" fmla="*/ 9161929 w 9161929"/>
              <a:gd name="connsiteY2" fmla="*/ 402982 h 402982"/>
              <a:gd name="connsiteX3" fmla="*/ 5976 w 9161929"/>
              <a:gd name="connsiteY3" fmla="*/ 247594 h 402982"/>
              <a:gd name="connsiteX4" fmla="*/ 0 w 9161929"/>
              <a:gd name="connsiteY4" fmla="*/ 2559 h 402982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41652"/>
              <a:gd name="connsiteX1" fmla="*/ 9144000 w 9161929"/>
              <a:gd name="connsiteY1" fmla="*/ 107576 h 441652"/>
              <a:gd name="connsiteX2" fmla="*/ 9161929 w 9161929"/>
              <a:gd name="connsiteY2" fmla="*/ 400423 h 441652"/>
              <a:gd name="connsiteX3" fmla="*/ 5976 w 9161929"/>
              <a:gd name="connsiteY3" fmla="*/ 245035 h 441652"/>
              <a:gd name="connsiteX4" fmla="*/ 0 w 9161929"/>
              <a:gd name="connsiteY4" fmla="*/ 0 h 441652"/>
              <a:gd name="connsiteX0" fmla="*/ 0 w 9161929"/>
              <a:gd name="connsiteY0" fmla="*/ 0 h 472675"/>
              <a:gd name="connsiteX1" fmla="*/ 9144000 w 9161929"/>
              <a:gd name="connsiteY1" fmla="*/ 107576 h 472675"/>
              <a:gd name="connsiteX2" fmla="*/ 9161929 w 9161929"/>
              <a:gd name="connsiteY2" fmla="*/ 400423 h 472675"/>
              <a:gd name="connsiteX3" fmla="*/ 5976 w 9161929"/>
              <a:gd name="connsiteY3" fmla="*/ 245035 h 472675"/>
              <a:gd name="connsiteX4" fmla="*/ 0 w 9161929"/>
              <a:gd name="connsiteY4" fmla="*/ 0 h 472675"/>
              <a:gd name="connsiteX0" fmla="*/ 0 w 9161929"/>
              <a:gd name="connsiteY0" fmla="*/ 0 h 465200"/>
              <a:gd name="connsiteX1" fmla="*/ 9144000 w 9161929"/>
              <a:gd name="connsiteY1" fmla="*/ 107576 h 465200"/>
              <a:gd name="connsiteX2" fmla="*/ 9161929 w 9161929"/>
              <a:gd name="connsiteY2" fmla="*/ 400423 h 465200"/>
              <a:gd name="connsiteX3" fmla="*/ 5976 w 9161929"/>
              <a:gd name="connsiteY3" fmla="*/ 245035 h 465200"/>
              <a:gd name="connsiteX4" fmla="*/ 0 w 9161929"/>
              <a:gd name="connsiteY4" fmla="*/ 0 h 465200"/>
              <a:gd name="connsiteX0" fmla="*/ 0 w 9149976"/>
              <a:gd name="connsiteY0" fmla="*/ 0 h 430862"/>
              <a:gd name="connsiteX1" fmla="*/ 9144000 w 9149976"/>
              <a:gd name="connsiteY1" fmla="*/ 107576 h 430862"/>
              <a:gd name="connsiteX2" fmla="*/ 9149976 w 9149976"/>
              <a:gd name="connsiteY2" fmla="*/ 351858 h 430862"/>
              <a:gd name="connsiteX3" fmla="*/ 5976 w 9149976"/>
              <a:gd name="connsiteY3" fmla="*/ 245035 h 430862"/>
              <a:gd name="connsiteX4" fmla="*/ 0 w 9149976"/>
              <a:gd name="connsiteY4" fmla="*/ 0 h 430862"/>
              <a:gd name="connsiteX0" fmla="*/ 0 w 9155952"/>
              <a:gd name="connsiteY0" fmla="*/ 0 h 430862"/>
              <a:gd name="connsiteX1" fmla="*/ 9155952 w 9155952"/>
              <a:gd name="connsiteY1" fmla="*/ 107576 h 430862"/>
              <a:gd name="connsiteX2" fmla="*/ 9149976 w 9155952"/>
              <a:gd name="connsiteY2" fmla="*/ 351858 h 430862"/>
              <a:gd name="connsiteX3" fmla="*/ 5976 w 9155952"/>
              <a:gd name="connsiteY3" fmla="*/ 245035 h 430862"/>
              <a:gd name="connsiteX4" fmla="*/ 0 w 9155952"/>
              <a:gd name="connsiteY4" fmla="*/ 0 h 430862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35488"/>
              <a:gd name="connsiteX1" fmla="*/ 9155952 w 9155952"/>
              <a:gd name="connsiteY1" fmla="*/ 107576 h 435488"/>
              <a:gd name="connsiteX2" fmla="*/ 9149976 w 9155952"/>
              <a:gd name="connsiteY2" fmla="*/ 351858 h 435488"/>
              <a:gd name="connsiteX3" fmla="*/ 5976 w 9155952"/>
              <a:gd name="connsiteY3" fmla="*/ 245035 h 435488"/>
              <a:gd name="connsiteX4" fmla="*/ 0 w 9155952"/>
              <a:gd name="connsiteY4" fmla="*/ 0 h 435488"/>
              <a:gd name="connsiteX0" fmla="*/ 0 w 9155952"/>
              <a:gd name="connsiteY0" fmla="*/ 0 h 413457"/>
              <a:gd name="connsiteX1" fmla="*/ 9155952 w 9155952"/>
              <a:gd name="connsiteY1" fmla="*/ 107576 h 413457"/>
              <a:gd name="connsiteX2" fmla="*/ 9149976 w 9155952"/>
              <a:gd name="connsiteY2" fmla="*/ 351858 h 413457"/>
              <a:gd name="connsiteX3" fmla="*/ 5976 w 9155952"/>
              <a:gd name="connsiteY3" fmla="*/ 245035 h 413457"/>
              <a:gd name="connsiteX4" fmla="*/ 0 w 9155952"/>
              <a:gd name="connsiteY4" fmla="*/ 0 h 413457"/>
              <a:gd name="connsiteX0" fmla="*/ 0 w 9155952"/>
              <a:gd name="connsiteY0" fmla="*/ 0 h 351858"/>
              <a:gd name="connsiteX1" fmla="*/ 9155952 w 9155952"/>
              <a:gd name="connsiteY1" fmla="*/ 107576 h 351858"/>
              <a:gd name="connsiteX2" fmla="*/ 9149976 w 9155952"/>
              <a:gd name="connsiteY2" fmla="*/ 351858 h 351858"/>
              <a:gd name="connsiteX3" fmla="*/ 5976 w 9155952"/>
              <a:gd name="connsiteY3" fmla="*/ 245035 h 351858"/>
              <a:gd name="connsiteX4" fmla="*/ 0 w 9155952"/>
              <a:gd name="connsiteY4" fmla="*/ 0 h 351858"/>
              <a:gd name="connsiteX0" fmla="*/ 0 w 9155952"/>
              <a:gd name="connsiteY0" fmla="*/ 0 h 408476"/>
              <a:gd name="connsiteX1" fmla="*/ 9155952 w 9155952"/>
              <a:gd name="connsiteY1" fmla="*/ 107576 h 408476"/>
              <a:gd name="connsiteX2" fmla="*/ 9149976 w 9155952"/>
              <a:gd name="connsiteY2" fmla="*/ 351858 h 408476"/>
              <a:gd name="connsiteX3" fmla="*/ 5976 w 9155952"/>
              <a:gd name="connsiteY3" fmla="*/ 245035 h 408476"/>
              <a:gd name="connsiteX4" fmla="*/ 0 w 9155952"/>
              <a:gd name="connsiteY4" fmla="*/ 0 h 408476"/>
              <a:gd name="connsiteX0" fmla="*/ 0 w 9155952"/>
              <a:gd name="connsiteY0" fmla="*/ 0 h 436223"/>
              <a:gd name="connsiteX1" fmla="*/ 9155952 w 9155952"/>
              <a:gd name="connsiteY1" fmla="*/ 107576 h 436223"/>
              <a:gd name="connsiteX2" fmla="*/ 9149976 w 9155952"/>
              <a:gd name="connsiteY2" fmla="*/ 351858 h 436223"/>
              <a:gd name="connsiteX3" fmla="*/ 5976 w 9155952"/>
              <a:gd name="connsiteY3" fmla="*/ 245035 h 436223"/>
              <a:gd name="connsiteX4" fmla="*/ 0 w 9155952"/>
              <a:gd name="connsiteY4" fmla="*/ 0 h 436223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49976"/>
              <a:gd name="connsiteY0" fmla="*/ 0 h 424791"/>
              <a:gd name="connsiteX1" fmla="*/ 9143999 w 9149976"/>
              <a:gd name="connsiteY1" fmla="*/ 152903 h 424791"/>
              <a:gd name="connsiteX2" fmla="*/ 9149976 w 9149976"/>
              <a:gd name="connsiteY2" fmla="*/ 351858 h 424791"/>
              <a:gd name="connsiteX3" fmla="*/ 5976 w 9149976"/>
              <a:gd name="connsiteY3" fmla="*/ 245035 h 424791"/>
              <a:gd name="connsiteX4" fmla="*/ 0 w 9149976"/>
              <a:gd name="connsiteY4" fmla="*/ 0 h 424791"/>
              <a:gd name="connsiteX0" fmla="*/ 0 w 9149976"/>
              <a:gd name="connsiteY0" fmla="*/ 0 h 424791"/>
              <a:gd name="connsiteX1" fmla="*/ 9143999 w 9149976"/>
              <a:gd name="connsiteY1" fmla="*/ 152903 h 424791"/>
              <a:gd name="connsiteX2" fmla="*/ 9149976 w 9149976"/>
              <a:gd name="connsiteY2" fmla="*/ 351858 h 424791"/>
              <a:gd name="connsiteX3" fmla="*/ 5976 w 9149976"/>
              <a:gd name="connsiteY3" fmla="*/ 245035 h 424791"/>
              <a:gd name="connsiteX4" fmla="*/ 0 w 9149976"/>
              <a:gd name="connsiteY4" fmla="*/ 0 h 424791"/>
              <a:gd name="connsiteX0" fmla="*/ 0 w 9161929"/>
              <a:gd name="connsiteY0" fmla="*/ 0 h 363276"/>
              <a:gd name="connsiteX1" fmla="*/ 9155952 w 9161929"/>
              <a:gd name="connsiteY1" fmla="*/ 91388 h 363276"/>
              <a:gd name="connsiteX2" fmla="*/ 9161929 w 9161929"/>
              <a:gd name="connsiteY2" fmla="*/ 290343 h 363276"/>
              <a:gd name="connsiteX3" fmla="*/ 17929 w 9161929"/>
              <a:gd name="connsiteY3" fmla="*/ 183520 h 363276"/>
              <a:gd name="connsiteX4" fmla="*/ 0 w 9161929"/>
              <a:gd name="connsiteY4" fmla="*/ 0 h 363276"/>
              <a:gd name="connsiteX0" fmla="*/ 0 w 9161929"/>
              <a:gd name="connsiteY0" fmla="*/ 0 h 363276"/>
              <a:gd name="connsiteX1" fmla="*/ 9155952 w 9161929"/>
              <a:gd name="connsiteY1" fmla="*/ 91388 h 363276"/>
              <a:gd name="connsiteX2" fmla="*/ 9161929 w 9161929"/>
              <a:gd name="connsiteY2" fmla="*/ 290343 h 363276"/>
              <a:gd name="connsiteX3" fmla="*/ 17929 w 9161929"/>
              <a:gd name="connsiteY3" fmla="*/ 183520 h 363276"/>
              <a:gd name="connsiteX4" fmla="*/ 0 w 9161929"/>
              <a:gd name="connsiteY4" fmla="*/ 0 h 363276"/>
              <a:gd name="connsiteX0" fmla="*/ 0 w 9173881"/>
              <a:gd name="connsiteY0" fmla="*/ 0 h 363276"/>
              <a:gd name="connsiteX1" fmla="*/ 9173881 w 9173881"/>
              <a:gd name="connsiteY1" fmla="*/ 91388 h 363276"/>
              <a:gd name="connsiteX2" fmla="*/ 9161929 w 9173881"/>
              <a:gd name="connsiteY2" fmla="*/ 290343 h 363276"/>
              <a:gd name="connsiteX3" fmla="*/ 17929 w 9173881"/>
              <a:gd name="connsiteY3" fmla="*/ 183520 h 363276"/>
              <a:gd name="connsiteX4" fmla="*/ 0 w 9173881"/>
              <a:gd name="connsiteY4" fmla="*/ 0 h 363276"/>
              <a:gd name="connsiteX0" fmla="*/ 0 w 9179858"/>
              <a:gd name="connsiteY0" fmla="*/ 0 h 363276"/>
              <a:gd name="connsiteX1" fmla="*/ 9173881 w 9179858"/>
              <a:gd name="connsiteY1" fmla="*/ 91388 h 363276"/>
              <a:gd name="connsiteX2" fmla="*/ 9179858 w 9179858"/>
              <a:gd name="connsiteY2" fmla="*/ 290343 h 363276"/>
              <a:gd name="connsiteX3" fmla="*/ 17929 w 9179858"/>
              <a:gd name="connsiteY3" fmla="*/ 183520 h 363276"/>
              <a:gd name="connsiteX4" fmla="*/ 0 w 9179858"/>
              <a:gd name="connsiteY4" fmla="*/ 0 h 363276"/>
              <a:gd name="connsiteX0" fmla="*/ 5977 w 9185835"/>
              <a:gd name="connsiteY0" fmla="*/ 0 h 364280"/>
              <a:gd name="connsiteX1" fmla="*/ 9179858 w 9185835"/>
              <a:gd name="connsiteY1" fmla="*/ 91388 h 364280"/>
              <a:gd name="connsiteX2" fmla="*/ 9185835 w 9185835"/>
              <a:gd name="connsiteY2" fmla="*/ 290343 h 364280"/>
              <a:gd name="connsiteX3" fmla="*/ 0 w 9185835"/>
              <a:gd name="connsiteY3" fmla="*/ 186758 h 364280"/>
              <a:gd name="connsiteX4" fmla="*/ 5977 w 9185835"/>
              <a:gd name="connsiteY4" fmla="*/ 0 h 364280"/>
              <a:gd name="connsiteX0" fmla="*/ 5977 w 9189517"/>
              <a:gd name="connsiteY0" fmla="*/ 0 h 364280"/>
              <a:gd name="connsiteX1" fmla="*/ 9189517 w 9189517"/>
              <a:gd name="connsiteY1" fmla="*/ 93995 h 364280"/>
              <a:gd name="connsiteX2" fmla="*/ 9185835 w 9189517"/>
              <a:gd name="connsiteY2" fmla="*/ 290343 h 364280"/>
              <a:gd name="connsiteX3" fmla="*/ 0 w 9189517"/>
              <a:gd name="connsiteY3" fmla="*/ 186758 h 364280"/>
              <a:gd name="connsiteX4" fmla="*/ 5977 w 9189517"/>
              <a:gd name="connsiteY4" fmla="*/ 0 h 364280"/>
              <a:gd name="connsiteX0" fmla="*/ 5977 w 9186028"/>
              <a:gd name="connsiteY0" fmla="*/ 140114 h 504394"/>
              <a:gd name="connsiteX1" fmla="*/ 9183232 w 9186028"/>
              <a:gd name="connsiteY1" fmla="*/ 0 h 504394"/>
              <a:gd name="connsiteX2" fmla="*/ 9185835 w 9186028"/>
              <a:gd name="connsiteY2" fmla="*/ 430457 h 504394"/>
              <a:gd name="connsiteX3" fmla="*/ 0 w 9186028"/>
              <a:gd name="connsiteY3" fmla="*/ 326872 h 504394"/>
              <a:gd name="connsiteX4" fmla="*/ 5977 w 9186028"/>
              <a:gd name="connsiteY4" fmla="*/ 140114 h 504394"/>
              <a:gd name="connsiteX0" fmla="*/ 5977 w 9183232"/>
              <a:gd name="connsiteY0" fmla="*/ 140114 h 395988"/>
              <a:gd name="connsiteX1" fmla="*/ 9183232 w 9183232"/>
              <a:gd name="connsiteY1" fmla="*/ 0 h 395988"/>
              <a:gd name="connsiteX2" fmla="*/ 9179550 w 9183232"/>
              <a:gd name="connsiteY2" fmla="*/ 162419 h 395988"/>
              <a:gd name="connsiteX3" fmla="*/ 0 w 9183232"/>
              <a:gd name="connsiteY3" fmla="*/ 326872 h 395988"/>
              <a:gd name="connsiteX4" fmla="*/ 5977 w 9183232"/>
              <a:gd name="connsiteY4" fmla="*/ 140114 h 395988"/>
              <a:gd name="connsiteX0" fmla="*/ 5977 w 9183232"/>
              <a:gd name="connsiteY0" fmla="*/ 99400 h 395988"/>
              <a:gd name="connsiteX1" fmla="*/ 9183232 w 9183232"/>
              <a:gd name="connsiteY1" fmla="*/ 0 h 395988"/>
              <a:gd name="connsiteX2" fmla="*/ 9179550 w 9183232"/>
              <a:gd name="connsiteY2" fmla="*/ 162419 h 395988"/>
              <a:gd name="connsiteX3" fmla="*/ 0 w 9183232"/>
              <a:gd name="connsiteY3" fmla="*/ 326872 h 395988"/>
              <a:gd name="connsiteX4" fmla="*/ 5977 w 9183232"/>
              <a:gd name="connsiteY4" fmla="*/ 99400 h 395988"/>
              <a:gd name="connsiteX0" fmla="*/ 12262 w 9189517"/>
              <a:gd name="connsiteY0" fmla="*/ 99400 h 353428"/>
              <a:gd name="connsiteX1" fmla="*/ 9189517 w 9189517"/>
              <a:gd name="connsiteY1" fmla="*/ 0 h 353428"/>
              <a:gd name="connsiteX2" fmla="*/ 9185835 w 9189517"/>
              <a:gd name="connsiteY2" fmla="*/ 162419 h 353428"/>
              <a:gd name="connsiteX3" fmla="*/ 0 w 9189517"/>
              <a:gd name="connsiteY3" fmla="*/ 272586 h 353428"/>
              <a:gd name="connsiteX4" fmla="*/ 12262 w 9189517"/>
              <a:gd name="connsiteY4" fmla="*/ 99400 h 353428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98498"/>
              <a:gd name="connsiteY0" fmla="*/ 99400 h 367848"/>
              <a:gd name="connsiteX1" fmla="*/ 9189517 w 9198498"/>
              <a:gd name="connsiteY1" fmla="*/ 0 h 367848"/>
              <a:gd name="connsiteX2" fmla="*/ 9198406 w 9198498"/>
              <a:gd name="connsiteY2" fmla="*/ 165812 h 367848"/>
              <a:gd name="connsiteX3" fmla="*/ 0 w 9198498"/>
              <a:gd name="connsiteY3" fmla="*/ 272586 h 367848"/>
              <a:gd name="connsiteX4" fmla="*/ 12262 w 9198498"/>
              <a:gd name="connsiteY4" fmla="*/ 99400 h 367848"/>
              <a:gd name="connsiteX0" fmla="*/ 12262 w 9202088"/>
              <a:gd name="connsiteY0" fmla="*/ 102793 h 371241"/>
              <a:gd name="connsiteX1" fmla="*/ 9202088 w 9202088"/>
              <a:gd name="connsiteY1" fmla="*/ 0 h 371241"/>
              <a:gd name="connsiteX2" fmla="*/ 9198406 w 9202088"/>
              <a:gd name="connsiteY2" fmla="*/ 169205 h 371241"/>
              <a:gd name="connsiteX3" fmla="*/ 0 w 9202088"/>
              <a:gd name="connsiteY3" fmla="*/ 275979 h 371241"/>
              <a:gd name="connsiteX4" fmla="*/ 12262 w 9202088"/>
              <a:gd name="connsiteY4" fmla="*/ 102793 h 371241"/>
              <a:gd name="connsiteX0" fmla="*/ 0 w 9202397"/>
              <a:gd name="connsiteY0" fmla="*/ 106186 h 371241"/>
              <a:gd name="connsiteX1" fmla="*/ 9202397 w 9202397"/>
              <a:gd name="connsiteY1" fmla="*/ 0 h 371241"/>
              <a:gd name="connsiteX2" fmla="*/ 9198715 w 9202397"/>
              <a:gd name="connsiteY2" fmla="*/ 169205 h 371241"/>
              <a:gd name="connsiteX3" fmla="*/ 309 w 9202397"/>
              <a:gd name="connsiteY3" fmla="*/ 275979 h 371241"/>
              <a:gd name="connsiteX4" fmla="*/ 0 w 9202397"/>
              <a:gd name="connsiteY4" fmla="*/ 106186 h 371241"/>
              <a:gd name="connsiteX0" fmla="*/ 0 w 9202397"/>
              <a:gd name="connsiteY0" fmla="*/ 106186 h 376333"/>
              <a:gd name="connsiteX1" fmla="*/ 9202397 w 9202397"/>
              <a:gd name="connsiteY1" fmla="*/ 0 h 376333"/>
              <a:gd name="connsiteX2" fmla="*/ 9198715 w 9202397"/>
              <a:gd name="connsiteY2" fmla="*/ 169205 h 376333"/>
              <a:gd name="connsiteX3" fmla="*/ 6595 w 9202397"/>
              <a:gd name="connsiteY3" fmla="*/ 282765 h 376333"/>
              <a:gd name="connsiteX4" fmla="*/ 0 w 9202397"/>
              <a:gd name="connsiteY4" fmla="*/ 106186 h 376333"/>
              <a:gd name="connsiteX0" fmla="*/ 0 w 9202397"/>
              <a:gd name="connsiteY0" fmla="*/ 106186 h 376333"/>
              <a:gd name="connsiteX1" fmla="*/ 9202397 w 9202397"/>
              <a:gd name="connsiteY1" fmla="*/ 0 h 376333"/>
              <a:gd name="connsiteX2" fmla="*/ 9198715 w 9202397"/>
              <a:gd name="connsiteY2" fmla="*/ 169205 h 376333"/>
              <a:gd name="connsiteX3" fmla="*/ 6595 w 9202397"/>
              <a:gd name="connsiteY3" fmla="*/ 282765 h 376333"/>
              <a:gd name="connsiteX4" fmla="*/ 0 w 9202397"/>
              <a:gd name="connsiteY4" fmla="*/ 106186 h 376333"/>
              <a:gd name="connsiteX0" fmla="*/ 0 w 9202397"/>
              <a:gd name="connsiteY0" fmla="*/ 106186 h 376333"/>
              <a:gd name="connsiteX1" fmla="*/ 9202397 w 9202397"/>
              <a:gd name="connsiteY1" fmla="*/ 0 h 376333"/>
              <a:gd name="connsiteX2" fmla="*/ 9198715 w 9202397"/>
              <a:gd name="connsiteY2" fmla="*/ 169205 h 376333"/>
              <a:gd name="connsiteX3" fmla="*/ 6595 w 9202397"/>
              <a:gd name="connsiteY3" fmla="*/ 282765 h 376333"/>
              <a:gd name="connsiteX4" fmla="*/ 0 w 9202397"/>
              <a:gd name="connsiteY4" fmla="*/ 106186 h 376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02397" h="376333">
                <a:moveTo>
                  <a:pt x="0" y="106186"/>
                </a:moveTo>
                <a:cubicBezTo>
                  <a:pt x="1875883" y="315636"/>
                  <a:pt x="6206009" y="150079"/>
                  <a:pt x="9202397" y="0"/>
                </a:cubicBezTo>
                <a:cubicBezTo>
                  <a:pt x="9201170" y="65449"/>
                  <a:pt x="9199942" y="103756"/>
                  <a:pt x="9198715" y="169205"/>
                </a:cubicBezTo>
                <a:cubicBezTo>
                  <a:pt x="4871750" y="305192"/>
                  <a:pt x="1254844" y="491365"/>
                  <a:pt x="6595" y="282765"/>
                </a:cubicBezTo>
                <a:lnTo>
                  <a:pt x="0" y="106186"/>
                </a:lnTo>
                <a:close/>
              </a:path>
            </a:pathLst>
          </a:custGeom>
          <a:solidFill>
            <a:srgbClr val="00B7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96DC7F2-934F-83BB-3F2A-4D01B3BE8C53}"/>
              </a:ext>
            </a:extLst>
          </p:cNvPr>
          <p:cNvCxnSpPr/>
          <p:nvPr/>
        </p:nvCxnSpPr>
        <p:spPr>
          <a:xfrm>
            <a:off x="720247" y="2223370"/>
            <a:ext cx="0" cy="3901857"/>
          </a:xfrm>
          <a:prstGeom prst="line">
            <a:avLst/>
          </a:prstGeom>
          <a:ln>
            <a:solidFill>
              <a:srgbClr val="00B7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AB9096E5-2E96-3B22-183D-62C12A1810C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3775" y="413971"/>
            <a:ext cx="7985344" cy="1158745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Rubik Medium" panose="02000604000000020004" pitchFamily="2" charset="-79"/>
                <a:cs typeface="Rubik Medium" panose="02000604000000020004" pitchFamily="2" charset="-79"/>
              </a:defRPr>
            </a:lvl1pPr>
          </a:lstStyle>
          <a:p>
            <a:pPr fontAlgn="b"/>
            <a:r>
              <a:rPr lang="en-GB" baseline="0" dirty="0">
                <a:solidFill>
                  <a:schemeClr val="bg1"/>
                </a:solidFill>
              </a:rPr>
              <a:t>Click to edit two lines of text to add further information</a:t>
            </a:r>
          </a:p>
          <a:p>
            <a:pPr marL="0" marR="0" lvl="0" indent="0" algn="l" defTabSz="914400" rtl="0" eaLnBrk="1" fontAlgn="b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>
                <a:solidFill>
                  <a:schemeClr val="bg1"/>
                </a:solidFill>
              </a:rPr>
              <a:t>Click to edit two lines of text to add further information</a:t>
            </a:r>
          </a:p>
          <a:p>
            <a:pPr fontAlgn="b"/>
            <a:endParaRPr lang="en-GB" baseline="0" dirty="0">
              <a:solidFill>
                <a:schemeClr val="bg1"/>
              </a:solidFill>
            </a:endParaRP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C3C5A306-6B16-3C5B-659D-2BEADE53329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1132" y="2176356"/>
            <a:ext cx="3780868" cy="394887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1200" b="1" i="0" smtClean="0">
                <a:solidFill>
                  <a:schemeClr val="tx1"/>
                </a:solidFill>
                <a:effectLst/>
                <a:latin typeface="Lato" panose="020F0502020204030203" pitchFamily="34" charset="77"/>
                <a:cs typeface="Rubik Medium" panose="02000604000000020004" pitchFamily="2" charset="-79"/>
              </a:defRPr>
            </a:lvl1pPr>
            <a:lvl2pPr marL="0" indent="0">
              <a:buFont typeface="Arial" panose="020B0604020202020204" pitchFamily="34" charset="0"/>
              <a:buChar char="•"/>
              <a:defRPr sz="1200">
                <a:latin typeface="Lato" panose="020F0502020204030203" pitchFamily="34" charset="77"/>
              </a:defRPr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GB" dirty="0"/>
              <a:t>Use bold heading for single line main title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Use body text for running text in paragraphs, with line breaks between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028CD344-C175-0FA4-27C7-9CFAFC454D7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18251" y="2176356"/>
            <a:ext cx="3780868" cy="394887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800"/>
              </a:spcBef>
              <a:buFontTx/>
              <a:buNone/>
              <a:defRPr lang="en-GB" sz="1200" b="1" i="0" smtClean="0">
                <a:solidFill>
                  <a:schemeClr val="tx1"/>
                </a:solidFill>
                <a:effectLst/>
                <a:latin typeface="Lato" panose="020F0502020204030203" pitchFamily="34" charset="77"/>
                <a:cs typeface="Rubik Medium" panose="02000604000000020004" pitchFamily="2" charset="-79"/>
              </a:defRPr>
            </a:lvl1pPr>
            <a:lvl2pPr marL="171450" indent="-171450" algn="l">
              <a:buFont typeface="Arial" panose="020B0604020202020204" pitchFamily="34" charset="0"/>
              <a:buChar char="•"/>
              <a:defRPr sz="1200" b="0" i="0">
                <a:latin typeface="Lato" panose="020F0502020204030203" pitchFamily="34" charset="77"/>
              </a:defRPr>
            </a:lvl2pPr>
            <a:lvl3pPr indent="0" algn="l">
              <a:lnSpc>
                <a:spcPct val="100000"/>
              </a:lnSpc>
              <a:buFontTx/>
              <a:buNone/>
              <a:defRPr sz="1200" b="0" i="0">
                <a:latin typeface="Lato" panose="020F0502020204030203" pitchFamily="34" charset="77"/>
              </a:defRPr>
            </a:lvl3pPr>
            <a:lvl4pPr indent="0" algn="l">
              <a:lnSpc>
                <a:spcPct val="100000"/>
              </a:lnSpc>
              <a:buFontTx/>
              <a:buNone/>
              <a:defRPr sz="1200" b="0" i="0">
                <a:latin typeface="Lato" panose="020F0502020204030203" pitchFamily="34" charset="77"/>
              </a:defRPr>
            </a:lvl4pPr>
            <a:lvl5pPr>
              <a:buFontTx/>
              <a:buNone/>
              <a:defRPr/>
            </a:lvl5pPr>
          </a:lstStyle>
          <a:p>
            <a:pPr lvl="0"/>
            <a:r>
              <a:rPr lang="en-GB" dirty="0"/>
              <a:t>Use bold heading for single line main title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Use body text for running text in paragraphs, with line breaks between</a:t>
            </a:r>
          </a:p>
        </p:txBody>
      </p:sp>
    </p:spTree>
    <p:extLst>
      <p:ext uri="{BB962C8B-B14F-4D97-AF65-F5344CB8AC3E}">
        <p14:creationId xmlns:p14="http://schemas.microsoft.com/office/powerpoint/2010/main" val="36330575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Content page text only 2 columns (no number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E0B2EE5-C458-B4BC-A4B7-1ADD169CB806}"/>
              </a:ext>
            </a:extLst>
          </p:cNvPr>
          <p:cNvSpPr/>
          <p:nvPr/>
        </p:nvSpPr>
        <p:spPr>
          <a:xfrm>
            <a:off x="-12526" y="-6263"/>
            <a:ext cx="9169052" cy="1816807"/>
          </a:xfrm>
          <a:custGeom>
            <a:avLst/>
            <a:gdLst>
              <a:gd name="connsiteX0" fmla="*/ 0 w 9294312"/>
              <a:gd name="connsiteY0" fmla="*/ 0 h 1521912"/>
              <a:gd name="connsiteX1" fmla="*/ 9294312 w 9294312"/>
              <a:gd name="connsiteY1" fmla="*/ 0 h 1521912"/>
              <a:gd name="connsiteX2" fmla="*/ 9294312 w 9294312"/>
              <a:gd name="connsiteY2" fmla="*/ 1521912 h 1521912"/>
              <a:gd name="connsiteX3" fmla="*/ 0 w 9294312"/>
              <a:gd name="connsiteY3" fmla="*/ 1521912 h 1521912"/>
              <a:gd name="connsiteX4" fmla="*/ 0 w 9294312"/>
              <a:gd name="connsiteY4" fmla="*/ 0 h 1521912"/>
              <a:gd name="connsiteX0" fmla="*/ 0 w 9294312"/>
              <a:gd name="connsiteY0" fmla="*/ 0 h 1766170"/>
              <a:gd name="connsiteX1" fmla="*/ 9294312 w 9294312"/>
              <a:gd name="connsiteY1" fmla="*/ 0 h 1766170"/>
              <a:gd name="connsiteX2" fmla="*/ 9294312 w 9294312"/>
              <a:gd name="connsiteY2" fmla="*/ 1521912 h 1766170"/>
              <a:gd name="connsiteX3" fmla="*/ 50104 w 9294312"/>
              <a:gd name="connsiteY3" fmla="*/ 1766170 h 1766170"/>
              <a:gd name="connsiteX4" fmla="*/ 0 w 9294312"/>
              <a:gd name="connsiteY4" fmla="*/ 0 h 1766170"/>
              <a:gd name="connsiteX0" fmla="*/ 0 w 9294312"/>
              <a:gd name="connsiteY0" fmla="*/ 0 h 1908657"/>
              <a:gd name="connsiteX1" fmla="*/ 9294312 w 9294312"/>
              <a:gd name="connsiteY1" fmla="*/ 0 h 1908657"/>
              <a:gd name="connsiteX2" fmla="*/ 9294312 w 9294312"/>
              <a:gd name="connsiteY2" fmla="*/ 1521912 h 1908657"/>
              <a:gd name="connsiteX3" fmla="*/ 50104 w 9294312"/>
              <a:gd name="connsiteY3" fmla="*/ 1766170 h 1908657"/>
              <a:gd name="connsiteX4" fmla="*/ 0 w 9294312"/>
              <a:gd name="connsiteY4" fmla="*/ 0 h 1908657"/>
              <a:gd name="connsiteX0" fmla="*/ 18789 w 9244208"/>
              <a:gd name="connsiteY0" fmla="*/ 338202 h 1908657"/>
              <a:gd name="connsiteX1" fmla="*/ 9244208 w 9244208"/>
              <a:gd name="connsiteY1" fmla="*/ 0 h 1908657"/>
              <a:gd name="connsiteX2" fmla="*/ 9244208 w 9244208"/>
              <a:gd name="connsiteY2" fmla="*/ 1521912 h 1908657"/>
              <a:gd name="connsiteX3" fmla="*/ 0 w 9244208"/>
              <a:gd name="connsiteY3" fmla="*/ 1766170 h 1908657"/>
              <a:gd name="connsiteX4" fmla="*/ 18789 w 9244208"/>
              <a:gd name="connsiteY4" fmla="*/ 338202 h 1908657"/>
              <a:gd name="connsiteX0" fmla="*/ 6263 w 9244208"/>
              <a:gd name="connsiteY0" fmla="*/ 93944 h 1908657"/>
              <a:gd name="connsiteX1" fmla="*/ 9244208 w 9244208"/>
              <a:gd name="connsiteY1" fmla="*/ 0 h 1908657"/>
              <a:gd name="connsiteX2" fmla="*/ 9244208 w 9244208"/>
              <a:gd name="connsiteY2" fmla="*/ 1521912 h 1908657"/>
              <a:gd name="connsiteX3" fmla="*/ 0 w 9244208"/>
              <a:gd name="connsiteY3" fmla="*/ 1766170 h 1908657"/>
              <a:gd name="connsiteX4" fmla="*/ 6263 w 9244208"/>
              <a:gd name="connsiteY4" fmla="*/ 93944 h 1908657"/>
              <a:gd name="connsiteX0" fmla="*/ 6263 w 9244208"/>
              <a:gd name="connsiteY0" fmla="*/ 12525 h 1827238"/>
              <a:gd name="connsiteX1" fmla="*/ 9144000 w 9244208"/>
              <a:gd name="connsiteY1" fmla="*/ 0 h 1827238"/>
              <a:gd name="connsiteX2" fmla="*/ 9244208 w 9244208"/>
              <a:gd name="connsiteY2" fmla="*/ 1440493 h 1827238"/>
              <a:gd name="connsiteX3" fmla="*/ 0 w 9244208"/>
              <a:gd name="connsiteY3" fmla="*/ 1684751 h 1827238"/>
              <a:gd name="connsiteX4" fmla="*/ 6263 w 9244208"/>
              <a:gd name="connsiteY4" fmla="*/ 12525 h 1827238"/>
              <a:gd name="connsiteX0" fmla="*/ 6263 w 9244208"/>
              <a:gd name="connsiteY0" fmla="*/ 0 h 1814713"/>
              <a:gd name="connsiteX1" fmla="*/ 9156526 w 9244208"/>
              <a:gd name="connsiteY1" fmla="*/ 1 h 1814713"/>
              <a:gd name="connsiteX2" fmla="*/ 9244208 w 9244208"/>
              <a:gd name="connsiteY2" fmla="*/ 1427968 h 1814713"/>
              <a:gd name="connsiteX3" fmla="*/ 0 w 9244208"/>
              <a:gd name="connsiteY3" fmla="*/ 1672226 h 1814713"/>
              <a:gd name="connsiteX4" fmla="*/ 6263 w 9244208"/>
              <a:gd name="connsiteY4" fmla="*/ 0 h 1814713"/>
              <a:gd name="connsiteX0" fmla="*/ 6263 w 9156526"/>
              <a:gd name="connsiteY0" fmla="*/ 0 h 1816807"/>
              <a:gd name="connsiteX1" fmla="*/ 9156526 w 9156526"/>
              <a:gd name="connsiteY1" fmla="*/ 1 h 1816807"/>
              <a:gd name="connsiteX2" fmla="*/ 9156526 w 9156526"/>
              <a:gd name="connsiteY2" fmla="*/ 1440494 h 1816807"/>
              <a:gd name="connsiteX3" fmla="*/ 0 w 9156526"/>
              <a:gd name="connsiteY3" fmla="*/ 1672226 h 1816807"/>
              <a:gd name="connsiteX4" fmla="*/ 6263 w 9156526"/>
              <a:gd name="connsiteY4" fmla="*/ 0 h 1816807"/>
              <a:gd name="connsiteX0" fmla="*/ 6263 w 9169052"/>
              <a:gd name="connsiteY0" fmla="*/ 0 h 1816807"/>
              <a:gd name="connsiteX1" fmla="*/ 9156526 w 9169052"/>
              <a:gd name="connsiteY1" fmla="*/ 1 h 1816807"/>
              <a:gd name="connsiteX2" fmla="*/ 9169052 w 9169052"/>
              <a:gd name="connsiteY2" fmla="*/ 1440494 h 1816807"/>
              <a:gd name="connsiteX3" fmla="*/ 0 w 9169052"/>
              <a:gd name="connsiteY3" fmla="*/ 1672226 h 1816807"/>
              <a:gd name="connsiteX4" fmla="*/ 6263 w 9169052"/>
              <a:gd name="connsiteY4" fmla="*/ 0 h 1816807"/>
              <a:gd name="connsiteX0" fmla="*/ 6263 w 9169052"/>
              <a:gd name="connsiteY0" fmla="*/ 0 h 1816807"/>
              <a:gd name="connsiteX1" fmla="*/ 9169052 w 9169052"/>
              <a:gd name="connsiteY1" fmla="*/ 1 h 1816807"/>
              <a:gd name="connsiteX2" fmla="*/ 9169052 w 9169052"/>
              <a:gd name="connsiteY2" fmla="*/ 1440494 h 1816807"/>
              <a:gd name="connsiteX3" fmla="*/ 0 w 9169052"/>
              <a:gd name="connsiteY3" fmla="*/ 1672226 h 1816807"/>
              <a:gd name="connsiteX4" fmla="*/ 6263 w 9169052"/>
              <a:gd name="connsiteY4" fmla="*/ 0 h 1816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69052" h="1816807">
                <a:moveTo>
                  <a:pt x="6263" y="0"/>
                </a:moveTo>
                <a:lnTo>
                  <a:pt x="9169052" y="1"/>
                </a:lnTo>
                <a:lnTo>
                  <a:pt x="9169052" y="1440494"/>
                </a:lnTo>
                <a:cubicBezTo>
                  <a:pt x="6087649" y="1521913"/>
                  <a:pt x="3018773" y="2073059"/>
                  <a:pt x="0" y="1672226"/>
                </a:cubicBezTo>
                <a:cubicBezTo>
                  <a:pt x="2088" y="1114817"/>
                  <a:pt x="4175" y="557409"/>
                  <a:pt x="6263" y="0"/>
                </a:cubicBezTo>
                <a:close/>
              </a:path>
            </a:pathLst>
          </a:custGeom>
          <a:solidFill>
            <a:srgbClr val="0ABA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6C7A0EF6-992D-9D58-3CA1-4B956D67F7DE}"/>
              </a:ext>
            </a:extLst>
          </p:cNvPr>
          <p:cNvSpPr/>
          <p:nvPr/>
        </p:nvSpPr>
        <p:spPr>
          <a:xfrm>
            <a:off x="-15537" y="1261015"/>
            <a:ext cx="9169470" cy="694684"/>
          </a:xfrm>
          <a:custGeom>
            <a:avLst/>
            <a:gdLst>
              <a:gd name="connsiteX0" fmla="*/ 0 w 9550400"/>
              <a:gd name="connsiteY0" fmla="*/ 0 h 316753"/>
              <a:gd name="connsiteX1" fmla="*/ 9550400 w 9550400"/>
              <a:gd name="connsiteY1" fmla="*/ 0 h 316753"/>
              <a:gd name="connsiteX2" fmla="*/ 9550400 w 9550400"/>
              <a:gd name="connsiteY2" fmla="*/ 316753 h 316753"/>
              <a:gd name="connsiteX3" fmla="*/ 0 w 9550400"/>
              <a:gd name="connsiteY3" fmla="*/ 316753 h 316753"/>
              <a:gd name="connsiteX4" fmla="*/ 0 w 9550400"/>
              <a:gd name="connsiteY4" fmla="*/ 0 h 316753"/>
              <a:gd name="connsiteX0" fmla="*/ 0 w 9550400"/>
              <a:gd name="connsiteY0" fmla="*/ 0 h 1655482"/>
              <a:gd name="connsiteX1" fmla="*/ 9550400 w 9550400"/>
              <a:gd name="connsiteY1" fmla="*/ 0 h 1655482"/>
              <a:gd name="connsiteX2" fmla="*/ 9550400 w 9550400"/>
              <a:gd name="connsiteY2" fmla="*/ 316753 h 1655482"/>
              <a:gd name="connsiteX3" fmla="*/ 304800 w 9550400"/>
              <a:gd name="connsiteY3" fmla="*/ 1655482 h 1655482"/>
              <a:gd name="connsiteX4" fmla="*/ 0 w 9550400"/>
              <a:gd name="connsiteY4" fmla="*/ 0 h 1655482"/>
              <a:gd name="connsiteX0" fmla="*/ 262965 w 9245600"/>
              <a:gd name="connsiteY0" fmla="*/ 1069788 h 1655482"/>
              <a:gd name="connsiteX1" fmla="*/ 9245600 w 9245600"/>
              <a:gd name="connsiteY1" fmla="*/ 0 h 1655482"/>
              <a:gd name="connsiteX2" fmla="*/ 9245600 w 9245600"/>
              <a:gd name="connsiteY2" fmla="*/ 316753 h 1655482"/>
              <a:gd name="connsiteX3" fmla="*/ 0 w 9245600"/>
              <a:gd name="connsiteY3" fmla="*/ 1655482 h 1655482"/>
              <a:gd name="connsiteX4" fmla="*/ 262965 w 9245600"/>
              <a:gd name="connsiteY4" fmla="*/ 1069788 h 1655482"/>
              <a:gd name="connsiteX0" fmla="*/ 0 w 9251576"/>
              <a:gd name="connsiteY0" fmla="*/ 1410447 h 1655482"/>
              <a:gd name="connsiteX1" fmla="*/ 9251576 w 9251576"/>
              <a:gd name="connsiteY1" fmla="*/ 0 h 1655482"/>
              <a:gd name="connsiteX2" fmla="*/ 9251576 w 9251576"/>
              <a:gd name="connsiteY2" fmla="*/ 316753 h 1655482"/>
              <a:gd name="connsiteX3" fmla="*/ 5976 w 9251576"/>
              <a:gd name="connsiteY3" fmla="*/ 1655482 h 1655482"/>
              <a:gd name="connsiteX4" fmla="*/ 0 w 9251576"/>
              <a:gd name="connsiteY4" fmla="*/ 1410447 h 1655482"/>
              <a:gd name="connsiteX0" fmla="*/ 0 w 9251576"/>
              <a:gd name="connsiteY0" fmla="*/ 1410447 h 1810870"/>
              <a:gd name="connsiteX1" fmla="*/ 9251576 w 9251576"/>
              <a:gd name="connsiteY1" fmla="*/ 0 h 1810870"/>
              <a:gd name="connsiteX2" fmla="*/ 9161929 w 9251576"/>
              <a:gd name="connsiteY2" fmla="*/ 1810870 h 1810870"/>
              <a:gd name="connsiteX3" fmla="*/ 5976 w 9251576"/>
              <a:gd name="connsiteY3" fmla="*/ 1655482 h 1810870"/>
              <a:gd name="connsiteX4" fmla="*/ 0 w 9251576"/>
              <a:gd name="connsiteY4" fmla="*/ 1410447 h 1810870"/>
              <a:gd name="connsiteX0" fmla="*/ 0 w 9161929"/>
              <a:gd name="connsiteY0" fmla="*/ 0 h 400423"/>
              <a:gd name="connsiteX1" fmla="*/ 9161929 w 9161929"/>
              <a:gd name="connsiteY1" fmla="*/ 95623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9976 w 9161929"/>
              <a:gd name="connsiteY1" fmla="*/ 19124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1957 h 402380"/>
              <a:gd name="connsiteX1" fmla="*/ 9144000 w 9161929"/>
              <a:gd name="connsiteY1" fmla="*/ 109533 h 402380"/>
              <a:gd name="connsiteX2" fmla="*/ 9161929 w 9161929"/>
              <a:gd name="connsiteY2" fmla="*/ 402380 h 402380"/>
              <a:gd name="connsiteX3" fmla="*/ 5976 w 9161929"/>
              <a:gd name="connsiteY3" fmla="*/ 246992 h 402380"/>
              <a:gd name="connsiteX4" fmla="*/ 0 w 9161929"/>
              <a:gd name="connsiteY4" fmla="*/ 1957 h 402380"/>
              <a:gd name="connsiteX0" fmla="*/ 0 w 9161929"/>
              <a:gd name="connsiteY0" fmla="*/ 2559 h 402982"/>
              <a:gd name="connsiteX1" fmla="*/ 9144000 w 9161929"/>
              <a:gd name="connsiteY1" fmla="*/ 110135 h 402982"/>
              <a:gd name="connsiteX2" fmla="*/ 9161929 w 9161929"/>
              <a:gd name="connsiteY2" fmla="*/ 402982 h 402982"/>
              <a:gd name="connsiteX3" fmla="*/ 5976 w 9161929"/>
              <a:gd name="connsiteY3" fmla="*/ 247594 h 402982"/>
              <a:gd name="connsiteX4" fmla="*/ 0 w 9161929"/>
              <a:gd name="connsiteY4" fmla="*/ 2559 h 402982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41652"/>
              <a:gd name="connsiteX1" fmla="*/ 9144000 w 9161929"/>
              <a:gd name="connsiteY1" fmla="*/ 107576 h 441652"/>
              <a:gd name="connsiteX2" fmla="*/ 9161929 w 9161929"/>
              <a:gd name="connsiteY2" fmla="*/ 400423 h 441652"/>
              <a:gd name="connsiteX3" fmla="*/ 5976 w 9161929"/>
              <a:gd name="connsiteY3" fmla="*/ 245035 h 441652"/>
              <a:gd name="connsiteX4" fmla="*/ 0 w 9161929"/>
              <a:gd name="connsiteY4" fmla="*/ 0 h 441652"/>
              <a:gd name="connsiteX0" fmla="*/ 0 w 9161929"/>
              <a:gd name="connsiteY0" fmla="*/ 0 h 472675"/>
              <a:gd name="connsiteX1" fmla="*/ 9144000 w 9161929"/>
              <a:gd name="connsiteY1" fmla="*/ 107576 h 472675"/>
              <a:gd name="connsiteX2" fmla="*/ 9161929 w 9161929"/>
              <a:gd name="connsiteY2" fmla="*/ 400423 h 472675"/>
              <a:gd name="connsiteX3" fmla="*/ 5976 w 9161929"/>
              <a:gd name="connsiteY3" fmla="*/ 245035 h 472675"/>
              <a:gd name="connsiteX4" fmla="*/ 0 w 9161929"/>
              <a:gd name="connsiteY4" fmla="*/ 0 h 472675"/>
              <a:gd name="connsiteX0" fmla="*/ 0 w 9161929"/>
              <a:gd name="connsiteY0" fmla="*/ 0 h 465200"/>
              <a:gd name="connsiteX1" fmla="*/ 9144000 w 9161929"/>
              <a:gd name="connsiteY1" fmla="*/ 107576 h 465200"/>
              <a:gd name="connsiteX2" fmla="*/ 9161929 w 9161929"/>
              <a:gd name="connsiteY2" fmla="*/ 400423 h 465200"/>
              <a:gd name="connsiteX3" fmla="*/ 5976 w 9161929"/>
              <a:gd name="connsiteY3" fmla="*/ 245035 h 465200"/>
              <a:gd name="connsiteX4" fmla="*/ 0 w 9161929"/>
              <a:gd name="connsiteY4" fmla="*/ 0 h 465200"/>
              <a:gd name="connsiteX0" fmla="*/ 0 w 9149976"/>
              <a:gd name="connsiteY0" fmla="*/ 0 h 430862"/>
              <a:gd name="connsiteX1" fmla="*/ 9144000 w 9149976"/>
              <a:gd name="connsiteY1" fmla="*/ 107576 h 430862"/>
              <a:gd name="connsiteX2" fmla="*/ 9149976 w 9149976"/>
              <a:gd name="connsiteY2" fmla="*/ 351858 h 430862"/>
              <a:gd name="connsiteX3" fmla="*/ 5976 w 9149976"/>
              <a:gd name="connsiteY3" fmla="*/ 245035 h 430862"/>
              <a:gd name="connsiteX4" fmla="*/ 0 w 9149976"/>
              <a:gd name="connsiteY4" fmla="*/ 0 h 430862"/>
              <a:gd name="connsiteX0" fmla="*/ 0 w 9155952"/>
              <a:gd name="connsiteY0" fmla="*/ 0 h 430862"/>
              <a:gd name="connsiteX1" fmla="*/ 9155952 w 9155952"/>
              <a:gd name="connsiteY1" fmla="*/ 107576 h 430862"/>
              <a:gd name="connsiteX2" fmla="*/ 9149976 w 9155952"/>
              <a:gd name="connsiteY2" fmla="*/ 351858 h 430862"/>
              <a:gd name="connsiteX3" fmla="*/ 5976 w 9155952"/>
              <a:gd name="connsiteY3" fmla="*/ 245035 h 430862"/>
              <a:gd name="connsiteX4" fmla="*/ 0 w 9155952"/>
              <a:gd name="connsiteY4" fmla="*/ 0 h 430862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35488"/>
              <a:gd name="connsiteX1" fmla="*/ 9155952 w 9155952"/>
              <a:gd name="connsiteY1" fmla="*/ 107576 h 435488"/>
              <a:gd name="connsiteX2" fmla="*/ 9149976 w 9155952"/>
              <a:gd name="connsiteY2" fmla="*/ 351858 h 435488"/>
              <a:gd name="connsiteX3" fmla="*/ 5976 w 9155952"/>
              <a:gd name="connsiteY3" fmla="*/ 245035 h 435488"/>
              <a:gd name="connsiteX4" fmla="*/ 0 w 9155952"/>
              <a:gd name="connsiteY4" fmla="*/ 0 h 435488"/>
              <a:gd name="connsiteX0" fmla="*/ 0 w 9155952"/>
              <a:gd name="connsiteY0" fmla="*/ 0 h 413457"/>
              <a:gd name="connsiteX1" fmla="*/ 9155952 w 9155952"/>
              <a:gd name="connsiteY1" fmla="*/ 107576 h 413457"/>
              <a:gd name="connsiteX2" fmla="*/ 9149976 w 9155952"/>
              <a:gd name="connsiteY2" fmla="*/ 351858 h 413457"/>
              <a:gd name="connsiteX3" fmla="*/ 5976 w 9155952"/>
              <a:gd name="connsiteY3" fmla="*/ 245035 h 413457"/>
              <a:gd name="connsiteX4" fmla="*/ 0 w 9155952"/>
              <a:gd name="connsiteY4" fmla="*/ 0 h 413457"/>
              <a:gd name="connsiteX0" fmla="*/ 0 w 9155952"/>
              <a:gd name="connsiteY0" fmla="*/ 0 h 351858"/>
              <a:gd name="connsiteX1" fmla="*/ 9155952 w 9155952"/>
              <a:gd name="connsiteY1" fmla="*/ 107576 h 351858"/>
              <a:gd name="connsiteX2" fmla="*/ 9149976 w 9155952"/>
              <a:gd name="connsiteY2" fmla="*/ 351858 h 351858"/>
              <a:gd name="connsiteX3" fmla="*/ 5976 w 9155952"/>
              <a:gd name="connsiteY3" fmla="*/ 245035 h 351858"/>
              <a:gd name="connsiteX4" fmla="*/ 0 w 9155952"/>
              <a:gd name="connsiteY4" fmla="*/ 0 h 351858"/>
              <a:gd name="connsiteX0" fmla="*/ 0 w 9155952"/>
              <a:gd name="connsiteY0" fmla="*/ 0 h 408476"/>
              <a:gd name="connsiteX1" fmla="*/ 9155952 w 9155952"/>
              <a:gd name="connsiteY1" fmla="*/ 107576 h 408476"/>
              <a:gd name="connsiteX2" fmla="*/ 9149976 w 9155952"/>
              <a:gd name="connsiteY2" fmla="*/ 351858 h 408476"/>
              <a:gd name="connsiteX3" fmla="*/ 5976 w 9155952"/>
              <a:gd name="connsiteY3" fmla="*/ 245035 h 408476"/>
              <a:gd name="connsiteX4" fmla="*/ 0 w 9155952"/>
              <a:gd name="connsiteY4" fmla="*/ 0 h 408476"/>
              <a:gd name="connsiteX0" fmla="*/ 0 w 9155952"/>
              <a:gd name="connsiteY0" fmla="*/ 0 h 436223"/>
              <a:gd name="connsiteX1" fmla="*/ 9155952 w 9155952"/>
              <a:gd name="connsiteY1" fmla="*/ 107576 h 436223"/>
              <a:gd name="connsiteX2" fmla="*/ 9149976 w 9155952"/>
              <a:gd name="connsiteY2" fmla="*/ 351858 h 436223"/>
              <a:gd name="connsiteX3" fmla="*/ 5976 w 9155952"/>
              <a:gd name="connsiteY3" fmla="*/ 245035 h 436223"/>
              <a:gd name="connsiteX4" fmla="*/ 0 w 9155952"/>
              <a:gd name="connsiteY4" fmla="*/ 0 h 436223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49976"/>
              <a:gd name="connsiteY0" fmla="*/ 0 h 424791"/>
              <a:gd name="connsiteX1" fmla="*/ 9143999 w 9149976"/>
              <a:gd name="connsiteY1" fmla="*/ 152903 h 424791"/>
              <a:gd name="connsiteX2" fmla="*/ 9149976 w 9149976"/>
              <a:gd name="connsiteY2" fmla="*/ 351858 h 424791"/>
              <a:gd name="connsiteX3" fmla="*/ 5976 w 9149976"/>
              <a:gd name="connsiteY3" fmla="*/ 245035 h 424791"/>
              <a:gd name="connsiteX4" fmla="*/ 0 w 9149976"/>
              <a:gd name="connsiteY4" fmla="*/ 0 h 424791"/>
              <a:gd name="connsiteX0" fmla="*/ 0 w 9149976"/>
              <a:gd name="connsiteY0" fmla="*/ 0 h 424791"/>
              <a:gd name="connsiteX1" fmla="*/ 9143999 w 9149976"/>
              <a:gd name="connsiteY1" fmla="*/ 152903 h 424791"/>
              <a:gd name="connsiteX2" fmla="*/ 9149976 w 9149976"/>
              <a:gd name="connsiteY2" fmla="*/ 351858 h 424791"/>
              <a:gd name="connsiteX3" fmla="*/ 5976 w 9149976"/>
              <a:gd name="connsiteY3" fmla="*/ 245035 h 424791"/>
              <a:gd name="connsiteX4" fmla="*/ 0 w 9149976"/>
              <a:gd name="connsiteY4" fmla="*/ 0 h 424791"/>
              <a:gd name="connsiteX0" fmla="*/ 0 w 9161929"/>
              <a:gd name="connsiteY0" fmla="*/ 0 h 363276"/>
              <a:gd name="connsiteX1" fmla="*/ 9155952 w 9161929"/>
              <a:gd name="connsiteY1" fmla="*/ 91388 h 363276"/>
              <a:gd name="connsiteX2" fmla="*/ 9161929 w 9161929"/>
              <a:gd name="connsiteY2" fmla="*/ 290343 h 363276"/>
              <a:gd name="connsiteX3" fmla="*/ 17929 w 9161929"/>
              <a:gd name="connsiteY3" fmla="*/ 183520 h 363276"/>
              <a:gd name="connsiteX4" fmla="*/ 0 w 9161929"/>
              <a:gd name="connsiteY4" fmla="*/ 0 h 363276"/>
              <a:gd name="connsiteX0" fmla="*/ 0 w 9161929"/>
              <a:gd name="connsiteY0" fmla="*/ 0 h 363276"/>
              <a:gd name="connsiteX1" fmla="*/ 9155952 w 9161929"/>
              <a:gd name="connsiteY1" fmla="*/ 91388 h 363276"/>
              <a:gd name="connsiteX2" fmla="*/ 9161929 w 9161929"/>
              <a:gd name="connsiteY2" fmla="*/ 290343 h 363276"/>
              <a:gd name="connsiteX3" fmla="*/ 17929 w 9161929"/>
              <a:gd name="connsiteY3" fmla="*/ 183520 h 363276"/>
              <a:gd name="connsiteX4" fmla="*/ 0 w 9161929"/>
              <a:gd name="connsiteY4" fmla="*/ 0 h 363276"/>
              <a:gd name="connsiteX0" fmla="*/ 0 w 9173881"/>
              <a:gd name="connsiteY0" fmla="*/ 0 h 363276"/>
              <a:gd name="connsiteX1" fmla="*/ 9173881 w 9173881"/>
              <a:gd name="connsiteY1" fmla="*/ 91388 h 363276"/>
              <a:gd name="connsiteX2" fmla="*/ 9161929 w 9173881"/>
              <a:gd name="connsiteY2" fmla="*/ 290343 h 363276"/>
              <a:gd name="connsiteX3" fmla="*/ 17929 w 9173881"/>
              <a:gd name="connsiteY3" fmla="*/ 183520 h 363276"/>
              <a:gd name="connsiteX4" fmla="*/ 0 w 9173881"/>
              <a:gd name="connsiteY4" fmla="*/ 0 h 363276"/>
              <a:gd name="connsiteX0" fmla="*/ 0 w 9179858"/>
              <a:gd name="connsiteY0" fmla="*/ 0 h 363276"/>
              <a:gd name="connsiteX1" fmla="*/ 9173881 w 9179858"/>
              <a:gd name="connsiteY1" fmla="*/ 91388 h 363276"/>
              <a:gd name="connsiteX2" fmla="*/ 9179858 w 9179858"/>
              <a:gd name="connsiteY2" fmla="*/ 290343 h 363276"/>
              <a:gd name="connsiteX3" fmla="*/ 17929 w 9179858"/>
              <a:gd name="connsiteY3" fmla="*/ 183520 h 363276"/>
              <a:gd name="connsiteX4" fmla="*/ 0 w 9179858"/>
              <a:gd name="connsiteY4" fmla="*/ 0 h 363276"/>
              <a:gd name="connsiteX0" fmla="*/ 5977 w 9185835"/>
              <a:gd name="connsiteY0" fmla="*/ 0 h 364280"/>
              <a:gd name="connsiteX1" fmla="*/ 9179858 w 9185835"/>
              <a:gd name="connsiteY1" fmla="*/ 91388 h 364280"/>
              <a:gd name="connsiteX2" fmla="*/ 9185835 w 9185835"/>
              <a:gd name="connsiteY2" fmla="*/ 290343 h 364280"/>
              <a:gd name="connsiteX3" fmla="*/ 0 w 9185835"/>
              <a:gd name="connsiteY3" fmla="*/ 186758 h 364280"/>
              <a:gd name="connsiteX4" fmla="*/ 5977 w 9185835"/>
              <a:gd name="connsiteY4" fmla="*/ 0 h 364280"/>
              <a:gd name="connsiteX0" fmla="*/ 5977 w 9189517"/>
              <a:gd name="connsiteY0" fmla="*/ 0 h 364280"/>
              <a:gd name="connsiteX1" fmla="*/ 9189517 w 9189517"/>
              <a:gd name="connsiteY1" fmla="*/ 93995 h 364280"/>
              <a:gd name="connsiteX2" fmla="*/ 9185835 w 9189517"/>
              <a:gd name="connsiteY2" fmla="*/ 290343 h 364280"/>
              <a:gd name="connsiteX3" fmla="*/ 0 w 9189517"/>
              <a:gd name="connsiteY3" fmla="*/ 186758 h 364280"/>
              <a:gd name="connsiteX4" fmla="*/ 5977 w 9189517"/>
              <a:gd name="connsiteY4" fmla="*/ 0 h 364280"/>
              <a:gd name="connsiteX0" fmla="*/ 5977 w 9186028"/>
              <a:gd name="connsiteY0" fmla="*/ 140114 h 504394"/>
              <a:gd name="connsiteX1" fmla="*/ 9183232 w 9186028"/>
              <a:gd name="connsiteY1" fmla="*/ 0 h 504394"/>
              <a:gd name="connsiteX2" fmla="*/ 9185835 w 9186028"/>
              <a:gd name="connsiteY2" fmla="*/ 430457 h 504394"/>
              <a:gd name="connsiteX3" fmla="*/ 0 w 9186028"/>
              <a:gd name="connsiteY3" fmla="*/ 326872 h 504394"/>
              <a:gd name="connsiteX4" fmla="*/ 5977 w 9186028"/>
              <a:gd name="connsiteY4" fmla="*/ 140114 h 504394"/>
              <a:gd name="connsiteX0" fmla="*/ 5977 w 9183232"/>
              <a:gd name="connsiteY0" fmla="*/ 140114 h 395988"/>
              <a:gd name="connsiteX1" fmla="*/ 9183232 w 9183232"/>
              <a:gd name="connsiteY1" fmla="*/ 0 h 395988"/>
              <a:gd name="connsiteX2" fmla="*/ 9179550 w 9183232"/>
              <a:gd name="connsiteY2" fmla="*/ 162419 h 395988"/>
              <a:gd name="connsiteX3" fmla="*/ 0 w 9183232"/>
              <a:gd name="connsiteY3" fmla="*/ 326872 h 395988"/>
              <a:gd name="connsiteX4" fmla="*/ 5977 w 9183232"/>
              <a:gd name="connsiteY4" fmla="*/ 140114 h 395988"/>
              <a:gd name="connsiteX0" fmla="*/ 5977 w 9183232"/>
              <a:gd name="connsiteY0" fmla="*/ 99400 h 395988"/>
              <a:gd name="connsiteX1" fmla="*/ 9183232 w 9183232"/>
              <a:gd name="connsiteY1" fmla="*/ 0 h 395988"/>
              <a:gd name="connsiteX2" fmla="*/ 9179550 w 9183232"/>
              <a:gd name="connsiteY2" fmla="*/ 162419 h 395988"/>
              <a:gd name="connsiteX3" fmla="*/ 0 w 9183232"/>
              <a:gd name="connsiteY3" fmla="*/ 326872 h 395988"/>
              <a:gd name="connsiteX4" fmla="*/ 5977 w 9183232"/>
              <a:gd name="connsiteY4" fmla="*/ 99400 h 395988"/>
              <a:gd name="connsiteX0" fmla="*/ 12262 w 9189517"/>
              <a:gd name="connsiteY0" fmla="*/ 99400 h 353428"/>
              <a:gd name="connsiteX1" fmla="*/ 9189517 w 9189517"/>
              <a:gd name="connsiteY1" fmla="*/ 0 h 353428"/>
              <a:gd name="connsiteX2" fmla="*/ 9185835 w 9189517"/>
              <a:gd name="connsiteY2" fmla="*/ 162419 h 353428"/>
              <a:gd name="connsiteX3" fmla="*/ 0 w 9189517"/>
              <a:gd name="connsiteY3" fmla="*/ 272586 h 353428"/>
              <a:gd name="connsiteX4" fmla="*/ 12262 w 9189517"/>
              <a:gd name="connsiteY4" fmla="*/ 99400 h 353428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98498"/>
              <a:gd name="connsiteY0" fmla="*/ 99400 h 367848"/>
              <a:gd name="connsiteX1" fmla="*/ 9189517 w 9198498"/>
              <a:gd name="connsiteY1" fmla="*/ 0 h 367848"/>
              <a:gd name="connsiteX2" fmla="*/ 9198406 w 9198498"/>
              <a:gd name="connsiteY2" fmla="*/ 165812 h 367848"/>
              <a:gd name="connsiteX3" fmla="*/ 0 w 9198498"/>
              <a:gd name="connsiteY3" fmla="*/ 272586 h 367848"/>
              <a:gd name="connsiteX4" fmla="*/ 12262 w 9198498"/>
              <a:gd name="connsiteY4" fmla="*/ 99400 h 367848"/>
              <a:gd name="connsiteX0" fmla="*/ 12262 w 9202088"/>
              <a:gd name="connsiteY0" fmla="*/ 102793 h 371241"/>
              <a:gd name="connsiteX1" fmla="*/ 9202088 w 9202088"/>
              <a:gd name="connsiteY1" fmla="*/ 0 h 371241"/>
              <a:gd name="connsiteX2" fmla="*/ 9198406 w 9202088"/>
              <a:gd name="connsiteY2" fmla="*/ 169205 h 371241"/>
              <a:gd name="connsiteX3" fmla="*/ 0 w 9202088"/>
              <a:gd name="connsiteY3" fmla="*/ 275979 h 371241"/>
              <a:gd name="connsiteX4" fmla="*/ 12262 w 9202088"/>
              <a:gd name="connsiteY4" fmla="*/ 102793 h 371241"/>
              <a:gd name="connsiteX0" fmla="*/ 0 w 9202397"/>
              <a:gd name="connsiteY0" fmla="*/ 106186 h 371241"/>
              <a:gd name="connsiteX1" fmla="*/ 9202397 w 9202397"/>
              <a:gd name="connsiteY1" fmla="*/ 0 h 371241"/>
              <a:gd name="connsiteX2" fmla="*/ 9198715 w 9202397"/>
              <a:gd name="connsiteY2" fmla="*/ 169205 h 371241"/>
              <a:gd name="connsiteX3" fmla="*/ 309 w 9202397"/>
              <a:gd name="connsiteY3" fmla="*/ 275979 h 371241"/>
              <a:gd name="connsiteX4" fmla="*/ 0 w 9202397"/>
              <a:gd name="connsiteY4" fmla="*/ 106186 h 371241"/>
              <a:gd name="connsiteX0" fmla="*/ 0 w 9202397"/>
              <a:gd name="connsiteY0" fmla="*/ 106186 h 376333"/>
              <a:gd name="connsiteX1" fmla="*/ 9202397 w 9202397"/>
              <a:gd name="connsiteY1" fmla="*/ 0 h 376333"/>
              <a:gd name="connsiteX2" fmla="*/ 9198715 w 9202397"/>
              <a:gd name="connsiteY2" fmla="*/ 169205 h 376333"/>
              <a:gd name="connsiteX3" fmla="*/ 6595 w 9202397"/>
              <a:gd name="connsiteY3" fmla="*/ 282765 h 376333"/>
              <a:gd name="connsiteX4" fmla="*/ 0 w 9202397"/>
              <a:gd name="connsiteY4" fmla="*/ 106186 h 376333"/>
              <a:gd name="connsiteX0" fmla="*/ 0 w 9202397"/>
              <a:gd name="connsiteY0" fmla="*/ 106186 h 376333"/>
              <a:gd name="connsiteX1" fmla="*/ 9202397 w 9202397"/>
              <a:gd name="connsiteY1" fmla="*/ 0 h 376333"/>
              <a:gd name="connsiteX2" fmla="*/ 9198715 w 9202397"/>
              <a:gd name="connsiteY2" fmla="*/ 169205 h 376333"/>
              <a:gd name="connsiteX3" fmla="*/ 6595 w 9202397"/>
              <a:gd name="connsiteY3" fmla="*/ 282765 h 376333"/>
              <a:gd name="connsiteX4" fmla="*/ 0 w 9202397"/>
              <a:gd name="connsiteY4" fmla="*/ 106186 h 376333"/>
              <a:gd name="connsiteX0" fmla="*/ 0 w 9202397"/>
              <a:gd name="connsiteY0" fmla="*/ 106186 h 376333"/>
              <a:gd name="connsiteX1" fmla="*/ 9202397 w 9202397"/>
              <a:gd name="connsiteY1" fmla="*/ 0 h 376333"/>
              <a:gd name="connsiteX2" fmla="*/ 9198715 w 9202397"/>
              <a:gd name="connsiteY2" fmla="*/ 169205 h 376333"/>
              <a:gd name="connsiteX3" fmla="*/ 6595 w 9202397"/>
              <a:gd name="connsiteY3" fmla="*/ 282765 h 376333"/>
              <a:gd name="connsiteX4" fmla="*/ 0 w 9202397"/>
              <a:gd name="connsiteY4" fmla="*/ 106186 h 376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02397" h="376333">
                <a:moveTo>
                  <a:pt x="0" y="106186"/>
                </a:moveTo>
                <a:cubicBezTo>
                  <a:pt x="1875883" y="315636"/>
                  <a:pt x="6206009" y="150079"/>
                  <a:pt x="9202397" y="0"/>
                </a:cubicBezTo>
                <a:cubicBezTo>
                  <a:pt x="9201170" y="65449"/>
                  <a:pt x="9199942" y="103756"/>
                  <a:pt x="9198715" y="169205"/>
                </a:cubicBezTo>
                <a:cubicBezTo>
                  <a:pt x="4871750" y="305192"/>
                  <a:pt x="1254844" y="491365"/>
                  <a:pt x="6595" y="282765"/>
                </a:cubicBezTo>
                <a:lnTo>
                  <a:pt x="0" y="106186"/>
                </a:lnTo>
                <a:close/>
              </a:path>
            </a:pathLst>
          </a:custGeom>
          <a:solidFill>
            <a:srgbClr val="00B7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96DC7F2-934F-83BB-3F2A-4D01B3BE8C53}"/>
              </a:ext>
            </a:extLst>
          </p:cNvPr>
          <p:cNvCxnSpPr/>
          <p:nvPr/>
        </p:nvCxnSpPr>
        <p:spPr>
          <a:xfrm>
            <a:off x="720247" y="2223370"/>
            <a:ext cx="0" cy="3901857"/>
          </a:xfrm>
          <a:prstGeom prst="line">
            <a:avLst/>
          </a:prstGeom>
          <a:ln>
            <a:solidFill>
              <a:srgbClr val="00B7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AB9096E5-2E96-3B22-183D-62C12A1810C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3775" y="413971"/>
            <a:ext cx="7985344" cy="1158745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Rubik Medium" panose="02000604000000020004" pitchFamily="2" charset="-79"/>
                <a:cs typeface="Rubik Medium" panose="02000604000000020004" pitchFamily="2" charset="-79"/>
              </a:defRPr>
            </a:lvl1pPr>
          </a:lstStyle>
          <a:p>
            <a:pPr fontAlgn="b"/>
            <a:r>
              <a:rPr lang="en-GB" baseline="0" dirty="0">
                <a:solidFill>
                  <a:schemeClr val="bg1"/>
                </a:solidFill>
              </a:rPr>
              <a:t>Click to edit two lines of text to add further information</a:t>
            </a:r>
          </a:p>
          <a:p>
            <a:pPr marL="0" marR="0" lvl="0" indent="0" algn="l" defTabSz="914400" rtl="0" eaLnBrk="1" fontAlgn="b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>
                <a:solidFill>
                  <a:schemeClr val="bg1"/>
                </a:solidFill>
              </a:rPr>
              <a:t>Click to edit two lines of text to add further information</a:t>
            </a:r>
          </a:p>
          <a:p>
            <a:pPr fontAlgn="b"/>
            <a:endParaRPr lang="en-GB" baseline="0" dirty="0">
              <a:solidFill>
                <a:schemeClr val="bg1"/>
              </a:solidFill>
            </a:endParaRP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C3C5A306-6B16-3C5B-659D-2BEADE53329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1132" y="2176356"/>
            <a:ext cx="3780868" cy="394887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1200" b="1" i="0" smtClean="0">
                <a:solidFill>
                  <a:schemeClr val="tx1"/>
                </a:solidFill>
                <a:effectLst/>
                <a:latin typeface="Lato" panose="020F0502020204030203" pitchFamily="34" charset="77"/>
                <a:cs typeface="Rubik Medium" panose="02000604000000020004" pitchFamily="2" charset="-79"/>
              </a:defRPr>
            </a:lvl1pPr>
            <a:lvl2pPr marL="0" indent="0">
              <a:buFont typeface="Arial" panose="020B0604020202020204" pitchFamily="34" charset="0"/>
              <a:buChar char="•"/>
              <a:defRPr sz="1200">
                <a:latin typeface="Lato" panose="020F0502020204030203" pitchFamily="34" charset="77"/>
              </a:defRPr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GB" dirty="0"/>
              <a:t>Use bold heading for single line main title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Use body text for running text in paragraphs, with line breaks between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05C80AC9-5A65-8E4E-9018-532F4F07A5C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818251" y="2176356"/>
            <a:ext cx="3780868" cy="3948871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25577287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ontent page text only 2 columns (no number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E0B2EE5-C458-B4BC-A4B7-1ADD169CB806}"/>
              </a:ext>
            </a:extLst>
          </p:cNvPr>
          <p:cNvSpPr/>
          <p:nvPr/>
        </p:nvSpPr>
        <p:spPr>
          <a:xfrm>
            <a:off x="-12526" y="-6263"/>
            <a:ext cx="9169052" cy="1816807"/>
          </a:xfrm>
          <a:custGeom>
            <a:avLst/>
            <a:gdLst>
              <a:gd name="connsiteX0" fmla="*/ 0 w 9294312"/>
              <a:gd name="connsiteY0" fmla="*/ 0 h 1521912"/>
              <a:gd name="connsiteX1" fmla="*/ 9294312 w 9294312"/>
              <a:gd name="connsiteY1" fmla="*/ 0 h 1521912"/>
              <a:gd name="connsiteX2" fmla="*/ 9294312 w 9294312"/>
              <a:gd name="connsiteY2" fmla="*/ 1521912 h 1521912"/>
              <a:gd name="connsiteX3" fmla="*/ 0 w 9294312"/>
              <a:gd name="connsiteY3" fmla="*/ 1521912 h 1521912"/>
              <a:gd name="connsiteX4" fmla="*/ 0 w 9294312"/>
              <a:gd name="connsiteY4" fmla="*/ 0 h 1521912"/>
              <a:gd name="connsiteX0" fmla="*/ 0 w 9294312"/>
              <a:gd name="connsiteY0" fmla="*/ 0 h 1766170"/>
              <a:gd name="connsiteX1" fmla="*/ 9294312 w 9294312"/>
              <a:gd name="connsiteY1" fmla="*/ 0 h 1766170"/>
              <a:gd name="connsiteX2" fmla="*/ 9294312 w 9294312"/>
              <a:gd name="connsiteY2" fmla="*/ 1521912 h 1766170"/>
              <a:gd name="connsiteX3" fmla="*/ 50104 w 9294312"/>
              <a:gd name="connsiteY3" fmla="*/ 1766170 h 1766170"/>
              <a:gd name="connsiteX4" fmla="*/ 0 w 9294312"/>
              <a:gd name="connsiteY4" fmla="*/ 0 h 1766170"/>
              <a:gd name="connsiteX0" fmla="*/ 0 w 9294312"/>
              <a:gd name="connsiteY0" fmla="*/ 0 h 1908657"/>
              <a:gd name="connsiteX1" fmla="*/ 9294312 w 9294312"/>
              <a:gd name="connsiteY1" fmla="*/ 0 h 1908657"/>
              <a:gd name="connsiteX2" fmla="*/ 9294312 w 9294312"/>
              <a:gd name="connsiteY2" fmla="*/ 1521912 h 1908657"/>
              <a:gd name="connsiteX3" fmla="*/ 50104 w 9294312"/>
              <a:gd name="connsiteY3" fmla="*/ 1766170 h 1908657"/>
              <a:gd name="connsiteX4" fmla="*/ 0 w 9294312"/>
              <a:gd name="connsiteY4" fmla="*/ 0 h 1908657"/>
              <a:gd name="connsiteX0" fmla="*/ 18789 w 9244208"/>
              <a:gd name="connsiteY0" fmla="*/ 338202 h 1908657"/>
              <a:gd name="connsiteX1" fmla="*/ 9244208 w 9244208"/>
              <a:gd name="connsiteY1" fmla="*/ 0 h 1908657"/>
              <a:gd name="connsiteX2" fmla="*/ 9244208 w 9244208"/>
              <a:gd name="connsiteY2" fmla="*/ 1521912 h 1908657"/>
              <a:gd name="connsiteX3" fmla="*/ 0 w 9244208"/>
              <a:gd name="connsiteY3" fmla="*/ 1766170 h 1908657"/>
              <a:gd name="connsiteX4" fmla="*/ 18789 w 9244208"/>
              <a:gd name="connsiteY4" fmla="*/ 338202 h 1908657"/>
              <a:gd name="connsiteX0" fmla="*/ 6263 w 9244208"/>
              <a:gd name="connsiteY0" fmla="*/ 93944 h 1908657"/>
              <a:gd name="connsiteX1" fmla="*/ 9244208 w 9244208"/>
              <a:gd name="connsiteY1" fmla="*/ 0 h 1908657"/>
              <a:gd name="connsiteX2" fmla="*/ 9244208 w 9244208"/>
              <a:gd name="connsiteY2" fmla="*/ 1521912 h 1908657"/>
              <a:gd name="connsiteX3" fmla="*/ 0 w 9244208"/>
              <a:gd name="connsiteY3" fmla="*/ 1766170 h 1908657"/>
              <a:gd name="connsiteX4" fmla="*/ 6263 w 9244208"/>
              <a:gd name="connsiteY4" fmla="*/ 93944 h 1908657"/>
              <a:gd name="connsiteX0" fmla="*/ 6263 w 9244208"/>
              <a:gd name="connsiteY0" fmla="*/ 12525 h 1827238"/>
              <a:gd name="connsiteX1" fmla="*/ 9144000 w 9244208"/>
              <a:gd name="connsiteY1" fmla="*/ 0 h 1827238"/>
              <a:gd name="connsiteX2" fmla="*/ 9244208 w 9244208"/>
              <a:gd name="connsiteY2" fmla="*/ 1440493 h 1827238"/>
              <a:gd name="connsiteX3" fmla="*/ 0 w 9244208"/>
              <a:gd name="connsiteY3" fmla="*/ 1684751 h 1827238"/>
              <a:gd name="connsiteX4" fmla="*/ 6263 w 9244208"/>
              <a:gd name="connsiteY4" fmla="*/ 12525 h 1827238"/>
              <a:gd name="connsiteX0" fmla="*/ 6263 w 9244208"/>
              <a:gd name="connsiteY0" fmla="*/ 0 h 1814713"/>
              <a:gd name="connsiteX1" fmla="*/ 9156526 w 9244208"/>
              <a:gd name="connsiteY1" fmla="*/ 1 h 1814713"/>
              <a:gd name="connsiteX2" fmla="*/ 9244208 w 9244208"/>
              <a:gd name="connsiteY2" fmla="*/ 1427968 h 1814713"/>
              <a:gd name="connsiteX3" fmla="*/ 0 w 9244208"/>
              <a:gd name="connsiteY3" fmla="*/ 1672226 h 1814713"/>
              <a:gd name="connsiteX4" fmla="*/ 6263 w 9244208"/>
              <a:gd name="connsiteY4" fmla="*/ 0 h 1814713"/>
              <a:gd name="connsiteX0" fmla="*/ 6263 w 9156526"/>
              <a:gd name="connsiteY0" fmla="*/ 0 h 1816807"/>
              <a:gd name="connsiteX1" fmla="*/ 9156526 w 9156526"/>
              <a:gd name="connsiteY1" fmla="*/ 1 h 1816807"/>
              <a:gd name="connsiteX2" fmla="*/ 9156526 w 9156526"/>
              <a:gd name="connsiteY2" fmla="*/ 1440494 h 1816807"/>
              <a:gd name="connsiteX3" fmla="*/ 0 w 9156526"/>
              <a:gd name="connsiteY3" fmla="*/ 1672226 h 1816807"/>
              <a:gd name="connsiteX4" fmla="*/ 6263 w 9156526"/>
              <a:gd name="connsiteY4" fmla="*/ 0 h 1816807"/>
              <a:gd name="connsiteX0" fmla="*/ 6263 w 9169052"/>
              <a:gd name="connsiteY0" fmla="*/ 0 h 1816807"/>
              <a:gd name="connsiteX1" fmla="*/ 9156526 w 9169052"/>
              <a:gd name="connsiteY1" fmla="*/ 1 h 1816807"/>
              <a:gd name="connsiteX2" fmla="*/ 9169052 w 9169052"/>
              <a:gd name="connsiteY2" fmla="*/ 1440494 h 1816807"/>
              <a:gd name="connsiteX3" fmla="*/ 0 w 9169052"/>
              <a:gd name="connsiteY3" fmla="*/ 1672226 h 1816807"/>
              <a:gd name="connsiteX4" fmla="*/ 6263 w 9169052"/>
              <a:gd name="connsiteY4" fmla="*/ 0 h 1816807"/>
              <a:gd name="connsiteX0" fmla="*/ 6263 w 9169052"/>
              <a:gd name="connsiteY0" fmla="*/ 0 h 1816807"/>
              <a:gd name="connsiteX1" fmla="*/ 9169052 w 9169052"/>
              <a:gd name="connsiteY1" fmla="*/ 1 h 1816807"/>
              <a:gd name="connsiteX2" fmla="*/ 9169052 w 9169052"/>
              <a:gd name="connsiteY2" fmla="*/ 1440494 h 1816807"/>
              <a:gd name="connsiteX3" fmla="*/ 0 w 9169052"/>
              <a:gd name="connsiteY3" fmla="*/ 1672226 h 1816807"/>
              <a:gd name="connsiteX4" fmla="*/ 6263 w 9169052"/>
              <a:gd name="connsiteY4" fmla="*/ 0 h 1816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69052" h="1816807">
                <a:moveTo>
                  <a:pt x="6263" y="0"/>
                </a:moveTo>
                <a:lnTo>
                  <a:pt x="9169052" y="1"/>
                </a:lnTo>
                <a:lnTo>
                  <a:pt x="9169052" y="1440494"/>
                </a:lnTo>
                <a:cubicBezTo>
                  <a:pt x="6087649" y="1521913"/>
                  <a:pt x="3018773" y="2073059"/>
                  <a:pt x="0" y="1672226"/>
                </a:cubicBezTo>
                <a:cubicBezTo>
                  <a:pt x="2088" y="1114817"/>
                  <a:pt x="4175" y="557409"/>
                  <a:pt x="6263" y="0"/>
                </a:cubicBezTo>
                <a:close/>
              </a:path>
            </a:pathLst>
          </a:custGeom>
          <a:solidFill>
            <a:srgbClr val="F39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6C7A0EF6-992D-9D58-3CA1-4B956D67F7DE}"/>
              </a:ext>
            </a:extLst>
          </p:cNvPr>
          <p:cNvSpPr/>
          <p:nvPr/>
        </p:nvSpPr>
        <p:spPr>
          <a:xfrm>
            <a:off x="-15537" y="1261015"/>
            <a:ext cx="9169470" cy="694684"/>
          </a:xfrm>
          <a:custGeom>
            <a:avLst/>
            <a:gdLst>
              <a:gd name="connsiteX0" fmla="*/ 0 w 9550400"/>
              <a:gd name="connsiteY0" fmla="*/ 0 h 316753"/>
              <a:gd name="connsiteX1" fmla="*/ 9550400 w 9550400"/>
              <a:gd name="connsiteY1" fmla="*/ 0 h 316753"/>
              <a:gd name="connsiteX2" fmla="*/ 9550400 w 9550400"/>
              <a:gd name="connsiteY2" fmla="*/ 316753 h 316753"/>
              <a:gd name="connsiteX3" fmla="*/ 0 w 9550400"/>
              <a:gd name="connsiteY3" fmla="*/ 316753 h 316753"/>
              <a:gd name="connsiteX4" fmla="*/ 0 w 9550400"/>
              <a:gd name="connsiteY4" fmla="*/ 0 h 316753"/>
              <a:gd name="connsiteX0" fmla="*/ 0 w 9550400"/>
              <a:gd name="connsiteY0" fmla="*/ 0 h 1655482"/>
              <a:gd name="connsiteX1" fmla="*/ 9550400 w 9550400"/>
              <a:gd name="connsiteY1" fmla="*/ 0 h 1655482"/>
              <a:gd name="connsiteX2" fmla="*/ 9550400 w 9550400"/>
              <a:gd name="connsiteY2" fmla="*/ 316753 h 1655482"/>
              <a:gd name="connsiteX3" fmla="*/ 304800 w 9550400"/>
              <a:gd name="connsiteY3" fmla="*/ 1655482 h 1655482"/>
              <a:gd name="connsiteX4" fmla="*/ 0 w 9550400"/>
              <a:gd name="connsiteY4" fmla="*/ 0 h 1655482"/>
              <a:gd name="connsiteX0" fmla="*/ 262965 w 9245600"/>
              <a:gd name="connsiteY0" fmla="*/ 1069788 h 1655482"/>
              <a:gd name="connsiteX1" fmla="*/ 9245600 w 9245600"/>
              <a:gd name="connsiteY1" fmla="*/ 0 h 1655482"/>
              <a:gd name="connsiteX2" fmla="*/ 9245600 w 9245600"/>
              <a:gd name="connsiteY2" fmla="*/ 316753 h 1655482"/>
              <a:gd name="connsiteX3" fmla="*/ 0 w 9245600"/>
              <a:gd name="connsiteY3" fmla="*/ 1655482 h 1655482"/>
              <a:gd name="connsiteX4" fmla="*/ 262965 w 9245600"/>
              <a:gd name="connsiteY4" fmla="*/ 1069788 h 1655482"/>
              <a:gd name="connsiteX0" fmla="*/ 0 w 9251576"/>
              <a:gd name="connsiteY0" fmla="*/ 1410447 h 1655482"/>
              <a:gd name="connsiteX1" fmla="*/ 9251576 w 9251576"/>
              <a:gd name="connsiteY1" fmla="*/ 0 h 1655482"/>
              <a:gd name="connsiteX2" fmla="*/ 9251576 w 9251576"/>
              <a:gd name="connsiteY2" fmla="*/ 316753 h 1655482"/>
              <a:gd name="connsiteX3" fmla="*/ 5976 w 9251576"/>
              <a:gd name="connsiteY3" fmla="*/ 1655482 h 1655482"/>
              <a:gd name="connsiteX4" fmla="*/ 0 w 9251576"/>
              <a:gd name="connsiteY4" fmla="*/ 1410447 h 1655482"/>
              <a:gd name="connsiteX0" fmla="*/ 0 w 9251576"/>
              <a:gd name="connsiteY0" fmla="*/ 1410447 h 1810870"/>
              <a:gd name="connsiteX1" fmla="*/ 9251576 w 9251576"/>
              <a:gd name="connsiteY1" fmla="*/ 0 h 1810870"/>
              <a:gd name="connsiteX2" fmla="*/ 9161929 w 9251576"/>
              <a:gd name="connsiteY2" fmla="*/ 1810870 h 1810870"/>
              <a:gd name="connsiteX3" fmla="*/ 5976 w 9251576"/>
              <a:gd name="connsiteY3" fmla="*/ 1655482 h 1810870"/>
              <a:gd name="connsiteX4" fmla="*/ 0 w 9251576"/>
              <a:gd name="connsiteY4" fmla="*/ 1410447 h 1810870"/>
              <a:gd name="connsiteX0" fmla="*/ 0 w 9161929"/>
              <a:gd name="connsiteY0" fmla="*/ 0 h 400423"/>
              <a:gd name="connsiteX1" fmla="*/ 9161929 w 9161929"/>
              <a:gd name="connsiteY1" fmla="*/ 95623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9976 w 9161929"/>
              <a:gd name="connsiteY1" fmla="*/ 19124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1957 h 402380"/>
              <a:gd name="connsiteX1" fmla="*/ 9144000 w 9161929"/>
              <a:gd name="connsiteY1" fmla="*/ 109533 h 402380"/>
              <a:gd name="connsiteX2" fmla="*/ 9161929 w 9161929"/>
              <a:gd name="connsiteY2" fmla="*/ 402380 h 402380"/>
              <a:gd name="connsiteX3" fmla="*/ 5976 w 9161929"/>
              <a:gd name="connsiteY3" fmla="*/ 246992 h 402380"/>
              <a:gd name="connsiteX4" fmla="*/ 0 w 9161929"/>
              <a:gd name="connsiteY4" fmla="*/ 1957 h 402380"/>
              <a:gd name="connsiteX0" fmla="*/ 0 w 9161929"/>
              <a:gd name="connsiteY0" fmla="*/ 2559 h 402982"/>
              <a:gd name="connsiteX1" fmla="*/ 9144000 w 9161929"/>
              <a:gd name="connsiteY1" fmla="*/ 110135 h 402982"/>
              <a:gd name="connsiteX2" fmla="*/ 9161929 w 9161929"/>
              <a:gd name="connsiteY2" fmla="*/ 402982 h 402982"/>
              <a:gd name="connsiteX3" fmla="*/ 5976 w 9161929"/>
              <a:gd name="connsiteY3" fmla="*/ 247594 h 402982"/>
              <a:gd name="connsiteX4" fmla="*/ 0 w 9161929"/>
              <a:gd name="connsiteY4" fmla="*/ 2559 h 402982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41652"/>
              <a:gd name="connsiteX1" fmla="*/ 9144000 w 9161929"/>
              <a:gd name="connsiteY1" fmla="*/ 107576 h 441652"/>
              <a:gd name="connsiteX2" fmla="*/ 9161929 w 9161929"/>
              <a:gd name="connsiteY2" fmla="*/ 400423 h 441652"/>
              <a:gd name="connsiteX3" fmla="*/ 5976 w 9161929"/>
              <a:gd name="connsiteY3" fmla="*/ 245035 h 441652"/>
              <a:gd name="connsiteX4" fmla="*/ 0 w 9161929"/>
              <a:gd name="connsiteY4" fmla="*/ 0 h 441652"/>
              <a:gd name="connsiteX0" fmla="*/ 0 w 9161929"/>
              <a:gd name="connsiteY0" fmla="*/ 0 h 472675"/>
              <a:gd name="connsiteX1" fmla="*/ 9144000 w 9161929"/>
              <a:gd name="connsiteY1" fmla="*/ 107576 h 472675"/>
              <a:gd name="connsiteX2" fmla="*/ 9161929 w 9161929"/>
              <a:gd name="connsiteY2" fmla="*/ 400423 h 472675"/>
              <a:gd name="connsiteX3" fmla="*/ 5976 w 9161929"/>
              <a:gd name="connsiteY3" fmla="*/ 245035 h 472675"/>
              <a:gd name="connsiteX4" fmla="*/ 0 w 9161929"/>
              <a:gd name="connsiteY4" fmla="*/ 0 h 472675"/>
              <a:gd name="connsiteX0" fmla="*/ 0 w 9161929"/>
              <a:gd name="connsiteY0" fmla="*/ 0 h 465200"/>
              <a:gd name="connsiteX1" fmla="*/ 9144000 w 9161929"/>
              <a:gd name="connsiteY1" fmla="*/ 107576 h 465200"/>
              <a:gd name="connsiteX2" fmla="*/ 9161929 w 9161929"/>
              <a:gd name="connsiteY2" fmla="*/ 400423 h 465200"/>
              <a:gd name="connsiteX3" fmla="*/ 5976 w 9161929"/>
              <a:gd name="connsiteY3" fmla="*/ 245035 h 465200"/>
              <a:gd name="connsiteX4" fmla="*/ 0 w 9161929"/>
              <a:gd name="connsiteY4" fmla="*/ 0 h 465200"/>
              <a:gd name="connsiteX0" fmla="*/ 0 w 9149976"/>
              <a:gd name="connsiteY0" fmla="*/ 0 h 430862"/>
              <a:gd name="connsiteX1" fmla="*/ 9144000 w 9149976"/>
              <a:gd name="connsiteY1" fmla="*/ 107576 h 430862"/>
              <a:gd name="connsiteX2" fmla="*/ 9149976 w 9149976"/>
              <a:gd name="connsiteY2" fmla="*/ 351858 h 430862"/>
              <a:gd name="connsiteX3" fmla="*/ 5976 w 9149976"/>
              <a:gd name="connsiteY3" fmla="*/ 245035 h 430862"/>
              <a:gd name="connsiteX4" fmla="*/ 0 w 9149976"/>
              <a:gd name="connsiteY4" fmla="*/ 0 h 430862"/>
              <a:gd name="connsiteX0" fmla="*/ 0 w 9155952"/>
              <a:gd name="connsiteY0" fmla="*/ 0 h 430862"/>
              <a:gd name="connsiteX1" fmla="*/ 9155952 w 9155952"/>
              <a:gd name="connsiteY1" fmla="*/ 107576 h 430862"/>
              <a:gd name="connsiteX2" fmla="*/ 9149976 w 9155952"/>
              <a:gd name="connsiteY2" fmla="*/ 351858 h 430862"/>
              <a:gd name="connsiteX3" fmla="*/ 5976 w 9155952"/>
              <a:gd name="connsiteY3" fmla="*/ 245035 h 430862"/>
              <a:gd name="connsiteX4" fmla="*/ 0 w 9155952"/>
              <a:gd name="connsiteY4" fmla="*/ 0 h 430862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35488"/>
              <a:gd name="connsiteX1" fmla="*/ 9155952 w 9155952"/>
              <a:gd name="connsiteY1" fmla="*/ 107576 h 435488"/>
              <a:gd name="connsiteX2" fmla="*/ 9149976 w 9155952"/>
              <a:gd name="connsiteY2" fmla="*/ 351858 h 435488"/>
              <a:gd name="connsiteX3" fmla="*/ 5976 w 9155952"/>
              <a:gd name="connsiteY3" fmla="*/ 245035 h 435488"/>
              <a:gd name="connsiteX4" fmla="*/ 0 w 9155952"/>
              <a:gd name="connsiteY4" fmla="*/ 0 h 435488"/>
              <a:gd name="connsiteX0" fmla="*/ 0 w 9155952"/>
              <a:gd name="connsiteY0" fmla="*/ 0 h 413457"/>
              <a:gd name="connsiteX1" fmla="*/ 9155952 w 9155952"/>
              <a:gd name="connsiteY1" fmla="*/ 107576 h 413457"/>
              <a:gd name="connsiteX2" fmla="*/ 9149976 w 9155952"/>
              <a:gd name="connsiteY2" fmla="*/ 351858 h 413457"/>
              <a:gd name="connsiteX3" fmla="*/ 5976 w 9155952"/>
              <a:gd name="connsiteY3" fmla="*/ 245035 h 413457"/>
              <a:gd name="connsiteX4" fmla="*/ 0 w 9155952"/>
              <a:gd name="connsiteY4" fmla="*/ 0 h 413457"/>
              <a:gd name="connsiteX0" fmla="*/ 0 w 9155952"/>
              <a:gd name="connsiteY0" fmla="*/ 0 h 351858"/>
              <a:gd name="connsiteX1" fmla="*/ 9155952 w 9155952"/>
              <a:gd name="connsiteY1" fmla="*/ 107576 h 351858"/>
              <a:gd name="connsiteX2" fmla="*/ 9149976 w 9155952"/>
              <a:gd name="connsiteY2" fmla="*/ 351858 h 351858"/>
              <a:gd name="connsiteX3" fmla="*/ 5976 w 9155952"/>
              <a:gd name="connsiteY3" fmla="*/ 245035 h 351858"/>
              <a:gd name="connsiteX4" fmla="*/ 0 w 9155952"/>
              <a:gd name="connsiteY4" fmla="*/ 0 h 351858"/>
              <a:gd name="connsiteX0" fmla="*/ 0 w 9155952"/>
              <a:gd name="connsiteY0" fmla="*/ 0 h 408476"/>
              <a:gd name="connsiteX1" fmla="*/ 9155952 w 9155952"/>
              <a:gd name="connsiteY1" fmla="*/ 107576 h 408476"/>
              <a:gd name="connsiteX2" fmla="*/ 9149976 w 9155952"/>
              <a:gd name="connsiteY2" fmla="*/ 351858 h 408476"/>
              <a:gd name="connsiteX3" fmla="*/ 5976 w 9155952"/>
              <a:gd name="connsiteY3" fmla="*/ 245035 h 408476"/>
              <a:gd name="connsiteX4" fmla="*/ 0 w 9155952"/>
              <a:gd name="connsiteY4" fmla="*/ 0 h 408476"/>
              <a:gd name="connsiteX0" fmla="*/ 0 w 9155952"/>
              <a:gd name="connsiteY0" fmla="*/ 0 h 436223"/>
              <a:gd name="connsiteX1" fmla="*/ 9155952 w 9155952"/>
              <a:gd name="connsiteY1" fmla="*/ 107576 h 436223"/>
              <a:gd name="connsiteX2" fmla="*/ 9149976 w 9155952"/>
              <a:gd name="connsiteY2" fmla="*/ 351858 h 436223"/>
              <a:gd name="connsiteX3" fmla="*/ 5976 w 9155952"/>
              <a:gd name="connsiteY3" fmla="*/ 245035 h 436223"/>
              <a:gd name="connsiteX4" fmla="*/ 0 w 9155952"/>
              <a:gd name="connsiteY4" fmla="*/ 0 h 436223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49976"/>
              <a:gd name="connsiteY0" fmla="*/ 0 h 424791"/>
              <a:gd name="connsiteX1" fmla="*/ 9143999 w 9149976"/>
              <a:gd name="connsiteY1" fmla="*/ 152903 h 424791"/>
              <a:gd name="connsiteX2" fmla="*/ 9149976 w 9149976"/>
              <a:gd name="connsiteY2" fmla="*/ 351858 h 424791"/>
              <a:gd name="connsiteX3" fmla="*/ 5976 w 9149976"/>
              <a:gd name="connsiteY3" fmla="*/ 245035 h 424791"/>
              <a:gd name="connsiteX4" fmla="*/ 0 w 9149976"/>
              <a:gd name="connsiteY4" fmla="*/ 0 h 424791"/>
              <a:gd name="connsiteX0" fmla="*/ 0 w 9149976"/>
              <a:gd name="connsiteY0" fmla="*/ 0 h 424791"/>
              <a:gd name="connsiteX1" fmla="*/ 9143999 w 9149976"/>
              <a:gd name="connsiteY1" fmla="*/ 152903 h 424791"/>
              <a:gd name="connsiteX2" fmla="*/ 9149976 w 9149976"/>
              <a:gd name="connsiteY2" fmla="*/ 351858 h 424791"/>
              <a:gd name="connsiteX3" fmla="*/ 5976 w 9149976"/>
              <a:gd name="connsiteY3" fmla="*/ 245035 h 424791"/>
              <a:gd name="connsiteX4" fmla="*/ 0 w 9149976"/>
              <a:gd name="connsiteY4" fmla="*/ 0 h 424791"/>
              <a:gd name="connsiteX0" fmla="*/ 0 w 9161929"/>
              <a:gd name="connsiteY0" fmla="*/ 0 h 363276"/>
              <a:gd name="connsiteX1" fmla="*/ 9155952 w 9161929"/>
              <a:gd name="connsiteY1" fmla="*/ 91388 h 363276"/>
              <a:gd name="connsiteX2" fmla="*/ 9161929 w 9161929"/>
              <a:gd name="connsiteY2" fmla="*/ 290343 h 363276"/>
              <a:gd name="connsiteX3" fmla="*/ 17929 w 9161929"/>
              <a:gd name="connsiteY3" fmla="*/ 183520 h 363276"/>
              <a:gd name="connsiteX4" fmla="*/ 0 w 9161929"/>
              <a:gd name="connsiteY4" fmla="*/ 0 h 363276"/>
              <a:gd name="connsiteX0" fmla="*/ 0 w 9161929"/>
              <a:gd name="connsiteY0" fmla="*/ 0 h 363276"/>
              <a:gd name="connsiteX1" fmla="*/ 9155952 w 9161929"/>
              <a:gd name="connsiteY1" fmla="*/ 91388 h 363276"/>
              <a:gd name="connsiteX2" fmla="*/ 9161929 w 9161929"/>
              <a:gd name="connsiteY2" fmla="*/ 290343 h 363276"/>
              <a:gd name="connsiteX3" fmla="*/ 17929 w 9161929"/>
              <a:gd name="connsiteY3" fmla="*/ 183520 h 363276"/>
              <a:gd name="connsiteX4" fmla="*/ 0 w 9161929"/>
              <a:gd name="connsiteY4" fmla="*/ 0 h 363276"/>
              <a:gd name="connsiteX0" fmla="*/ 0 w 9173881"/>
              <a:gd name="connsiteY0" fmla="*/ 0 h 363276"/>
              <a:gd name="connsiteX1" fmla="*/ 9173881 w 9173881"/>
              <a:gd name="connsiteY1" fmla="*/ 91388 h 363276"/>
              <a:gd name="connsiteX2" fmla="*/ 9161929 w 9173881"/>
              <a:gd name="connsiteY2" fmla="*/ 290343 h 363276"/>
              <a:gd name="connsiteX3" fmla="*/ 17929 w 9173881"/>
              <a:gd name="connsiteY3" fmla="*/ 183520 h 363276"/>
              <a:gd name="connsiteX4" fmla="*/ 0 w 9173881"/>
              <a:gd name="connsiteY4" fmla="*/ 0 h 363276"/>
              <a:gd name="connsiteX0" fmla="*/ 0 w 9179858"/>
              <a:gd name="connsiteY0" fmla="*/ 0 h 363276"/>
              <a:gd name="connsiteX1" fmla="*/ 9173881 w 9179858"/>
              <a:gd name="connsiteY1" fmla="*/ 91388 h 363276"/>
              <a:gd name="connsiteX2" fmla="*/ 9179858 w 9179858"/>
              <a:gd name="connsiteY2" fmla="*/ 290343 h 363276"/>
              <a:gd name="connsiteX3" fmla="*/ 17929 w 9179858"/>
              <a:gd name="connsiteY3" fmla="*/ 183520 h 363276"/>
              <a:gd name="connsiteX4" fmla="*/ 0 w 9179858"/>
              <a:gd name="connsiteY4" fmla="*/ 0 h 363276"/>
              <a:gd name="connsiteX0" fmla="*/ 5977 w 9185835"/>
              <a:gd name="connsiteY0" fmla="*/ 0 h 364280"/>
              <a:gd name="connsiteX1" fmla="*/ 9179858 w 9185835"/>
              <a:gd name="connsiteY1" fmla="*/ 91388 h 364280"/>
              <a:gd name="connsiteX2" fmla="*/ 9185835 w 9185835"/>
              <a:gd name="connsiteY2" fmla="*/ 290343 h 364280"/>
              <a:gd name="connsiteX3" fmla="*/ 0 w 9185835"/>
              <a:gd name="connsiteY3" fmla="*/ 186758 h 364280"/>
              <a:gd name="connsiteX4" fmla="*/ 5977 w 9185835"/>
              <a:gd name="connsiteY4" fmla="*/ 0 h 364280"/>
              <a:gd name="connsiteX0" fmla="*/ 5977 w 9189517"/>
              <a:gd name="connsiteY0" fmla="*/ 0 h 364280"/>
              <a:gd name="connsiteX1" fmla="*/ 9189517 w 9189517"/>
              <a:gd name="connsiteY1" fmla="*/ 93995 h 364280"/>
              <a:gd name="connsiteX2" fmla="*/ 9185835 w 9189517"/>
              <a:gd name="connsiteY2" fmla="*/ 290343 h 364280"/>
              <a:gd name="connsiteX3" fmla="*/ 0 w 9189517"/>
              <a:gd name="connsiteY3" fmla="*/ 186758 h 364280"/>
              <a:gd name="connsiteX4" fmla="*/ 5977 w 9189517"/>
              <a:gd name="connsiteY4" fmla="*/ 0 h 364280"/>
              <a:gd name="connsiteX0" fmla="*/ 5977 w 9186028"/>
              <a:gd name="connsiteY0" fmla="*/ 140114 h 504394"/>
              <a:gd name="connsiteX1" fmla="*/ 9183232 w 9186028"/>
              <a:gd name="connsiteY1" fmla="*/ 0 h 504394"/>
              <a:gd name="connsiteX2" fmla="*/ 9185835 w 9186028"/>
              <a:gd name="connsiteY2" fmla="*/ 430457 h 504394"/>
              <a:gd name="connsiteX3" fmla="*/ 0 w 9186028"/>
              <a:gd name="connsiteY3" fmla="*/ 326872 h 504394"/>
              <a:gd name="connsiteX4" fmla="*/ 5977 w 9186028"/>
              <a:gd name="connsiteY4" fmla="*/ 140114 h 504394"/>
              <a:gd name="connsiteX0" fmla="*/ 5977 w 9183232"/>
              <a:gd name="connsiteY0" fmla="*/ 140114 h 395988"/>
              <a:gd name="connsiteX1" fmla="*/ 9183232 w 9183232"/>
              <a:gd name="connsiteY1" fmla="*/ 0 h 395988"/>
              <a:gd name="connsiteX2" fmla="*/ 9179550 w 9183232"/>
              <a:gd name="connsiteY2" fmla="*/ 162419 h 395988"/>
              <a:gd name="connsiteX3" fmla="*/ 0 w 9183232"/>
              <a:gd name="connsiteY3" fmla="*/ 326872 h 395988"/>
              <a:gd name="connsiteX4" fmla="*/ 5977 w 9183232"/>
              <a:gd name="connsiteY4" fmla="*/ 140114 h 395988"/>
              <a:gd name="connsiteX0" fmla="*/ 5977 w 9183232"/>
              <a:gd name="connsiteY0" fmla="*/ 99400 h 395988"/>
              <a:gd name="connsiteX1" fmla="*/ 9183232 w 9183232"/>
              <a:gd name="connsiteY1" fmla="*/ 0 h 395988"/>
              <a:gd name="connsiteX2" fmla="*/ 9179550 w 9183232"/>
              <a:gd name="connsiteY2" fmla="*/ 162419 h 395988"/>
              <a:gd name="connsiteX3" fmla="*/ 0 w 9183232"/>
              <a:gd name="connsiteY3" fmla="*/ 326872 h 395988"/>
              <a:gd name="connsiteX4" fmla="*/ 5977 w 9183232"/>
              <a:gd name="connsiteY4" fmla="*/ 99400 h 395988"/>
              <a:gd name="connsiteX0" fmla="*/ 12262 w 9189517"/>
              <a:gd name="connsiteY0" fmla="*/ 99400 h 353428"/>
              <a:gd name="connsiteX1" fmla="*/ 9189517 w 9189517"/>
              <a:gd name="connsiteY1" fmla="*/ 0 h 353428"/>
              <a:gd name="connsiteX2" fmla="*/ 9185835 w 9189517"/>
              <a:gd name="connsiteY2" fmla="*/ 162419 h 353428"/>
              <a:gd name="connsiteX3" fmla="*/ 0 w 9189517"/>
              <a:gd name="connsiteY3" fmla="*/ 272586 h 353428"/>
              <a:gd name="connsiteX4" fmla="*/ 12262 w 9189517"/>
              <a:gd name="connsiteY4" fmla="*/ 99400 h 353428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98498"/>
              <a:gd name="connsiteY0" fmla="*/ 99400 h 367848"/>
              <a:gd name="connsiteX1" fmla="*/ 9189517 w 9198498"/>
              <a:gd name="connsiteY1" fmla="*/ 0 h 367848"/>
              <a:gd name="connsiteX2" fmla="*/ 9198406 w 9198498"/>
              <a:gd name="connsiteY2" fmla="*/ 165812 h 367848"/>
              <a:gd name="connsiteX3" fmla="*/ 0 w 9198498"/>
              <a:gd name="connsiteY3" fmla="*/ 272586 h 367848"/>
              <a:gd name="connsiteX4" fmla="*/ 12262 w 9198498"/>
              <a:gd name="connsiteY4" fmla="*/ 99400 h 367848"/>
              <a:gd name="connsiteX0" fmla="*/ 12262 w 9202088"/>
              <a:gd name="connsiteY0" fmla="*/ 102793 h 371241"/>
              <a:gd name="connsiteX1" fmla="*/ 9202088 w 9202088"/>
              <a:gd name="connsiteY1" fmla="*/ 0 h 371241"/>
              <a:gd name="connsiteX2" fmla="*/ 9198406 w 9202088"/>
              <a:gd name="connsiteY2" fmla="*/ 169205 h 371241"/>
              <a:gd name="connsiteX3" fmla="*/ 0 w 9202088"/>
              <a:gd name="connsiteY3" fmla="*/ 275979 h 371241"/>
              <a:gd name="connsiteX4" fmla="*/ 12262 w 9202088"/>
              <a:gd name="connsiteY4" fmla="*/ 102793 h 371241"/>
              <a:gd name="connsiteX0" fmla="*/ 0 w 9202397"/>
              <a:gd name="connsiteY0" fmla="*/ 106186 h 371241"/>
              <a:gd name="connsiteX1" fmla="*/ 9202397 w 9202397"/>
              <a:gd name="connsiteY1" fmla="*/ 0 h 371241"/>
              <a:gd name="connsiteX2" fmla="*/ 9198715 w 9202397"/>
              <a:gd name="connsiteY2" fmla="*/ 169205 h 371241"/>
              <a:gd name="connsiteX3" fmla="*/ 309 w 9202397"/>
              <a:gd name="connsiteY3" fmla="*/ 275979 h 371241"/>
              <a:gd name="connsiteX4" fmla="*/ 0 w 9202397"/>
              <a:gd name="connsiteY4" fmla="*/ 106186 h 371241"/>
              <a:gd name="connsiteX0" fmla="*/ 0 w 9202397"/>
              <a:gd name="connsiteY0" fmla="*/ 106186 h 376333"/>
              <a:gd name="connsiteX1" fmla="*/ 9202397 w 9202397"/>
              <a:gd name="connsiteY1" fmla="*/ 0 h 376333"/>
              <a:gd name="connsiteX2" fmla="*/ 9198715 w 9202397"/>
              <a:gd name="connsiteY2" fmla="*/ 169205 h 376333"/>
              <a:gd name="connsiteX3" fmla="*/ 6595 w 9202397"/>
              <a:gd name="connsiteY3" fmla="*/ 282765 h 376333"/>
              <a:gd name="connsiteX4" fmla="*/ 0 w 9202397"/>
              <a:gd name="connsiteY4" fmla="*/ 106186 h 376333"/>
              <a:gd name="connsiteX0" fmla="*/ 0 w 9202397"/>
              <a:gd name="connsiteY0" fmla="*/ 106186 h 376333"/>
              <a:gd name="connsiteX1" fmla="*/ 9202397 w 9202397"/>
              <a:gd name="connsiteY1" fmla="*/ 0 h 376333"/>
              <a:gd name="connsiteX2" fmla="*/ 9198715 w 9202397"/>
              <a:gd name="connsiteY2" fmla="*/ 169205 h 376333"/>
              <a:gd name="connsiteX3" fmla="*/ 6595 w 9202397"/>
              <a:gd name="connsiteY3" fmla="*/ 282765 h 376333"/>
              <a:gd name="connsiteX4" fmla="*/ 0 w 9202397"/>
              <a:gd name="connsiteY4" fmla="*/ 106186 h 376333"/>
              <a:gd name="connsiteX0" fmla="*/ 0 w 9202397"/>
              <a:gd name="connsiteY0" fmla="*/ 106186 h 376333"/>
              <a:gd name="connsiteX1" fmla="*/ 9202397 w 9202397"/>
              <a:gd name="connsiteY1" fmla="*/ 0 h 376333"/>
              <a:gd name="connsiteX2" fmla="*/ 9198715 w 9202397"/>
              <a:gd name="connsiteY2" fmla="*/ 169205 h 376333"/>
              <a:gd name="connsiteX3" fmla="*/ 6595 w 9202397"/>
              <a:gd name="connsiteY3" fmla="*/ 282765 h 376333"/>
              <a:gd name="connsiteX4" fmla="*/ 0 w 9202397"/>
              <a:gd name="connsiteY4" fmla="*/ 106186 h 376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02397" h="376333">
                <a:moveTo>
                  <a:pt x="0" y="106186"/>
                </a:moveTo>
                <a:cubicBezTo>
                  <a:pt x="1875883" y="315636"/>
                  <a:pt x="6206009" y="150079"/>
                  <a:pt x="9202397" y="0"/>
                </a:cubicBezTo>
                <a:cubicBezTo>
                  <a:pt x="9201170" y="65449"/>
                  <a:pt x="9199942" y="103756"/>
                  <a:pt x="9198715" y="169205"/>
                </a:cubicBezTo>
                <a:cubicBezTo>
                  <a:pt x="4871750" y="305192"/>
                  <a:pt x="1254844" y="491365"/>
                  <a:pt x="6595" y="282765"/>
                </a:cubicBezTo>
                <a:lnTo>
                  <a:pt x="0" y="106186"/>
                </a:lnTo>
                <a:close/>
              </a:path>
            </a:pathLst>
          </a:custGeom>
          <a:solidFill>
            <a:srgbClr val="00B7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96DC7F2-934F-83BB-3F2A-4D01B3BE8C53}"/>
              </a:ext>
            </a:extLst>
          </p:cNvPr>
          <p:cNvCxnSpPr/>
          <p:nvPr/>
        </p:nvCxnSpPr>
        <p:spPr>
          <a:xfrm>
            <a:off x="720247" y="2223370"/>
            <a:ext cx="0" cy="3901857"/>
          </a:xfrm>
          <a:prstGeom prst="line">
            <a:avLst/>
          </a:prstGeom>
          <a:ln>
            <a:solidFill>
              <a:srgbClr val="00B7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AB9096E5-2E96-3B22-183D-62C12A1810C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3775" y="413971"/>
            <a:ext cx="7985344" cy="1158745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Rubik Medium" panose="02000604000000020004" pitchFamily="2" charset="-79"/>
                <a:cs typeface="Rubik Medium" panose="02000604000000020004" pitchFamily="2" charset="-79"/>
              </a:defRPr>
            </a:lvl1pPr>
          </a:lstStyle>
          <a:p>
            <a:pPr fontAlgn="b"/>
            <a:r>
              <a:rPr lang="en-GB" baseline="0" dirty="0">
                <a:solidFill>
                  <a:schemeClr val="bg1"/>
                </a:solidFill>
              </a:rPr>
              <a:t>Click to edit two lines of text to add further information</a:t>
            </a:r>
          </a:p>
          <a:p>
            <a:pPr marL="0" marR="0" lvl="0" indent="0" algn="l" defTabSz="914400" rtl="0" eaLnBrk="1" fontAlgn="b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>
                <a:solidFill>
                  <a:schemeClr val="bg1"/>
                </a:solidFill>
              </a:rPr>
              <a:t>Click to edit two lines of text to add further information</a:t>
            </a:r>
          </a:p>
          <a:p>
            <a:pPr fontAlgn="b"/>
            <a:endParaRPr lang="en-GB" baseline="0" dirty="0">
              <a:solidFill>
                <a:schemeClr val="bg1"/>
              </a:solidFill>
            </a:endParaRP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BA409040-68BE-A5BA-FDAB-664CDEADE2A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1132" y="2176356"/>
            <a:ext cx="3780868" cy="394887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1200" b="1" i="0" smtClean="0">
                <a:solidFill>
                  <a:schemeClr val="tx1"/>
                </a:solidFill>
                <a:effectLst/>
                <a:latin typeface="Lato" panose="020F0502020204030203" pitchFamily="34" charset="77"/>
                <a:cs typeface="Rubik Medium" panose="02000604000000020004" pitchFamily="2" charset="-79"/>
              </a:defRPr>
            </a:lvl1pPr>
            <a:lvl2pPr marL="0" indent="0">
              <a:buFont typeface="Arial" panose="020B0604020202020204" pitchFamily="34" charset="0"/>
              <a:buChar char="•"/>
              <a:defRPr sz="1200">
                <a:latin typeface="Lato" panose="020F0502020204030203" pitchFamily="34" charset="77"/>
              </a:defRPr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GB" dirty="0"/>
              <a:t>Use bold heading for single line main title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Use body text for running text in paragraphs, with line breaks between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2CE17C68-D9D3-CA0A-F50F-FEE318EB9D9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18251" y="2176356"/>
            <a:ext cx="3780868" cy="394887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800"/>
              </a:spcBef>
              <a:buFontTx/>
              <a:buNone/>
              <a:defRPr lang="en-GB" sz="1200" b="1" i="0" smtClean="0">
                <a:solidFill>
                  <a:schemeClr val="tx1"/>
                </a:solidFill>
                <a:effectLst/>
                <a:latin typeface="Lato" panose="020F0502020204030203" pitchFamily="34" charset="77"/>
                <a:cs typeface="Rubik Medium" panose="02000604000000020004" pitchFamily="2" charset="-79"/>
              </a:defRPr>
            </a:lvl1pPr>
            <a:lvl2pPr marL="171450" indent="-171450" algn="l">
              <a:buFont typeface="Arial" panose="020B0604020202020204" pitchFamily="34" charset="0"/>
              <a:buChar char="•"/>
              <a:defRPr sz="1200" b="0" i="0">
                <a:latin typeface="Lato" panose="020F0502020204030203" pitchFamily="34" charset="77"/>
              </a:defRPr>
            </a:lvl2pPr>
            <a:lvl3pPr indent="0" algn="l">
              <a:lnSpc>
                <a:spcPct val="100000"/>
              </a:lnSpc>
              <a:buFontTx/>
              <a:buNone/>
              <a:defRPr sz="1200" b="0" i="0">
                <a:latin typeface="Lato" panose="020F0502020204030203" pitchFamily="34" charset="77"/>
              </a:defRPr>
            </a:lvl3pPr>
            <a:lvl4pPr indent="0" algn="l">
              <a:lnSpc>
                <a:spcPct val="100000"/>
              </a:lnSpc>
              <a:buFontTx/>
              <a:buNone/>
              <a:defRPr sz="1200" b="0" i="0">
                <a:latin typeface="Lato" panose="020F0502020204030203" pitchFamily="34" charset="77"/>
              </a:defRPr>
            </a:lvl4pPr>
            <a:lvl5pPr>
              <a:buFontTx/>
              <a:buNone/>
              <a:defRPr/>
            </a:lvl5pPr>
          </a:lstStyle>
          <a:p>
            <a:pPr lvl="0"/>
            <a:r>
              <a:rPr lang="en-GB" dirty="0"/>
              <a:t>Use bold heading for single line main title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Use body text for running text in paragraphs, with line breaks between</a:t>
            </a:r>
          </a:p>
        </p:txBody>
      </p:sp>
    </p:spTree>
    <p:extLst>
      <p:ext uri="{BB962C8B-B14F-4D97-AF65-F5344CB8AC3E}">
        <p14:creationId xmlns:p14="http://schemas.microsoft.com/office/powerpoint/2010/main" val="38390686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Content page text only 2 columns (no number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E0B2EE5-C458-B4BC-A4B7-1ADD169CB806}"/>
              </a:ext>
            </a:extLst>
          </p:cNvPr>
          <p:cNvSpPr/>
          <p:nvPr/>
        </p:nvSpPr>
        <p:spPr>
          <a:xfrm>
            <a:off x="-12526" y="-6263"/>
            <a:ext cx="9169052" cy="1816807"/>
          </a:xfrm>
          <a:custGeom>
            <a:avLst/>
            <a:gdLst>
              <a:gd name="connsiteX0" fmla="*/ 0 w 9294312"/>
              <a:gd name="connsiteY0" fmla="*/ 0 h 1521912"/>
              <a:gd name="connsiteX1" fmla="*/ 9294312 w 9294312"/>
              <a:gd name="connsiteY1" fmla="*/ 0 h 1521912"/>
              <a:gd name="connsiteX2" fmla="*/ 9294312 w 9294312"/>
              <a:gd name="connsiteY2" fmla="*/ 1521912 h 1521912"/>
              <a:gd name="connsiteX3" fmla="*/ 0 w 9294312"/>
              <a:gd name="connsiteY3" fmla="*/ 1521912 h 1521912"/>
              <a:gd name="connsiteX4" fmla="*/ 0 w 9294312"/>
              <a:gd name="connsiteY4" fmla="*/ 0 h 1521912"/>
              <a:gd name="connsiteX0" fmla="*/ 0 w 9294312"/>
              <a:gd name="connsiteY0" fmla="*/ 0 h 1766170"/>
              <a:gd name="connsiteX1" fmla="*/ 9294312 w 9294312"/>
              <a:gd name="connsiteY1" fmla="*/ 0 h 1766170"/>
              <a:gd name="connsiteX2" fmla="*/ 9294312 w 9294312"/>
              <a:gd name="connsiteY2" fmla="*/ 1521912 h 1766170"/>
              <a:gd name="connsiteX3" fmla="*/ 50104 w 9294312"/>
              <a:gd name="connsiteY3" fmla="*/ 1766170 h 1766170"/>
              <a:gd name="connsiteX4" fmla="*/ 0 w 9294312"/>
              <a:gd name="connsiteY4" fmla="*/ 0 h 1766170"/>
              <a:gd name="connsiteX0" fmla="*/ 0 w 9294312"/>
              <a:gd name="connsiteY0" fmla="*/ 0 h 1908657"/>
              <a:gd name="connsiteX1" fmla="*/ 9294312 w 9294312"/>
              <a:gd name="connsiteY1" fmla="*/ 0 h 1908657"/>
              <a:gd name="connsiteX2" fmla="*/ 9294312 w 9294312"/>
              <a:gd name="connsiteY2" fmla="*/ 1521912 h 1908657"/>
              <a:gd name="connsiteX3" fmla="*/ 50104 w 9294312"/>
              <a:gd name="connsiteY3" fmla="*/ 1766170 h 1908657"/>
              <a:gd name="connsiteX4" fmla="*/ 0 w 9294312"/>
              <a:gd name="connsiteY4" fmla="*/ 0 h 1908657"/>
              <a:gd name="connsiteX0" fmla="*/ 18789 w 9244208"/>
              <a:gd name="connsiteY0" fmla="*/ 338202 h 1908657"/>
              <a:gd name="connsiteX1" fmla="*/ 9244208 w 9244208"/>
              <a:gd name="connsiteY1" fmla="*/ 0 h 1908657"/>
              <a:gd name="connsiteX2" fmla="*/ 9244208 w 9244208"/>
              <a:gd name="connsiteY2" fmla="*/ 1521912 h 1908657"/>
              <a:gd name="connsiteX3" fmla="*/ 0 w 9244208"/>
              <a:gd name="connsiteY3" fmla="*/ 1766170 h 1908657"/>
              <a:gd name="connsiteX4" fmla="*/ 18789 w 9244208"/>
              <a:gd name="connsiteY4" fmla="*/ 338202 h 1908657"/>
              <a:gd name="connsiteX0" fmla="*/ 6263 w 9244208"/>
              <a:gd name="connsiteY0" fmla="*/ 93944 h 1908657"/>
              <a:gd name="connsiteX1" fmla="*/ 9244208 w 9244208"/>
              <a:gd name="connsiteY1" fmla="*/ 0 h 1908657"/>
              <a:gd name="connsiteX2" fmla="*/ 9244208 w 9244208"/>
              <a:gd name="connsiteY2" fmla="*/ 1521912 h 1908657"/>
              <a:gd name="connsiteX3" fmla="*/ 0 w 9244208"/>
              <a:gd name="connsiteY3" fmla="*/ 1766170 h 1908657"/>
              <a:gd name="connsiteX4" fmla="*/ 6263 w 9244208"/>
              <a:gd name="connsiteY4" fmla="*/ 93944 h 1908657"/>
              <a:gd name="connsiteX0" fmla="*/ 6263 w 9244208"/>
              <a:gd name="connsiteY0" fmla="*/ 12525 h 1827238"/>
              <a:gd name="connsiteX1" fmla="*/ 9144000 w 9244208"/>
              <a:gd name="connsiteY1" fmla="*/ 0 h 1827238"/>
              <a:gd name="connsiteX2" fmla="*/ 9244208 w 9244208"/>
              <a:gd name="connsiteY2" fmla="*/ 1440493 h 1827238"/>
              <a:gd name="connsiteX3" fmla="*/ 0 w 9244208"/>
              <a:gd name="connsiteY3" fmla="*/ 1684751 h 1827238"/>
              <a:gd name="connsiteX4" fmla="*/ 6263 w 9244208"/>
              <a:gd name="connsiteY4" fmla="*/ 12525 h 1827238"/>
              <a:gd name="connsiteX0" fmla="*/ 6263 w 9244208"/>
              <a:gd name="connsiteY0" fmla="*/ 0 h 1814713"/>
              <a:gd name="connsiteX1" fmla="*/ 9156526 w 9244208"/>
              <a:gd name="connsiteY1" fmla="*/ 1 h 1814713"/>
              <a:gd name="connsiteX2" fmla="*/ 9244208 w 9244208"/>
              <a:gd name="connsiteY2" fmla="*/ 1427968 h 1814713"/>
              <a:gd name="connsiteX3" fmla="*/ 0 w 9244208"/>
              <a:gd name="connsiteY3" fmla="*/ 1672226 h 1814713"/>
              <a:gd name="connsiteX4" fmla="*/ 6263 w 9244208"/>
              <a:gd name="connsiteY4" fmla="*/ 0 h 1814713"/>
              <a:gd name="connsiteX0" fmla="*/ 6263 w 9156526"/>
              <a:gd name="connsiteY0" fmla="*/ 0 h 1816807"/>
              <a:gd name="connsiteX1" fmla="*/ 9156526 w 9156526"/>
              <a:gd name="connsiteY1" fmla="*/ 1 h 1816807"/>
              <a:gd name="connsiteX2" fmla="*/ 9156526 w 9156526"/>
              <a:gd name="connsiteY2" fmla="*/ 1440494 h 1816807"/>
              <a:gd name="connsiteX3" fmla="*/ 0 w 9156526"/>
              <a:gd name="connsiteY3" fmla="*/ 1672226 h 1816807"/>
              <a:gd name="connsiteX4" fmla="*/ 6263 w 9156526"/>
              <a:gd name="connsiteY4" fmla="*/ 0 h 1816807"/>
              <a:gd name="connsiteX0" fmla="*/ 6263 w 9169052"/>
              <a:gd name="connsiteY0" fmla="*/ 0 h 1816807"/>
              <a:gd name="connsiteX1" fmla="*/ 9156526 w 9169052"/>
              <a:gd name="connsiteY1" fmla="*/ 1 h 1816807"/>
              <a:gd name="connsiteX2" fmla="*/ 9169052 w 9169052"/>
              <a:gd name="connsiteY2" fmla="*/ 1440494 h 1816807"/>
              <a:gd name="connsiteX3" fmla="*/ 0 w 9169052"/>
              <a:gd name="connsiteY3" fmla="*/ 1672226 h 1816807"/>
              <a:gd name="connsiteX4" fmla="*/ 6263 w 9169052"/>
              <a:gd name="connsiteY4" fmla="*/ 0 h 1816807"/>
              <a:gd name="connsiteX0" fmla="*/ 6263 w 9169052"/>
              <a:gd name="connsiteY0" fmla="*/ 0 h 1816807"/>
              <a:gd name="connsiteX1" fmla="*/ 9169052 w 9169052"/>
              <a:gd name="connsiteY1" fmla="*/ 1 h 1816807"/>
              <a:gd name="connsiteX2" fmla="*/ 9169052 w 9169052"/>
              <a:gd name="connsiteY2" fmla="*/ 1440494 h 1816807"/>
              <a:gd name="connsiteX3" fmla="*/ 0 w 9169052"/>
              <a:gd name="connsiteY3" fmla="*/ 1672226 h 1816807"/>
              <a:gd name="connsiteX4" fmla="*/ 6263 w 9169052"/>
              <a:gd name="connsiteY4" fmla="*/ 0 h 1816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69052" h="1816807">
                <a:moveTo>
                  <a:pt x="6263" y="0"/>
                </a:moveTo>
                <a:lnTo>
                  <a:pt x="9169052" y="1"/>
                </a:lnTo>
                <a:lnTo>
                  <a:pt x="9169052" y="1440494"/>
                </a:lnTo>
                <a:cubicBezTo>
                  <a:pt x="6087649" y="1521913"/>
                  <a:pt x="3018773" y="2073059"/>
                  <a:pt x="0" y="1672226"/>
                </a:cubicBezTo>
                <a:cubicBezTo>
                  <a:pt x="2088" y="1114817"/>
                  <a:pt x="4175" y="557409"/>
                  <a:pt x="6263" y="0"/>
                </a:cubicBezTo>
                <a:close/>
              </a:path>
            </a:pathLst>
          </a:custGeom>
          <a:solidFill>
            <a:srgbClr val="F39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6C7A0EF6-992D-9D58-3CA1-4B956D67F7DE}"/>
              </a:ext>
            </a:extLst>
          </p:cNvPr>
          <p:cNvSpPr/>
          <p:nvPr/>
        </p:nvSpPr>
        <p:spPr>
          <a:xfrm>
            <a:off x="-15537" y="1261015"/>
            <a:ext cx="9169470" cy="694684"/>
          </a:xfrm>
          <a:custGeom>
            <a:avLst/>
            <a:gdLst>
              <a:gd name="connsiteX0" fmla="*/ 0 w 9550400"/>
              <a:gd name="connsiteY0" fmla="*/ 0 h 316753"/>
              <a:gd name="connsiteX1" fmla="*/ 9550400 w 9550400"/>
              <a:gd name="connsiteY1" fmla="*/ 0 h 316753"/>
              <a:gd name="connsiteX2" fmla="*/ 9550400 w 9550400"/>
              <a:gd name="connsiteY2" fmla="*/ 316753 h 316753"/>
              <a:gd name="connsiteX3" fmla="*/ 0 w 9550400"/>
              <a:gd name="connsiteY3" fmla="*/ 316753 h 316753"/>
              <a:gd name="connsiteX4" fmla="*/ 0 w 9550400"/>
              <a:gd name="connsiteY4" fmla="*/ 0 h 316753"/>
              <a:gd name="connsiteX0" fmla="*/ 0 w 9550400"/>
              <a:gd name="connsiteY0" fmla="*/ 0 h 1655482"/>
              <a:gd name="connsiteX1" fmla="*/ 9550400 w 9550400"/>
              <a:gd name="connsiteY1" fmla="*/ 0 h 1655482"/>
              <a:gd name="connsiteX2" fmla="*/ 9550400 w 9550400"/>
              <a:gd name="connsiteY2" fmla="*/ 316753 h 1655482"/>
              <a:gd name="connsiteX3" fmla="*/ 304800 w 9550400"/>
              <a:gd name="connsiteY3" fmla="*/ 1655482 h 1655482"/>
              <a:gd name="connsiteX4" fmla="*/ 0 w 9550400"/>
              <a:gd name="connsiteY4" fmla="*/ 0 h 1655482"/>
              <a:gd name="connsiteX0" fmla="*/ 262965 w 9245600"/>
              <a:gd name="connsiteY0" fmla="*/ 1069788 h 1655482"/>
              <a:gd name="connsiteX1" fmla="*/ 9245600 w 9245600"/>
              <a:gd name="connsiteY1" fmla="*/ 0 h 1655482"/>
              <a:gd name="connsiteX2" fmla="*/ 9245600 w 9245600"/>
              <a:gd name="connsiteY2" fmla="*/ 316753 h 1655482"/>
              <a:gd name="connsiteX3" fmla="*/ 0 w 9245600"/>
              <a:gd name="connsiteY3" fmla="*/ 1655482 h 1655482"/>
              <a:gd name="connsiteX4" fmla="*/ 262965 w 9245600"/>
              <a:gd name="connsiteY4" fmla="*/ 1069788 h 1655482"/>
              <a:gd name="connsiteX0" fmla="*/ 0 w 9251576"/>
              <a:gd name="connsiteY0" fmla="*/ 1410447 h 1655482"/>
              <a:gd name="connsiteX1" fmla="*/ 9251576 w 9251576"/>
              <a:gd name="connsiteY1" fmla="*/ 0 h 1655482"/>
              <a:gd name="connsiteX2" fmla="*/ 9251576 w 9251576"/>
              <a:gd name="connsiteY2" fmla="*/ 316753 h 1655482"/>
              <a:gd name="connsiteX3" fmla="*/ 5976 w 9251576"/>
              <a:gd name="connsiteY3" fmla="*/ 1655482 h 1655482"/>
              <a:gd name="connsiteX4" fmla="*/ 0 w 9251576"/>
              <a:gd name="connsiteY4" fmla="*/ 1410447 h 1655482"/>
              <a:gd name="connsiteX0" fmla="*/ 0 w 9251576"/>
              <a:gd name="connsiteY0" fmla="*/ 1410447 h 1810870"/>
              <a:gd name="connsiteX1" fmla="*/ 9251576 w 9251576"/>
              <a:gd name="connsiteY1" fmla="*/ 0 h 1810870"/>
              <a:gd name="connsiteX2" fmla="*/ 9161929 w 9251576"/>
              <a:gd name="connsiteY2" fmla="*/ 1810870 h 1810870"/>
              <a:gd name="connsiteX3" fmla="*/ 5976 w 9251576"/>
              <a:gd name="connsiteY3" fmla="*/ 1655482 h 1810870"/>
              <a:gd name="connsiteX4" fmla="*/ 0 w 9251576"/>
              <a:gd name="connsiteY4" fmla="*/ 1410447 h 1810870"/>
              <a:gd name="connsiteX0" fmla="*/ 0 w 9161929"/>
              <a:gd name="connsiteY0" fmla="*/ 0 h 400423"/>
              <a:gd name="connsiteX1" fmla="*/ 9161929 w 9161929"/>
              <a:gd name="connsiteY1" fmla="*/ 95623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9976 w 9161929"/>
              <a:gd name="connsiteY1" fmla="*/ 19124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1957 h 402380"/>
              <a:gd name="connsiteX1" fmla="*/ 9144000 w 9161929"/>
              <a:gd name="connsiteY1" fmla="*/ 109533 h 402380"/>
              <a:gd name="connsiteX2" fmla="*/ 9161929 w 9161929"/>
              <a:gd name="connsiteY2" fmla="*/ 402380 h 402380"/>
              <a:gd name="connsiteX3" fmla="*/ 5976 w 9161929"/>
              <a:gd name="connsiteY3" fmla="*/ 246992 h 402380"/>
              <a:gd name="connsiteX4" fmla="*/ 0 w 9161929"/>
              <a:gd name="connsiteY4" fmla="*/ 1957 h 402380"/>
              <a:gd name="connsiteX0" fmla="*/ 0 w 9161929"/>
              <a:gd name="connsiteY0" fmla="*/ 2559 h 402982"/>
              <a:gd name="connsiteX1" fmla="*/ 9144000 w 9161929"/>
              <a:gd name="connsiteY1" fmla="*/ 110135 h 402982"/>
              <a:gd name="connsiteX2" fmla="*/ 9161929 w 9161929"/>
              <a:gd name="connsiteY2" fmla="*/ 402982 h 402982"/>
              <a:gd name="connsiteX3" fmla="*/ 5976 w 9161929"/>
              <a:gd name="connsiteY3" fmla="*/ 247594 h 402982"/>
              <a:gd name="connsiteX4" fmla="*/ 0 w 9161929"/>
              <a:gd name="connsiteY4" fmla="*/ 2559 h 402982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41652"/>
              <a:gd name="connsiteX1" fmla="*/ 9144000 w 9161929"/>
              <a:gd name="connsiteY1" fmla="*/ 107576 h 441652"/>
              <a:gd name="connsiteX2" fmla="*/ 9161929 w 9161929"/>
              <a:gd name="connsiteY2" fmla="*/ 400423 h 441652"/>
              <a:gd name="connsiteX3" fmla="*/ 5976 w 9161929"/>
              <a:gd name="connsiteY3" fmla="*/ 245035 h 441652"/>
              <a:gd name="connsiteX4" fmla="*/ 0 w 9161929"/>
              <a:gd name="connsiteY4" fmla="*/ 0 h 441652"/>
              <a:gd name="connsiteX0" fmla="*/ 0 w 9161929"/>
              <a:gd name="connsiteY0" fmla="*/ 0 h 472675"/>
              <a:gd name="connsiteX1" fmla="*/ 9144000 w 9161929"/>
              <a:gd name="connsiteY1" fmla="*/ 107576 h 472675"/>
              <a:gd name="connsiteX2" fmla="*/ 9161929 w 9161929"/>
              <a:gd name="connsiteY2" fmla="*/ 400423 h 472675"/>
              <a:gd name="connsiteX3" fmla="*/ 5976 w 9161929"/>
              <a:gd name="connsiteY3" fmla="*/ 245035 h 472675"/>
              <a:gd name="connsiteX4" fmla="*/ 0 w 9161929"/>
              <a:gd name="connsiteY4" fmla="*/ 0 h 472675"/>
              <a:gd name="connsiteX0" fmla="*/ 0 w 9161929"/>
              <a:gd name="connsiteY0" fmla="*/ 0 h 465200"/>
              <a:gd name="connsiteX1" fmla="*/ 9144000 w 9161929"/>
              <a:gd name="connsiteY1" fmla="*/ 107576 h 465200"/>
              <a:gd name="connsiteX2" fmla="*/ 9161929 w 9161929"/>
              <a:gd name="connsiteY2" fmla="*/ 400423 h 465200"/>
              <a:gd name="connsiteX3" fmla="*/ 5976 w 9161929"/>
              <a:gd name="connsiteY3" fmla="*/ 245035 h 465200"/>
              <a:gd name="connsiteX4" fmla="*/ 0 w 9161929"/>
              <a:gd name="connsiteY4" fmla="*/ 0 h 465200"/>
              <a:gd name="connsiteX0" fmla="*/ 0 w 9149976"/>
              <a:gd name="connsiteY0" fmla="*/ 0 h 430862"/>
              <a:gd name="connsiteX1" fmla="*/ 9144000 w 9149976"/>
              <a:gd name="connsiteY1" fmla="*/ 107576 h 430862"/>
              <a:gd name="connsiteX2" fmla="*/ 9149976 w 9149976"/>
              <a:gd name="connsiteY2" fmla="*/ 351858 h 430862"/>
              <a:gd name="connsiteX3" fmla="*/ 5976 w 9149976"/>
              <a:gd name="connsiteY3" fmla="*/ 245035 h 430862"/>
              <a:gd name="connsiteX4" fmla="*/ 0 w 9149976"/>
              <a:gd name="connsiteY4" fmla="*/ 0 h 430862"/>
              <a:gd name="connsiteX0" fmla="*/ 0 w 9155952"/>
              <a:gd name="connsiteY0" fmla="*/ 0 h 430862"/>
              <a:gd name="connsiteX1" fmla="*/ 9155952 w 9155952"/>
              <a:gd name="connsiteY1" fmla="*/ 107576 h 430862"/>
              <a:gd name="connsiteX2" fmla="*/ 9149976 w 9155952"/>
              <a:gd name="connsiteY2" fmla="*/ 351858 h 430862"/>
              <a:gd name="connsiteX3" fmla="*/ 5976 w 9155952"/>
              <a:gd name="connsiteY3" fmla="*/ 245035 h 430862"/>
              <a:gd name="connsiteX4" fmla="*/ 0 w 9155952"/>
              <a:gd name="connsiteY4" fmla="*/ 0 h 430862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35488"/>
              <a:gd name="connsiteX1" fmla="*/ 9155952 w 9155952"/>
              <a:gd name="connsiteY1" fmla="*/ 107576 h 435488"/>
              <a:gd name="connsiteX2" fmla="*/ 9149976 w 9155952"/>
              <a:gd name="connsiteY2" fmla="*/ 351858 h 435488"/>
              <a:gd name="connsiteX3" fmla="*/ 5976 w 9155952"/>
              <a:gd name="connsiteY3" fmla="*/ 245035 h 435488"/>
              <a:gd name="connsiteX4" fmla="*/ 0 w 9155952"/>
              <a:gd name="connsiteY4" fmla="*/ 0 h 435488"/>
              <a:gd name="connsiteX0" fmla="*/ 0 w 9155952"/>
              <a:gd name="connsiteY0" fmla="*/ 0 h 413457"/>
              <a:gd name="connsiteX1" fmla="*/ 9155952 w 9155952"/>
              <a:gd name="connsiteY1" fmla="*/ 107576 h 413457"/>
              <a:gd name="connsiteX2" fmla="*/ 9149976 w 9155952"/>
              <a:gd name="connsiteY2" fmla="*/ 351858 h 413457"/>
              <a:gd name="connsiteX3" fmla="*/ 5976 w 9155952"/>
              <a:gd name="connsiteY3" fmla="*/ 245035 h 413457"/>
              <a:gd name="connsiteX4" fmla="*/ 0 w 9155952"/>
              <a:gd name="connsiteY4" fmla="*/ 0 h 413457"/>
              <a:gd name="connsiteX0" fmla="*/ 0 w 9155952"/>
              <a:gd name="connsiteY0" fmla="*/ 0 h 351858"/>
              <a:gd name="connsiteX1" fmla="*/ 9155952 w 9155952"/>
              <a:gd name="connsiteY1" fmla="*/ 107576 h 351858"/>
              <a:gd name="connsiteX2" fmla="*/ 9149976 w 9155952"/>
              <a:gd name="connsiteY2" fmla="*/ 351858 h 351858"/>
              <a:gd name="connsiteX3" fmla="*/ 5976 w 9155952"/>
              <a:gd name="connsiteY3" fmla="*/ 245035 h 351858"/>
              <a:gd name="connsiteX4" fmla="*/ 0 w 9155952"/>
              <a:gd name="connsiteY4" fmla="*/ 0 h 351858"/>
              <a:gd name="connsiteX0" fmla="*/ 0 w 9155952"/>
              <a:gd name="connsiteY0" fmla="*/ 0 h 408476"/>
              <a:gd name="connsiteX1" fmla="*/ 9155952 w 9155952"/>
              <a:gd name="connsiteY1" fmla="*/ 107576 h 408476"/>
              <a:gd name="connsiteX2" fmla="*/ 9149976 w 9155952"/>
              <a:gd name="connsiteY2" fmla="*/ 351858 h 408476"/>
              <a:gd name="connsiteX3" fmla="*/ 5976 w 9155952"/>
              <a:gd name="connsiteY3" fmla="*/ 245035 h 408476"/>
              <a:gd name="connsiteX4" fmla="*/ 0 w 9155952"/>
              <a:gd name="connsiteY4" fmla="*/ 0 h 408476"/>
              <a:gd name="connsiteX0" fmla="*/ 0 w 9155952"/>
              <a:gd name="connsiteY0" fmla="*/ 0 h 436223"/>
              <a:gd name="connsiteX1" fmla="*/ 9155952 w 9155952"/>
              <a:gd name="connsiteY1" fmla="*/ 107576 h 436223"/>
              <a:gd name="connsiteX2" fmla="*/ 9149976 w 9155952"/>
              <a:gd name="connsiteY2" fmla="*/ 351858 h 436223"/>
              <a:gd name="connsiteX3" fmla="*/ 5976 w 9155952"/>
              <a:gd name="connsiteY3" fmla="*/ 245035 h 436223"/>
              <a:gd name="connsiteX4" fmla="*/ 0 w 9155952"/>
              <a:gd name="connsiteY4" fmla="*/ 0 h 436223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49976"/>
              <a:gd name="connsiteY0" fmla="*/ 0 h 424791"/>
              <a:gd name="connsiteX1" fmla="*/ 9143999 w 9149976"/>
              <a:gd name="connsiteY1" fmla="*/ 152903 h 424791"/>
              <a:gd name="connsiteX2" fmla="*/ 9149976 w 9149976"/>
              <a:gd name="connsiteY2" fmla="*/ 351858 h 424791"/>
              <a:gd name="connsiteX3" fmla="*/ 5976 w 9149976"/>
              <a:gd name="connsiteY3" fmla="*/ 245035 h 424791"/>
              <a:gd name="connsiteX4" fmla="*/ 0 w 9149976"/>
              <a:gd name="connsiteY4" fmla="*/ 0 h 424791"/>
              <a:gd name="connsiteX0" fmla="*/ 0 w 9149976"/>
              <a:gd name="connsiteY0" fmla="*/ 0 h 424791"/>
              <a:gd name="connsiteX1" fmla="*/ 9143999 w 9149976"/>
              <a:gd name="connsiteY1" fmla="*/ 152903 h 424791"/>
              <a:gd name="connsiteX2" fmla="*/ 9149976 w 9149976"/>
              <a:gd name="connsiteY2" fmla="*/ 351858 h 424791"/>
              <a:gd name="connsiteX3" fmla="*/ 5976 w 9149976"/>
              <a:gd name="connsiteY3" fmla="*/ 245035 h 424791"/>
              <a:gd name="connsiteX4" fmla="*/ 0 w 9149976"/>
              <a:gd name="connsiteY4" fmla="*/ 0 h 424791"/>
              <a:gd name="connsiteX0" fmla="*/ 0 w 9161929"/>
              <a:gd name="connsiteY0" fmla="*/ 0 h 363276"/>
              <a:gd name="connsiteX1" fmla="*/ 9155952 w 9161929"/>
              <a:gd name="connsiteY1" fmla="*/ 91388 h 363276"/>
              <a:gd name="connsiteX2" fmla="*/ 9161929 w 9161929"/>
              <a:gd name="connsiteY2" fmla="*/ 290343 h 363276"/>
              <a:gd name="connsiteX3" fmla="*/ 17929 w 9161929"/>
              <a:gd name="connsiteY3" fmla="*/ 183520 h 363276"/>
              <a:gd name="connsiteX4" fmla="*/ 0 w 9161929"/>
              <a:gd name="connsiteY4" fmla="*/ 0 h 363276"/>
              <a:gd name="connsiteX0" fmla="*/ 0 w 9161929"/>
              <a:gd name="connsiteY0" fmla="*/ 0 h 363276"/>
              <a:gd name="connsiteX1" fmla="*/ 9155952 w 9161929"/>
              <a:gd name="connsiteY1" fmla="*/ 91388 h 363276"/>
              <a:gd name="connsiteX2" fmla="*/ 9161929 w 9161929"/>
              <a:gd name="connsiteY2" fmla="*/ 290343 h 363276"/>
              <a:gd name="connsiteX3" fmla="*/ 17929 w 9161929"/>
              <a:gd name="connsiteY3" fmla="*/ 183520 h 363276"/>
              <a:gd name="connsiteX4" fmla="*/ 0 w 9161929"/>
              <a:gd name="connsiteY4" fmla="*/ 0 h 363276"/>
              <a:gd name="connsiteX0" fmla="*/ 0 w 9173881"/>
              <a:gd name="connsiteY0" fmla="*/ 0 h 363276"/>
              <a:gd name="connsiteX1" fmla="*/ 9173881 w 9173881"/>
              <a:gd name="connsiteY1" fmla="*/ 91388 h 363276"/>
              <a:gd name="connsiteX2" fmla="*/ 9161929 w 9173881"/>
              <a:gd name="connsiteY2" fmla="*/ 290343 h 363276"/>
              <a:gd name="connsiteX3" fmla="*/ 17929 w 9173881"/>
              <a:gd name="connsiteY3" fmla="*/ 183520 h 363276"/>
              <a:gd name="connsiteX4" fmla="*/ 0 w 9173881"/>
              <a:gd name="connsiteY4" fmla="*/ 0 h 363276"/>
              <a:gd name="connsiteX0" fmla="*/ 0 w 9179858"/>
              <a:gd name="connsiteY0" fmla="*/ 0 h 363276"/>
              <a:gd name="connsiteX1" fmla="*/ 9173881 w 9179858"/>
              <a:gd name="connsiteY1" fmla="*/ 91388 h 363276"/>
              <a:gd name="connsiteX2" fmla="*/ 9179858 w 9179858"/>
              <a:gd name="connsiteY2" fmla="*/ 290343 h 363276"/>
              <a:gd name="connsiteX3" fmla="*/ 17929 w 9179858"/>
              <a:gd name="connsiteY3" fmla="*/ 183520 h 363276"/>
              <a:gd name="connsiteX4" fmla="*/ 0 w 9179858"/>
              <a:gd name="connsiteY4" fmla="*/ 0 h 363276"/>
              <a:gd name="connsiteX0" fmla="*/ 5977 w 9185835"/>
              <a:gd name="connsiteY0" fmla="*/ 0 h 364280"/>
              <a:gd name="connsiteX1" fmla="*/ 9179858 w 9185835"/>
              <a:gd name="connsiteY1" fmla="*/ 91388 h 364280"/>
              <a:gd name="connsiteX2" fmla="*/ 9185835 w 9185835"/>
              <a:gd name="connsiteY2" fmla="*/ 290343 h 364280"/>
              <a:gd name="connsiteX3" fmla="*/ 0 w 9185835"/>
              <a:gd name="connsiteY3" fmla="*/ 186758 h 364280"/>
              <a:gd name="connsiteX4" fmla="*/ 5977 w 9185835"/>
              <a:gd name="connsiteY4" fmla="*/ 0 h 364280"/>
              <a:gd name="connsiteX0" fmla="*/ 5977 w 9189517"/>
              <a:gd name="connsiteY0" fmla="*/ 0 h 364280"/>
              <a:gd name="connsiteX1" fmla="*/ 9189517 w 9189517"/>
              <a:gd name="connsiteY1" fmla="*/ 93995 h 364280"/>
              <a:gd name="connsiteX2" fmla="*/ 9185835 w 9189517"/>
              <a:gd name="connsiteY2" fmla="*/ 290343 h 364280"/>
              <a:gd name="connsiteX3" fmla="*/ 0 w 9189517"/>
              <a:gd name="connsiteY3" fmla="*/ 186758 h 364280"/>
              <a:gd name="connsiteX4" fmla="*/ 5977 w 9189517"/>
              <a:gd name="connsiteY4" fmla="*/ 0 h 364280"/>
              <a:gd name="connsiteX0" fmla="*/ 5977 w 9186028"/>
              <a:gd name="connsiteY0" fmla="*/ 140114 h 504394"/>
              <a:gd name="connsiteX1" fmla="*/ 9183232 w 9186028"/>
              <a:gd name="connsiteY1" fmla="*/ 0 h 504394"/>
              <a:gd name="connsiteX2" fmla="*/ 9185835 w 9186028"/>
              <a:gd name="connsiteY2" fmla="*/ 430457 h 504394"/>
              <a:gd name="connsiteX3" fmla="*/ 0 w 9186028"/>
              <a:gd name="connsiteY3" fmla="*/ 326872 h 504394"/>
              <a:gd name="connsiteX4" fmla="*/ 5977 w 9186028"/>
              <a:gd name="connsiteY4" fmla="*/ 140114 h 504394"/>
              <a:gd name="connsiteX0" fmla="*/ 5977 w 9183232"/>
              <a:gd name="connsiteY0" fmla="*/ 140114 h 395988"/>
              <a:gd name="connsiteX1" fmla="*/ 9183232 w 9183232"/>
              <a:gd name="connsiteY1" fmla="*/ 0 h 395988"/>
              <a:gd name="connsiteX2" fmla="*/ 9179550 w 9183232"/>
              <a:gd name="connsiteY2" fmla="*/ 162419 h 395988"/>
              <a:gd name="connsiteX3" fmla="*/ 0 w 9183232"/>
              <a:gd name="connsiteY3" fmla="*/ 326872 h 395988"/>
              <a:gd name="connsiteX4" fmla="*/ 5977 w 9183232"/>
              <a:gd name="connsiteY4" fmla="*/ 140114 h 395988"/>
              <a:gd name="connsiteX0" fmla="*/ 5977 w 9183232"/>
              <a:gd name="connsiteY0" fmla="*/ 99400 h 395988"/>
              <a:gd name="connsiteX1" fmla="*/ 9183232 w 9183232"/>
              <a:gd name="connsiteY1" fmla="*/ 0 h 395988"/>
              <a:gd name="connsiteX2" fmla="*/ 9179550 w 9183232"/>
              <a:gd name="connsiteY2" fmla="*/ 162419 h 395988"/>
              <a:gd name="connsiteX3" fmla="*/ 0 w 9183232"/>
              <a:gd name="connsiteY3" fmla="*/ 326872 h 395988"/>
              <a:gd name="connsiteX4" fmla="*/ 5977 w 9183232"/>
              <a:gd name="connsiteY4" fmla="*/ 99400 h 395988"/>
              <a:gd name="connsiteX0" fmla="*/ 12262 w 9189517"/>
              <a:gd name="connsiteY0" fmla="*/ 99400 h 353428"/>
              <a:gd name="connsiteX1" fmla="*/ 9189517 w 9189517"/>
              <a:gd name="connsiteY1" fmla="*/ 0 h 353428"/>
              <a:gd name="connsiteX2" fmla="*/ 9185835 w 9189517"/>
              <a:gd name="connsiteY2" fmla="*/ 162419 h 353428"/>
              <a:gd name="connsiteX3" fmla="*/ 0 w 9189517"/>
              <a:gd name="connsiteY3" fmla="*/ 272586 h 353428"/>
              <a:gd name="connsiteX4" fmla="*/ 12262 w 9189517"/>
              <a:gd name="connsiteY4" fmla="*/ 99400 h 353428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98498"/>
              <a:gd name="connsiteY0" fmla="*/ 99400 h 367848"/>
              <a:gd name="connsiteX1" fmla="*/ 9189517 w 9198498"/>
              <a:gd name="connsiteY1" fmla="*/ 0 h 367848"/>
              <a:gd name="connsiteX2" fmla="*/ 9198406 w 9198498"/>
              <a:gd name="connsiteY2" fmla="*/ 165812 h 367848"/>
              <a:gd name="connsiteX3" fmla="*/ 0 w 9198498"/>
              <a:gd name="connsiteY3" fmla="*/ 272586 h 367848"/>
              <a:gd name="connsiteX4" fmla="*/ 12262 w 9198498"/>
              <a:gd name="connsiteY4" fmla="*/ 99400 h 367848"/>
              <a:gd name="connsiteX0" fmla="*/ 12262 w 9202088"/>
              <a:gd name="connsiteY0" fmla="*/ 102793 h 371241"/>
              <a:gd name="connsiteX1" fmla="*/ 9202088 w 9202088"/>
              <a:gd name="connsiteY1" fmla="*/ 0 h 371241"/>
              <a:gd name="connsiteX2" fmla="*/ 9198406 w 9202088"/>
              <a:gd name="connsiteY2" fmla="*/ 169205 h 371241"/>
              <a:gd name="connsiteX3" fmla="*/ 0 w 9202088"/>
              <a:gd name="connsiteY3" fmla="*/ 275979 h 371241"/>
              <a:gd name="connsiteX4" fmla="*/ 12262 w 9202088"/>
              <a:gd name="connsiteY4" fmla="*/ 102793 h 371241"/>
              <a:gd name="connsiteX0" fmla="*/ 0 w 9202397"/>
              <a:gd name="connsiteY0" fmla="*/ 106186 h 371241"/>
              <a:gd name="connsiteX1" fmla="*/ 9202397 w 9202397"/>
              <a:gd name="connsiteY1" fmla="*/ 0 h 371241"/>
              <a:gd name="connsiteX2" fmla="*/ 9198715 w 9202397"/>
              <a:gd name="connsiteY2" fmla="*/ 169205 h 371241"/>
              <a:gd name="connsiteX3" fmla="*/ 309 w 9202397"/>
              <a:gd name="connsiteY3" fmla="*/ 275979 h 371241"/>
              <a:gd name="connsiteX4" fmla="*/ 0 w 9202397"/>
              <a:gd name="connsiteY4" fmla="*/ 106186 h 371241"/>
              <a:gd name="connsiteX0" fmla="*/ 0 w 9202397"/>
              <a:gd name="connsiteY0" fmla="*/ 106186 h 376333"/>
              <a:gd name="connsiteX1" fmla="*/ 9202397 w 9202397"/>
              <a:gd name="connsiteY1" fmla="*/ 0 h 376333"/>
              <a:gd name="connsiteX2" fmla="*/ 9198715 w 9202397"/>
              <a:gd name="connsiteY2" fmla="*/ 169205 h 376333"/>
              <a:gd name="connsiteX3" fmla="*/ 6595 w 9202397"/>
              <a:gd name="connsiteY3" fmla="*/ 282765 h 376333"/>
              <a:gd name="connsiteX4" fmla="*/ 0 w 9202397"/>
              <a:gd name="connsiteY4" fmla="*/ 106186 h 376333"/>
              <a:gd name="connsiteX0" fmla="*/ 0 w 9202397"/>
              <a:gd name="connsiteY0" fmla="*/ 106186 h 376333"/>
              <a:gd name="connsiteX1" fmla="*/ 9202397 w 9202397"/>
              <a:gd name="connsiteY1" fmla="*/ 0 h 376333"/>
              <a:gd name="connsiteX2" fmla="*/ 9198715 w 9202397"/>
              <a:gd name="connsiteY2" fmla="*/ 169205 h 376333"/>
              <a:gd name="connsiteX3" fmla="*/ 6595 w 9202397"/>
              <a:gd name="connsiteY3" fmla="*/ 282765 h 376333"/>
              <a:gd name="connsiteX4" fmla="*/ 0 w 9202397"/>
              <a:gd name="connsiteY4" fmla="*/ 106186 h 376333"/>
              <a:gd name="connsiteX0" fmla="*/ 0 w 9202397"/>
              <a:gd name="connsiteY0" fmla="*/ 106186 h 376333"/>
              <a:gd name="connsiteX1" fmla="*/ 9202397 w 9202397"/>
              <a:gd name="connsiteY1" fmla="*/ 0 h 376333"/>
              <a:gd name="connsiteX2" fmla="*/ 9198715 w 9202397"/>
              <a:gd name="connsiteY2" fmla="*/ 169205 h 376333"/>
              <a:gd name="connsiteX3" fmla="*/ 6595 w 9202397"/>
              <a:gd name="connsiteY3" fmla="*/ 282765 h 376333"/>
              <a:gd name="connsiteX4" fmla="*/ 0 w 9202397"/>
              <a:gd name="connsiteY4" fmla="*/ 106186 h 376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02397" h="376333">
                <a:moveTo>
                  <a:pt x="0" y="106186"/>
                </a:moveTo>
                <a:cubicBezTo>
                  <a:pt x="1875883" y="315636"/>
                  <a:pt x="6206009" y="150079"/>
                  <a:pt x="9202397" y="0"/>
                </a:cubicBezTo>
                <a:cubicBezTo>
                  <a:pt x="9201170" y="65449"/>
                  <a:pt x="9199942" y="103756"/>
                  <a:pt x="9198715" y="169205"/>
                </a:cubicBezTo>
                <a:cubicBezTo>
                  <a:pt x="4871750" y="305192"/>
                  <a:pt x="1254844" y="491365"/>
                  <a:pt x="6595" y="282765"/>
                </a:cubicBezTo>
                <a:lnTo>
                  <a:pt x="0" y="106186"/>
                </a:lnTo>
                <a:close/>
              </a:path>
            </a:pathLst>
          </a:custGeom>
          <a:solidFill>
            <a:srgbClr val="00B7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96DC7F2-934F-83BB-3F2A-4D01B3BE8C53}"/>
              </a:ext>
            </a:extLst>
          </p:cNvPr>
          <p:cNvCxnSpPr/>
          <p:nvPr/>
        </p:nvCxnSpPr>
        <p:spPr>
          <a:xfrm>
            <a:off x="720247" y="2223370"/>
            <a:ext cx="0" cy="3901857"/>
          </a:xfrm>
          <a:prstGeom prst="line">
            <a:avLst/>
          </a:prstGeom>
          <a:ln>
            <a:solidFill>
              <a:srgbClr val="00B7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AB9096E5-2E96-3B22-183D-62C12A1810C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3775" y="413971"/>
            <a:ext cx="7985344" cy="1158745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Rubik Medium" panose="02000604000000020004" pitchFamily="2" charset="-79"/>
                <a:cs typeface="Rubik Medium" panose="02000604000000020004" pitchFamily="2" charset="-79"/>
              </a:defRPr>
            </a:lvl1pPr>
          </a:lstStyle>
          <a:p>
            <a:pPr fontAlgn="b"/>
            <a:r>
              <a:rPr lang="en-GB" baseline="0" dirty="0">
                <a:solidFill>
                  <a:schemeClr val="bg1"/>
                </a:solidFill>
              </a:rPr>
              <a:t>Click to edit two lines of text to add further information</a:t>
            </a:r>
          </a:p>
          <a:p>
            <a:pPr marL="0" marR="0" lvl="0" indent="0" algn="l" defTabSz="914400" rtl="0" eaLnBrk="1" fontAlgn="b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>
                <a:solidFill>
                  <a:schemeClr val="bg1"/>
                </a:solidFill>
              </a:rPr>
              <a:t>Click to edit two lines of text to add further information</a:t>
            </a:r>
          </a:p>
          <a:p>
            <a:pPr fontAlgn="b"/>
            <a:endParaRPr lang="en-GB" baseline="0" dirty="0">
              <a:solidFill>
                <a:schemeClr val="bg1"/>
              </a:solidFill>
            </a:endParaRP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BA409040-68BE-A5BA-FDAB-664CDEADE2A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1132" y="2176356"/>
            <a:ext cx="3780868" cy="394887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1200" b="1" i="0" smtClean="0">
                <a:solidFill>
                  <a:schemeClr val="tx1"/>
                </a:solidFill>
                <a:effectLst/>
                <a:latin typeface="Lato" panose="020F0502020204030203" pitchFamily="34" charset="77"/>
                <a:cs typeface="Rubik Medium" panose="02000604000000020004" pitchFamily="2" charset="-79"/>
              </a:defRPr>
            </a:lvl1pPr>
            <a:lvl2pPr marL="0" indent="0">
              <a:buFont typeface="Arial" panose="020B0604020202020204" pitchFamily="34" charset="0"/>
              <a:buChar char="•"/>
              <a:defRPr sz="1200">
                <a:latin typeface="Lato" panose="020F0502020204030203" pitchFamily="34" charset="77"/>
              </a:defRPr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GB" dirty="0"/>
              <a:t>Use bold heading for single line main title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Use body text for running text in paragraphs, with line breaks between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830531C8-C317-2890-CC38-0B68ED5C342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818251" y="2176356"/>
            <a:ext cx="3780868" cy="3948871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6031686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ontent page text only 2 columns (no number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E0B2EE5-C458-B4BC-A4B7-1ADD169CB806}"/>
              </a:ext>
            </a:extLst>
          </p:cNvPr>
          <p:cNvSpPr/>
          <p:nvPr/>
        </p:nvSpPr>
        <p:spPr>
          <a:xfrm>
            <a:off x="-12526" y="-6263"/>
            <a:ext cx="9169052" cy="1816807"/>
          </a:xfrm>
          <a:custGeom>
            <a:avLst/>
            <a:gdLst>
              <a:gd name="connsiteX0" fmla="*/ 0 w 9294312"/>
              <a:gd name="connsiteY0" fmla="*/ 0 h 1521912"/>
              <a:gd name="connsiteX1" fmla="*/ 9294312 w 9294312"/>
              <a:gd name="connsiteY1" fmla="*/ 0 h 1521912"/>
              <a:gd name="connsiteX2" fmla="*/ 9294312 w 9294312"/>
              <a:gd name="connsiteY2" fmla="*/ 1521912 h 1521912"/>
              <a:gd name="connsiteX3" fmla="*/ 0 w 9294312"/>
              <a:gd name="connsiteY3" fmla="*/ 1521912 h 1521912"/>
              <a:gd name="connsiteX4" fmla="*/ 0 w 9294312"/>
              <a:gd name="connsiteY4" fmla="*/ 0 h 1521912"/>
              <a:gd name="connsiteX0" fmla="*/ 0 w 9294312"/>
              <a:gd name="connsiteY0" fmla="*/ 0 h 1766170"/>
              <a:gd name="connsiteX1" fmla="*/ 9294312 w 9294312"/>
              <a:gd name="connsiteY1" fmla="*/ 0 h 1766170"/>
              <a:gd name="connsiteX2" fmla="*/ 9294312 w 9294312"/>
              <a:gd name="connsiteY2" fmla="*/ 1521912 h 1766170"/>
              <a:gd name="connsiteX3" fmla="*/ 50104 w 9294312"/>
              <a:gd name="connsiteY3" fmla="*/ 1766170 h 1766170"/>
              <a:gd name="connsiteX4" fmla="*/ 0 w 9294312"/>
              <a:gd name="connsiteY4" fmla="*/ 0 h 1766170"/>
              <a:gd name="connsiteX0" fmla="*/ 0 w 9294312"/>
              <a:gd name="connsiteY0" fmla="*/ 0 h 1908657"/>
              <a:gd name="connsiteX1" fmla="*/ 9294312 w 9294312"/>
              <a:gd name="connsiteY1" fmla="*/ 0 h 1908657"/>
              <a:gd name="connsiteX2" fmla="*/ 9294312 w 9294312"/>
              <a:gd name="connsiteY2" fmla="*/ 1521912 h 1908657"/>
              <a:gd name="connsiteX3" fmla="*/ 50104 w 9294312"/>
              <a:gd name="connsiteY3" fmla="*/ 1766170 h 1908657"/>
              <a:gd name="connsiteX4" fmla="*/ 0 w 9294312"/>
              <a:gd name="connsiteY4" fmla="*/ 0 h 1908657"/>
              <a:gd name="connsiteX0" fmla="*/ 18789 w 9244208"/>
              <a:gd name="connsiteY0" fmla="*/ 338202 h 1908657"/>
              <a:gd name="connsiteX1" fmla="*/ 9244208 w 9244208"/>
              <a:gd name="connsiteY1" fmla="*/ 0 h 1908657"/>
              <a:gd name="connsiteX2" fmla="*/ 9244208 w 9244208"/>
              <a:gd name="connsiteY2" fmla="*/ 1521912 h 1908657"/>
              <a:gd name="connsiteX3" fmla="*/ 0 w 9244208"/>
              <a:gd name="connsiteY3" fmla="*/ 1766170 h 1908657"/>
              <a:gd name="connsiteX4" fmla="*/ 18789 w 9244208"/>
              <a:gd name="connsiteY4" fmla="*/ 338202 h 1908657"/>
              <a:gd name="connsiteX0" fmla="*/ 6263 w 9244208"/>
              <a:gd name="connsiteY0" fmla="*/ 93944 h 1908657"/>
              <a:gd name="connsiteX1" fmla="*/ 9244208 w 9244208"/>
              <a:gd name="connsiteY1" fmla="*/ 0 h 1908657"/>
              <a:gd name="connsiteX2" fmla="*/ 9244208 w 9244208"/>
              <a:gd name="connsiteY2" fmla="*/ 1521912 h 1908657"/>
              <a:gd name="connsiteX3" fmla="*/ 0 w 9244208"/>
              <a:gd name="connsiteY3" fmla="*/ 1766170 h 1908657"/>
              <a:gd name="connsiteX4" fmla="*/ 6263 w 9244208"/>
              <a:gd name="connsiteY4" fmla="*/ 93944 h 1908657"/>
              <a:gd name="connsiteX0" fmla="*/ 6263 w 9244208"/>
              <a:gd name="connsiteY0" fmla="*/ 12525 h 1827238"/>
              <a:gd name="connsiteX1" fmla="*/ 9144000 w 9244208"/>
              <a:gd name="connsiteY1" fmla="*/ 0 h 1827238"/>
              <a:gd name="connsiteX2" fmla="*/ 9244208 w 9244208"/>
              <a:gd name="connsiteY2" fmla="*/ 1440493 h 1827238"/>
              <a:gd name="connsiteX3" fmla="*/ 0 w 9244208"/>
              <a:gd name="connsiteY3" fmla="*/ 1684751 h 1827238"/>
              <a:gd name="connsiteX4" fmla="*/ 6263 w 9244208"/>
              <a:gd name="connsiteY4" fmla="*/ 12525 h 1827238"/>
              <a:gd name="connsiteX0" fmla="*/ 6263 w 9244208"/>
              <a:gd name="connsiteY0" fmla="*/ 0 h 1814713"/>
              <a:gd name="connsiteX1" fmla="*/ 9156526 w 9244208"/>
              <a:gd name="connsiteY1" fmla="*/ 1 h 1814713"/>
              <a:gd name="connsiteX2" fmla="*/ 9244208 w 9244208"/>
              <a:gd name="connsiteY2" fmla="*/ 1427968 h 1814713"/>
              <a:gd name="connsiteX3" fmla="*/ 0 w 9244208"/>
              <a:gd name="connsiteY3" fmla="*/ 1672226 h 1814713"/>
              <a:gd name="connsiteX4" fmla="*/ 6263 w 9244208"/>
              <a:gd name="connsiteY4" fmla="*/ 0 h 1814713"/>
              <a:gd name="connsiteX0" fmla="*/ 6263 w 9156526"/>
              <a:gd name="connsiteY0" fmla="*/ 0 h 1816807"/>
              <a:gd name="connsiteX1" fmla="*/ 9156526 w 9156526"/>
              <a:gd name="connsiteY1" fmla="*/ 1 h 1816807"/>
              <a:gd name="connsiteX2" fmla="*/ 9156526 w 9156526"/>
              <a:gd name="connsiteY2" fmla="*/ 1440494 h 1816807"/>
              <a:gd name="connsiteX3" fmla="*/ 0 w 9156526"/>
              <a:gd name="connsiteY3" fmla="*/ 1672226 h 1816807"/>
              <a:gd name="connsiteX4" fmla="*/ 6263 w 9156526"/>
              <a:gd name="connsiteY4" fmla="*/ 0 h 1816807"/>
              <a:gd name="connsiteX0" fmla="*/ 6263 w 9169052"/>
              <a:gd name="connsiteY0" fmla="*/ 0 h 1816807"/>
              <a:gd name="connsiteX1" fmla="*/ 9156526 w 9169052"/>
              <a:gd name="connsiteY1" fmla="*/ 1 h 1816807"/>
              <a:gd name="connsiteX2" fmla="*/ 9169052 w 9169052"/>
              <a:gd name="connsiteY2" fmla="*/ 1440494 h 1816807"/>
              <a:gd name="connsiteX3" fmla="*/ 0 w 9169052"/>
              <a:gd name="connsiteY3" fmla="*/ 1672226 h 1816807"/>
              <a:gd name="connsiteX4" fmla="*/ 6263 w 9169052"/>
              <a:gd name="connsiteY4" fmla="*/ 0 h 1816807"/>
              <a:gd name="connsiteX0" fmla="*/ 6263 w 9169052"/>
              <a:gd name="connsiteY0" fmla="*/ 0 h 1816807"/>
              <a:gd name="connsiteX1" fmla="*/ 9169052 w 9169052"/>
              <a:gd name="connsiteY1" fmla="*/ 1 h 1816807"/>
              <a:gd name="connsiteX2" fmla="*/ 9169052 w 9169052"/>
              <a:gd name="connsiteY2" fmla="*/ 1440494 h 1816807"/>
              <a:gd name="connsiteX3" fmla="*/ 0 w 9169052"/>
              <a:gd name="connsiteY3" fmla="*/ 1672226 h 1816807"/>
              <a:gd name="connsiteX4" fmla="*/ 6263 w 9169052"/>
              <a:gd name="connsiteY4" fmla="*/ 0 h 1816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69052" h="1816807">
                <a:moveTo>
                  <a:pt x="6263" y="0"/>
                </a:moveTo>
                <a:lnTo>
                  <a:pt x="9169052" y="1"/>
                </a:lnTo>
                <a:lnTo>
                  <a:pt x="9169052" y="1440494"/>
                </a:lnTo>
                <a:cubicBezTo>
                  <a:pt x="6087649" y="1521913"/>
                  <a:pt x="3018773" y="2073059"/>
                  <a:pt x="0" y="1672226"/>
                </a:cubicBezTo>
                <a:cubicBezTo>
                  <a:pt x="2088" y="1114817"/>
                  <a:pt x="4175" y="557409"/>
                  <a:pt x="6263" y="0"/>
                </a:cubicBezTo>
                <a:close/>
              </a:path>
            </a:pathLst>
          </a:custGeom>
          <a:solidFill>
            <a:srgbClr val="951B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6C7A0EF6-992D-9D58-3CA1-4B956D67F7DE}"/>
              </a:ext>
            </a:extLst>
          </p:cNvPr>
          <p:cNvSpPr/>
          <p:nvPr/>
        </p:nvSpPr>
        <p:spPr>
          <a:xfrm>
            <a:off x="-15537" y="1261015"/>
            <a:ext cx="9169470" cy="694684"/>
          </a:xfrm>
          <a:custGeom>
            <a:avLst/>
            <a:gdLst>
              <a:gd name="connsiteX0" fmla="*/ 0 w 9550400"/>
              <a:gd name="connsiteY0" fmla="*/ 0 h 316753"/>
              <a:gd name="connsiteX1" fmla="*/ 9550400 w 9550400"/>
              <a:gd name="connsiteY1" fmla="*/ 0 h 316753"/>
              <a:gd name="connsiteX2" fmla="*/ 9550400 w 9550400"/>
              <a:gd name="connsiteY2" fmla="*/ 316753 h 316753"/>
              <a:gd name="connsiteX3" fmla="*/ 0 w 9550400"/>
              <a:gd name="connsiteY3" fmla="*/ 316753 h 316753"/>
              <a:gd name="connsiteX4" fmla="*/ 0 w 9550400"/>
              <a:gd name="connsiteY4" fmla="*/ 0 h 316753"/>
              <a:gd name="connsiteX0" fmla="*/ 0 w 9550400"/>
              <a:gd name="connsiteY0" fmla="*/ 0 h 1655482"/>
              <a:gd name="connsiteX1" fmla="*/ 9550400 w 9550400"/>
              <a:gd name="connsiteY1" fmla="*/ 0 h 1655482"/>
              <a:gd name="connsiteX2" fmla="*/ 9550400 w 9550400"/>
              <a:gd name="connsiteY2" fmla="*/ 316753 h 1655482"/>
              <a:gd name="connsiteX3" fmla="*/ 304800 w 9550400"/>
              <a:gd name="connsiteY3" fmla="*/ 1655482 h 1655482"/>
              <a:gd name="connsiteX4" fmla="*/ 0 w 9550400"/>
              <a:gd name="connsiteY4" fmla="*/ 0 h 1655482"/>
              <a:gd name="connsiteX0" fmla="*/ 262965 w 9245600"/>
              <a:gd name="connsiteY0" fmla="*/ 1069788 h 1655482"/>
              <a:gd name="connsiteX1" fmla="*/ 9245600 w 9245600"/>
              <a:gd name="connsiteY1" fmla="*/ 0 h 1655482"/>
              <a:gd name="connsiteX2" fmla="*/ 9245600 w 9245600"/>
              <a:gd name="connsiteY2" fmla="*/ 316753 h 1655482"/>
              <a:gd name="connsiteX3" fmla="*/ 0 w 9245600"/>
              <a:gd name="connsiteY3" fmla="*/ 1655482 h 1655482"/>
              <a:gd name="connsiteX4" fmla="*/ 262965 w 9245600"/>
              <a:gd name="connsiteY4" fmla="*/ 1069788 h 1655482"/>
              <a:gd name="connsiteX0" fmla="*/ 0 w 9251576"/>
              <a:gd name="connsiteY0" fmla="*/ 1410447 h 1655482"/>
              <a:gd name="connsiteX1" fmla="*/ 9251576 w 9251576"/>
              <a:gd name="connsiteY1" fmla="*/ 0 h 1655482"/>
              <a:gd name="connsiteX2" fmla="*/ 9251576 w 9251576"/>
              <a:gd name="connsiteY2" fmla="*/ 316753 h 1655482"/>
              <a:gd name="connsiteX3" fmla="*/ 5976 w 9251576"/>
              <a:gd name="connsiteY3" fmla="*/ 1655482 h 1655482"/>
              <a:gd name="connsiteX4" fmla="*/ 0 w 9251576"/>
              <a:gd name="connsiteY4" fmla="*/ 1410447 h 1655482"/>
              <a:gd name="connsiteX0" fmla="*/ 0 w 9251576"/>
              <a:gd name="connsiteY0" fmla="*/ 1410447 h 1810870"/>
              <a:gd name="connsiteX1" fmla="*/ 9251576 w 9251576"/>
              <a:gd name="connsiteY1" fmla="*/ 0 h 1810870"/>
              <a:gd name="connsiteX2" fmla="*/ 9161929 w 9251576"/>
              <a:gd name="connsiteY2" fmla="*/ 1810870 h 1810870"/>
              <a:gd name="connsiteX3" fmla="*/ 5976 w 9251576"/>
              <a:gd name="connsiteY3" fmla="*/ 1655482 h 1810870"/>
              <a:gd name="connsiteX4" fmla="*/ 0 w 9251576"/>
              <a:gd name="connsiteY4" fmla="*/ 1410447 h 1810870"/>
              <a:gd name="connsiteX0" fmla="*/ 0 w 9161929"/>
              <a:gd name="connsiteY0" fmla="*/ 0 h 400423"/>
              <a:gd name="connsiteX1" fmla="*/ 9161929 w 9161929"/>
              <a:gd name="connsiteY1" fmla="*/ 95623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9976 w 9161929"/>
              <a:gd name="connsiteY1" fmla="*/ 19124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1957 h 402380"/>
              <a:gd name="connsiteX1" fmla="*/ 9144000 w 9161929"/>
              <a:gd name="connsiteY1" fmla="*/ 109533 h 402380"/>
              <a:gd name="connsiteX2" fmla="*/ 9161929 w 9161929"/>
              <a:gd name="connsiteY2" fmla="*/ 402380 h 402380"/>
              <a:gd name="connsiteX3" fmla="*/ 5976 w 9161929"/>
              <a:gd name="connsiteY3" fmla="*/ 246992 h 402380"/>
              <a:gd name="connsiteX4" fmla="*/ 0 w 9161929"/>
              <a:gd name="connsiteY4" fmla="*/ 1957 h 402380"/>
              <a:gd name="connsiteX0" fmla="*/ 0 w 9161929"/>
              <a:gd name="connsiteY0" fmla="*/ 2559 h 402982"/>
              <a:gd name="connsiteX1" fmla="*/ 9144000 w 9161929"/>
              <a:gd name="connsiteY1" fmla="*/ 110135 h 402982"/>
              <a:gd name="connsiteX2" fmla="*/ 9161929 w 9161929"/>
              <a:gd name="connsiteY2" fmla="*/ 402982 h 402982"/>
              <a:gd name="connsiteX3" fmla="*/ 5976 w 9161929"/>
              <a:gd name="connsiteY3" fmla="*/ 247594 h 402982"/>
              <a:gd name="connsiteX4" fmla="*/ 0 w 9161929"/>
              <a:gd name="connsiteY4" fmla="*/ 2559 h 402982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41652"/>
              <a:gd name="connsiteX1" fmla="*/ 9144000 w 9161929"/>
              <a:gd name="connsiteY1" fmla="*/ 107576 h 441652"/>
              <a:gd name="connsiteX2" fmla="*/ 9161929 w 9161929"/>
              <a:gd name="connsiteY2" fmla="*/ 400423 h 441652"/>
              <a:gd name="connsiteX3" fmla="*/ 5976 w 9161929"/>
              <a:gd name="connsiteY3" fmla="*/ 245035 h 441652"/>
              <a:gd name="connsiteX4" fmla="*/ 0 w 9161929"/>
              <a:gd name="connsiteY4" fmla="*/ 0 h 441652"/>
              <a:gd name="connsiteX0" fmla="*/ 0 w 9161929"/>
              <a:gd name="connsiteY0" fmla="*/ 0 h 472675"/>
              <a:gd name="connsiteX1" fmla="*/ 9144000 w 9161929"/>
              <a:gd name="connsiteY1" fmla="*/ 107576 h 472675"/>
              <a:gd name="connsiteX2" fmla="*/ 9161929 w 9161929"/>
              <a:gd name="connsiteY2" fmla="*/ 400423 h 472675"/>
              <a:gd name="connsiteX3" fmla="*/ 5976 w 9161929"/>
              <a:gd name="connsiteY3" fmla="*/ 245035 h 472675"/>
              <a:gd name="connsiteX4" fmla="*/ 0 w 9161929"/>
              <a:gd name="connsiteY4" fmla="*/ 0 h 472675"/>
              <a:gd name="connsiteX0" fmla="*/ 0 w 9161929"/>
              <a:gd name="connsiteY0" fmla="*/ 0 h 465200"/>
              <a:gd name="connsiteX1" fmla="*/ 9144000 w 9161929"/>
              <a:gd name="connsiteY1" fmla="*/ 107576 h 465200"/>
              <a:gd name="connsiteX2" fmla="*/ 9161929 w 9161929"/>
              <a:gd name="connsiteY2" fmla="*/ 400423 h 465200"/>
              <a:gd name="connsiteX3" fmla="*/ 5976 w 9161929"/>
              <a:gd name="connsiteY3" fmla="*/ 245035 h 465200"/>
              <a:gd name="connsiteX4" fmla="*/ 0 w 9161929"/>
              <a:gd name="connsiteY4" fmla="*/ 0 h 465200"/>
              <a:gd name="connsiteX0" fmla="*/ 0 w 9149976"/>
              <a:gd name="connsiteY0" fmla="*/ 0 h 430862"/>
              <a:gd name="connsiteX1" fmla="*/ 9144000 w 9149976"/>
              <a:gd name="connsiteY1" fmla="*/ 107576 h 430862"/>
              <a:gd name="connsiteX2" fmla="*/ 9149976 w 9149976"/>
              <a:gd name="connsiteY2" fmla="*/ 351858 h 430862"/>
              <a:gd name="connsiteX3" fmla="*/ 5976 w 9149976"/>
              <a:gd name="connsiteY3" fmla="*/ 245035 h 430862"/>
              <a:gd name="connsiteX4" fmla="*/ 0 w 9149976"/>
              <a:gd name="connsiteY4" fmla="*/ 0 h 430862"/>
              <a:gd name="connsiteX0" fmla="*/ 0 w 9155952"/>
              <a:gd name="connsiteY0" fmla="*/ 0 h 430862"/>
              <a:gd name="connsiteX1" fmla="*/ 9155952 w 9155952"/>
              <a:gd name="connsiteY1" fmla="*/ 107576 h 430862"/>
              <a:gd name="connsiteX2" fmla="*/ 9149976 w 9155952"/>
              <a:gd name="connsiteY2" fmla="*/ 351858 h 430862"/>
              <a:gd name="connsiteX3" fmla="*/ 5976 w 9155952"/>
              <a:gd name="connsiteY3" fmla="*/ 245035 h 430862"/>
              <a:gd name="connsiteX4" fmla="*/ 0 w 9155952"/>
              <a:gd name="connsiteY4" fmla="*/ 0 h 430862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35488"/>
              <a:gd name="connsiteX1" fmla="*/ 9155952 w 9155952"/>
              <a:gd name="connsiteY1" fmla="*/ 107576 h 435488"/>
              <a:gd name="connsiteX2" fmla="*/ 9149976 w 9155952"/>
              <a:gd name="connsiteY2" fmla="*/ 351858 h 435488"/>
              <a:gd name="connsiteX3" fmla="*/ 5976 w 9155952"/>
              <a:gd name="connsiteY3" fmla="*/ 245035 h 435488"/>
              <a:gd name="connsiteX4" fmla="*/ 0 w 9155952"/>
              <a:gd name="connsiteY4" fmla="*/ 0 h 435488"/>
              <a:gd name="connsiteX0" fmla="*/ 0 w 9155952"/>
              <a:gd name="connsiteY0" fmla="*/ 0 h 413457"/>
              <a:gd name="connsiteX1" fmla="*/ 9155952 w 9155952"/>
              <a:gd name="connsiteY1" fmla="*/ 107576 h 413457"/>
              <a:gd name="connsiteX2" fmla="*/ 9149976 w 9155952"/>
              <a:gd name="connsiteY2" fmla="*/ 351858 h 413457"/>
              <a:gd name="connsiteX3" fmla="*/ 5976 w 9155952"/>
              <a:gd name="connsiteY3" fmla="*/ 245035 h 413457"/>
              <a:gd name="connsiteX4" fmla="*/ 0 w 9155952"/>
              <a:gd name="connsiteY4" fmla="*/ 0 h 413457"/>
              <a:gd name="connsiteX0" fmla="*/ 0 w 9155952"/>
              <a:gd name="connsiteY0" fmla="*/ 0 h 351858"/>
              <a:gd name="connsiteX1" fmla="*/ 9155952 w 9155952"/>
              <a:gd name="connsiteY1" fmla="*/ 107576 h 351858"/>
              <a:gd name="connsiteX2" fmla="*/ 9149976 w 9155952"/>
              <a:gd name="connsiteY2" fmla="*/ 351858 h 351858"/>
              <a:gd name="connsiteX3" fmla="*/ 5976 w 9155952"/>
              <a:gd name="connsiteY3" fmla="*/ 245035 h 351858"/>
              <a:gd name="connsiteX4" fmla="*/ 0 w 9155952"/>
              <a:gd name="connsiteY4" fmla="*/ 0 h 351858"/>
              <a:gd name="connsiteX0" fmla="*/ 0 w 9155952"/>
              <a:gd name="connsiteY0" fmla="*/ 0 h 408476"/>
              <a:gd name="connsiteX1" fmla="*/ 9155952 w 9155952"/>
              <a:gd name="connsiteY1" fmla="*/ 107576 h 408476"/>
              <a:gd name="connsiteX2" fmla="*/ 9149976 w 9155952"/>
              <a:gd name="connsiteY2" fmla="*/ 351858 h 408476"/>
              <a:gd name="connsiteX3" fmla="*/ 5976 w 9155952"/>
              <a:gd name="connsiteY3" fmla="*/ 245035 h 408476"/>
              <a:gd name="connsiteX4" fmla="*/ 0 w 9155952"/>
              <a:gd name="connsiteY4" fmla="*/ 0 h 408476"/>
              <a:gd name="connsiteX0" fmla="*/ 0 w 9155952"/>
              <a:gd name="connsiteY0" fmla="*/ 0 h 436223"/>
              <a:gd name="connsiteX1" fmla="*/ 9155952 w 9155952"/>
              <a:gd name="connsiteY1" fmla="*/ 107576 h 436223"/>
              <a:gd name="connsiteX2" fmla="*/ 9149976 w 9155952"/>
              <a:gd name="connsiteY2" fmla="*/ 351858 h 436223"/>
              <a:gd name="connsiteX3" fmla="*/ 5976 w 9155952"/>
              <a:gd name="connsiteY3" fmla="*/ 245035 h 436223"/>
              <a:gd name="connsiteX4" fmla="*/ 0 w 9155952"/>
              <a:gd name="connsiteY4" fmla="*/ 0 h 436223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49976"/>
              <a:gd name="connsiteY0" fmla="*/ 0 h 424791"/>
              <a:gd name="connsiteX1" fmla="*/ 9143999 w 9149976"/>
              <a:gd name="connsiteY1" fmla="*/ 152903 h 424791"/>
              <a:gd name="connsiteX2" fmla="*/ 9149976 w 9149976"/>
              <a:gd name="connsiteY2" fmla="*/ 351858 h 424791"/>
              <a:gd name="connsiteX3" fmla="*/ 5976 w 9149976"/>
              <a:gd name="connsiteY3" fmla="*/ 245035 h 424791"/>
              <a:gd name="connsiteX4" fmla="*/ 0 w 9149976"/>
              <a:gd name="connsiteY4" fmla="*/ 0 h 424791"/>
              <a:gd name="connsiteX0" fmla="*/ 0 w 9149976"/>
              <a:gd name="connsiteY0" fmla="*/ 0 h 424791"/>
              <a:gd name="connsiteX1" fmla="*/ 9143999 w 9149976"/>
              <a:gd name="connsiteY1" fmla="*/ 152903 h 424791"/>
              <a:gd name="connsiteX2" fmla="*/ 9149976 w 9149976"/>
              <a:gd name="connsiteY2" fmla="*/ 351858 h 424791"/>
              <a:gd name="connsiteX3" fmla="*/ 5976 w 9149976"/>
              <a:gd name="connsiteY3" fmla="*/ 245035 h 424791"/>
              <a:gd name="connsiteX4" fmla="*/ 0 w 9149976"/>
              <a:gd name="connsiteY4" fmla="*/ 0 h 424791"/>
              <a:gd name="connsiteX0" fmla="*/ 0 w 9161929"/>
              <a:gd name="connsiteY0" fmla="*/ 0 h 363276"/>
              <a:gd name="connsiteX1" fmla="*/ 9155952 w 9161929"/>
              <a:gd name="connsiteY1" fmla="*/ 91388 h 363276"/>
              <a:gd name="connsiteX2" fmla="*/ 9161929 w 9161929"/>
              <a:gd name="connsiteY2" fmla="*/ 290343 h 363276"/>
              <a:gd name="connsiteX3" fmla="*/ 17929 w 9161929"/>
              <a:gd name="connsiteY3" fmla="*/ 183520 h 363276"/>
              <a:gd name="connsiteX4" fmla="*/ 0 w 9161929"/>
              <a:gd name="connsiteY4" fmla="*/ 0 h 363276"/>
              <a:gd name="connsiteX0" fmla="*/ 0 w 9161929"/>
              <a:gd name="connsiteY0" fmla="*/ 0 h 363276"/>
              <a:gd name="connsiteX1" fmla="*/ 9155952 w 9161929"/>
              <a:gd name="connsiteY1" fmla="*/ 91388 h 363276"/>
              <a:gd name="connsiteX2" fmla="*/ 9161929 w 9161929"/>
              <a:gd name="connsiteY2" fmla="*/ 290343 h 363276"/>
              <a:gd name="connsiteX3" fmla="*/ 17929 w 9161929"/>
              <a:gd name="connsiteY3" fmla="*/ 183520 h 363276"/>
              <a:gd name="connsiteX4" fmla="*/ 0 w 9161929"/>
              <a:gd name="connsiteY4" fmla="*/ 0 h 363276"/>
              <a:gd name="connsiteX0" fmla="*/ 0 w 9173881"/>
              <a:gd name="connsiteY0" fmla="*/ 0 h 363276"/>
              <a:gd name="connsiteX1" fmla="*/ 9173881 w 9173881"/>
              <a:gd name="connsiteY1" fmla="*/ 91388 h 363276"/>
              <a:gd name="connsiteX2" fmla="*/ 9161929 w 9173881"/>
              <a:gd name="connsiteY2" fmla="*/ 290343 h 363276"/>
              <a:gd name="connsiteX3" fmla="*/ 17929 w 9173881"/>
              <a:gd name="connsiteY3" fmla="*/ 183520 h 363276"/>
              <a:gd name="connsiteX4" fmla="*/ 0 w 9173881"/>
              <a:gd name="connsiteY4" fmla="*/ 0 h 363276"/>
              <a:gd name="connsiteX0" fmla="*/ 0 w 9179858"/>
              <a:gd name="connsiteY0" fmla="*/ 0 h 363276"/>
              <a:gd name="connsiteX1" fmla="*/ 9173881 w 9179858"/>
              <a:gd name="connsiteY1" fmla="*/ 91388 h 363276"/>
              <a:gd name="connsiteX2" fmla="*/ 9179858 w 9179858"/>
              <a:gd name="connsiteY2" fmla="*/ 290343 h 363276"/>
              <a:gd name="connsiteX3" fmla="*/ 17929 w 9179858"/>
              <a:gd name="connsiteY3" fmla="*/ 183520 h 363276"/>
              <a:gd name="connsiteX4" fmla="*/ 0 w 9179858"/>
              <a:gd name="connsiteY4" fmla="*/ 0 h 363276"/>
              <a:gd name="connsiteX0" fmla="*/ 5977 w 9185835"/>
              <a:gd name="connsiteY0" fmla="*/ 0 h 364280"/>
              <a:gd name="connsiteX1" fmla="*/ 9179858 w 9185835"/>
              <a:gd name="connsiteY1" fmla="*/ 91388 h 364280"/>
              <a:gd name="connsiteX2" fmla="*/ 9185835 w 9185835"/>
              <a:gd name="connsiteY2" fmla="*/ 290343 h 364280"/>
              <a:gd name="connsiteX3" fmla="*/ 0 w 9185835"/>
              <a:gd name="connsiteY3" fmla="*/ 186758 h 364280"/>
              <a:gd name="connsiteX4" fmla="*/ 5977 w 9185835"/>
              <a:gd name="connsiteY4" fmla="*/ 0 h 364280"/>
              <a:gd name="connsiteX0" fmla="*/ 5977 w 9189517"/>
              <a:gd name="connsiteY0" fmla="*/ 0 h 364280"/>
              <a:gd name="connsiteX1" fmla="*/ 9189517 w 9189517"/>
              <a:gd name="connsiteY1" fmla="*/ 93995 h 364280"/>
              <a:gd name="connsiteX2" fmla="*/ 9185835 w 9189517"/>
              <a:gd name="connsiteY2" fmla="*/ 290343 h 364280"/>
              <a:gd name="connsiteX3" fmla="*/ 0 w 9189517"/>
              <a:gd name="connsiteY3" fmla="*/ 186758 h 364280"/>
              <a:gd name="connsiteX4" fmla="*/ 5977 w 9189517"/>
              <a:gd name="connsiteY4" fmla="*/ 0 h 364280"/>
              <a:gd name="connsiteX0" fmla="*/ 5977 w 9186028"/>
              <a:gd name="connsiteY0" fmla="*/ 140114 h 504394"/>
              <a:gd name="connsiteX1" fmla="*/ 9183232 w 9186028"/>
              <a:gd name="connsiteY1" fmla="*/ 0 h 504394"/>
              <a:gd name="connsiteX2" fmla="*/ 9185835 w 9186028"/>
              <a:gd name="connsiteY2" fmla="*/ 430457 h 504394"/>
              <a:gd name="connsiteX3" fmla="*/ 0 w 9186028"/>
              <a:gd name="connsiteY3" fmla="*/ 326872 h 504394"/>
              <a:gd name="connsiteX4" fmla="*/ 5977 w 9186028"/>
              <a:gd name="connsiteY4" fmla="*/ 140114 h 504394"/>
              <a:gd name="connsiteX0" fmla="*/ 5977 w 9183232"/>
              <a:gd name="connsiteY0" fmla="*/ 140114 h 395988"/>
              <a:gd name="connsiteX1" fmla="*/ 9183232 w 9183232"/>
              <a:gd name="connsiteY1" fmla="*/ 0 h 395988"/>
              <a:gd name="connsiteX2" fmla="*/ 9179550 w 9183232"/>
              <a:gd name="connsiteY2" fmla="*/ 162419 h 395988"/>
              <a:gd name="connsiteX3" fmla="*/ 0 w 9183232"/>
              <a:gd name="connsiteY3" fmla="*/ 326872 h 395988"/>
              <a:gd name="connsiteX4" fmla="*/ 5977 w 9183232"/>
              <a:gd name="connsiteY4" fmla="*/ 140114 h 395988"/>
              <a:gd name="connsiteX0" fmla="*/ 5977 w 9183232"/>
              <a:gd name="connsiteY0" fmla="*/ 99400 h 395988"/>
              <a:gd name="connsiteX1" fmla="*/ 9183232 w 9183232"/>
              <a:gd name="connsiteY1" fmla="*/ 0 h 395988"/>
              <a:gd name="connsiteX2" fmla="*/ 9179550 w 9183232"/>
              <a:gd name="connsiteY2" fmla="*/ 162419 h 395988"/>
              <a:gd name="connsiteX3" fmla="*/ 0 w 9183232"/>
              <a:gd name="connsiteY3" fmla="*/ 326872 h 395988"/>
              <a:gd name="connsiteX4" fmla="*/ 5977 w 9183232"/>
              <a:gd name="connsiteY4" fmla="*/ 99400 h 395988"/>
              <a:gd name="connsiteX0" fmla="*/ 12262 w 9189517"/>
              <a:gd name="connsiteY0" fmla="*/ 99400 h 353428"/>
              <a:gd name="connsiteX1" fmla="*/ 9189517 w 9189517"/>
              <a:gd name="connsiteY1" fmla="*/ 0 h 353428"/>
              <a:gd name="connsiteX2" fmla="*/ 9185835 w 9189517"/>
              <a:gd name="connsiteY2" fmla="*/ 162419 h 353428"/>
              <a:gd name="connsiteX3" fmla="*/ 0 w 9189517"/>
              <a:gd name="connsiteY3" fmla="*/ 272586 h 353428"/>
              <a:gd name="connsiteX4" fmla="*/ 12262 w 9189517"/>
              <a:gd name="connsiteY4" fmla="*/ 99400 h 353428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98498"/>
              <a:gd name="connsiteY0" fmla="*/ 99400 h 367848"/>
              <a:gd name="connsiteX1" fmla="*/ 9189517 w 9198498"/>
              <a:gd name="connsiteY1" fmla="*/ 0 h 367848"/>
              <a:gd name="connsiteX2" fmla="*/ 9198406 w 9198498"/>
              <a:gd name="connsiteY2" fmla="*/ 165812 h 367848"/>
              <a:gd name="connsiteX3" fmla="*/ 0 w 9198498"/>
              <a:gd name="connsiteY3" fmla="*/ 272586 h 367848"/>
              <a:gd name="connsiteX4" fmla="*/ 12262 w 9198498"/>
              <a:gd name="connsiteY4" fmla="*/ 99400 h 367848"/>
              <a:gd name="connsiteX0" fmla="*/ 12262 w 9202088"/>
              <a:gd name="connsiteY0" fmla="*/ 102793 h 371241"/>
              <a:gd name="connsiteX1" fmla="*/ 9202088 w 9202088"/>
              <a:gd name="connsiteY1" fmla="*/ 0 h 371241"/>
              <a:gd name="connsiteX2" fmla="*/ 9198406 w 9202088"/>
              <a:gd name="connsiteY2" fmla="*/ 169205 h 371241"/>
              <a:gd name="connsiteX3" fmla="*/ 0 w 9202088"/>
              <a:gd name="connsiteY3" fmla="*/ 275979 h 371241"/>
              <a:gd name="connsiteX4" fmla="*/ 12262 w 9202088"/>
              <a:gd name="connsiteY4" fmla="*/ 102793 h 371241"/>
              <a:gd name="connsiteX0" fmla="*/ 0 w 9202397"/>
              <a:gd name="connsiteY0" fmla="*/ 106186 h 371241"/>
              <a:gd name="connsiteX1" fmla="*/ 9202397 w 9202397"/>
              <a:gd name="connsiteY1" fmla="*/ 0 h 371241"/>
              <a:gd name="connsiteX2" fmla="*/ 9198715 w 9202397"/>
              <a:gd name="connsiteY2" fmla="*/ 169205 h 371241"/>
              <a:gd name="connsiteX3" fmla="*/ 309 w 9202397"/>
              <a:gd name="connsiteY3" fmla="*/ 275979 h 371241"/>
              <a:gd name="connsiteX4" fmla="*/ 0 w 9202397"/>
              <a:gd name="connsiteY4" fmla="*/ 106186 h 371241"/>
              <a:gd name="connsiteX0" fmla="*/ 0 w 9202397"/>
              <a:gd name="connsiteY0" fmla="*/ 106186 h 376333"/>
              <a:gd name="connsiteX1" fmla="*/ 9202397 w 9202397"/>
              <a:gd name="connsiteY1" fmla="*/ 0 h 376333"/>
              <a:gd name="connsiteX2" fmla="*/ 9198715 w 9202397"/>
              <a:gd name="connsiteY2" fmla="*/ 169205 h 376333"/>
              <a:gd name="connsiteX3" fmla="*/ 6595 w 9202397"/>
              <a:gd name="connsiteY3" fmla="*/ 282765 h 376333"/>
              <a:gd name="connsiteX4" fmla="*/ 0 w 9202397"/>
              <a:gd name="connsiteY4" fmla="*/ 106186 h 376333"/>
              <a:gd name="connsiteX0" fmla="*/ 0 w 9202397"/>
              <a:gd name="connsiteY0" fmla="*/ 106186 h 376333"/>
              <a:gd name="connsiteX1" fmla="*/ 9202397 w 9202397"/>
              <a:gd name="connsiteY1" fmla="*/ 0 h 376333"/>
              <a:gd name="connsiteX2" fmla="*/ 9198715 w 9202397"/>
              <a:gd name="connsiteY2" fmla="*/ 169205 h 376333"/>
              <a:gd name="connsiteX3" fmla="*/ 6595 w 9202397"/>
              <a:gd name="connsiteY3" fmla="*/ 282765 h 376333"/>
              <a:gd name="connsiteX4" fmla="*/ 0 w 9202397"/>
              <a:gd name="connsiteY4" fmla="*/ 106186 h 376333"/>
              <a:gd name="connsiteX0" fmla="*/ 0 w 9202397"/>
              <a:gd name="connsiteY0" fmla="*/ 106186 h 376333"/>
              <a:gd name="connsiteX1" fmla="*/ 9202397 w 9202397"/>
              <a:gd name="connsiteY1" fmla="*/ 0 h 376333"/>
              <a:gd name="connsiteX2" fmla="*/ 9198715 w 9202397"/>
              <a:gd name="connsiteY2" fmla="*/ 169205 h 376333"/>
              <a:gd name="connsiteX3" fmla="*/ 6595 w 9202397"/>
              <a:gd name="connsiteY3" fmla="*/ 282765 h 376333"/>
              <a:gd name="connsiteX4" fmla="*/ 0 w 9202397"/>
              <a:gd name="connsiteY4" fmla="*/ 106186 h 376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02397" h="376333">
                <a:moveTo>
                  <a:pt x="0" y="106186"/>
                </a:moveTo>
                <a:cubicBezTo>
                  <a:pt x="1875883" y="315636"/>
                  <a:pt x="6206009" y="150079"/>
                  <a:pt x="9202397" y="0"/>
                </a:cubicBezTo>
                <a:cubicBezTo>
                  <a:pt x="9201170" y="65449"/>
                  <a:pt x="9199942" y="103756"/>
                  <a:pt x="9198715" y="169205"/>
                </a:cubicBezTo>
                <a:cubicBezTo>
                  <a:pt x="4871750" y="305192"/>
                  <a:pt x="1254844" y="491365"/>
                  <a:pt x="6595" y="282765"/>
                </a:cubicBezTo>
                <a:lnTo>
                  <a:pt x="0" y="106186"/>
                </a:lnTo>
                <a:close/>
              </a:path>
            </a:pathLst>
          </a:custGeom>
          <a:solidFill>
            <a:srgbClr val="00B7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96DC7F2-934F-83BB-3F2A-4D01B3BE8C53}"/>
              </a:ext>
            </a:extLst>
          </p:cNvPr>
          <p:cNvCxnSpPr/>
          <p:nvPr/>
        </p:nvCxnSpPr>
        <p:spPr>
          <a:xfrm>
            <a:off x="720247" y="2223370"/>
            <a:ext cx="0" cy="3901857"/>
          </a:xfrm>
          <a:prstGeom prst="line">
            <a:avLst/>
          </a:prstGeom>
          <a:ln>
            <a:solidFill>
              <a:srgbClr val="00B7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AB9096E5-2E96-3B22-183D-62C12A1810C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3775" y="413971"/>
            <a:ext cx="7985344" cy="1158745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Rubik Medium" panose="02000604000000020004" pitchFamily="2" charset="-79"/>
                <a:cs typeface="Rubik Medium" panose="02000604000000020004" pitchFamily="2" charset="-79"/>
              </a:defRPr>
            </a:lvl1pPr>
          </a:lstStyle>
          <a:p>
            <a:pPr fontAlgn="b"/>
            <a:r>
              <a:rPr lang="en-GB" baseline="0" dirty="0">
                <a:solidFill>
                  <a:schemeClr val="bg1"/>
                </a:solidFill>
              </a:rPr>
              <a:t>Click to edit two lines of text to add further information</a:t>
            </a:r>
          </a:p>
          <a:p>
            <a:pPr marL="0" marR="0" lvl="0" indent="0" algn="l" defTabSz="914400" rtl="0" eaLnBrk="1" fontAlgn="b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>
                <a:solidFill>
                  <a:schemeClr val="bg1"/>
                </a:solidFill>
              </a:rPr>
              <a:t>Click to edit two lines of text to add further information</a:t>
            </a:r>
          </a:p>
          <a:p>
            <a:pPr fontAlgn="b"/>
            <a:endParaRPr lang="en-GB" baseline="0" dirty="0">
              <a:solidFill>
                <a:schemeClr val="bg1"/>
              </a:solidFill>
            </a:endParaRP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FBD3CD92-785A-D0F0-50F2-2C0A685F81A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1132" y="2176356"/>
            <a:ext cx="3780868" cy="394887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1200" b="1" i="0" smtClean="0">
                <a:solidFill>
                  <a:schemeClr val="tx1"/>
                </a:solidFill>
                <a:effectLst/>
                <a:latin typeface="Lato" panose="020F0502020204030203" pitchFamily="34" charset="77"/>
                <a:cs typeface="Rubik Medium" panose="02000604000000020004" pitchFamily="2" charset="-79"/>
              </a:defRPr>
            </a:lvl1pPr>
            <a:lvl2pPr marL="0" indent="0">
              <a:buFont typeface="Arial" panose="020B0604020202020204" pitchFamily="34" charset="0"/>
              <a:buChar char="•"/>
              <a:defRPr sz="1200">
                <a:latin typeface="Lato" panose="020F0502020204030203" pitchFamily="34" charset="77"/>
              </a:defRPr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GB" dirty="0"/>
              <a:t>Use bold heading for single line main title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Use body text for running text in paragraphs, with line breaks between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450F3912-B780-8103-36CF-16C6D468DF3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18251" y="2176356"/>
            <a:ext cx="3780868" cy="394887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800"/>
              </a:spcBef>
              <a:buFontTx/>
              <a:buNone/>
              <a:defRPr lang="en-GB" sz="1200" b="1" i="0" smtClean="0">
                <a:solidFill>
                  <a:schemeClr val="tx1"/>
                </a:solidFill>
                <a:effectLst/>
                <a:latin typeface="Lato" panose="020F0502020204030203" pitchFamily="34" charset="77"/>
                <a:cs typeface="Rubik Medium" panose="02000604000000020004" pitchFamily="2" charset="-79"/>
              </a:defRPr>
            </a:lvl1pPr>
            <a:lvl2pPr marL="171450" indent="-171450" algn="l">
              <a:buFont typeface="Arial" panose="020B0604020202020204" pitchFamily="34" charset="0"/>
              <a:buChar char="•"/>
              <a:defRPr sz="1200" b="0" i="0">
                <a:latin typeface="Lato" panose="020F0502020204030203" pitchFamily="34" charset="77"/>
              </a:defRPr>
            </a:lvl2pPr>
            <a:lvl3pPr indent="0" algn="l">
              <a:lnSpc>
                <a:spcPct val="100000"/>
              </a:lnSpc>
              <a:buFontTx/>
              <a:buNone/>
              <a:defRPr sz="1200" b="0" i="0">
                <a:latin typeface="Lato" panose="020F0502020204030203" pitchFamily="34" charset="77"/>
              </a:defRPr>
            </a:lvl3pPr>
            <a:lvl4pPr indent="0" algn="l">
              <a:lnSpc>
                <a:spcPct val="100000"/>
              </a:lnSpc>
              <a:buFontTx/>
              <a:buNone/>
              <a:defRPr sz="1200" b="0" i="0">
                <a:latin typeface="Lato" panose="020F0502020204030203" pitchFamily="34" charset="77"/>
              </a:defRPr>
            </a:lvl4pPr>
            <a:lvl5pPr>
              <a:buFontTx/>
              <a:buNone/>
              <a:defRPr/>
            </a:lvl5pPr>
          </a:lstStyle>
          <a:p>
            <a:pPr lvl="0"/>
            <a:r>
              <a:rPr lang="en-GB" dirty="0"/>
              <a:t>Use bold heading for single line main title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Use body text for running text in paragraphs, with line breaks between</a:t>
            </a:r>
          </a:p>
        </p:txBody>
      </p:sp>
    </p:spTree>
    <p:extLst>
      <p:ext uri="{BB962C8B-B14F-4D97-AF65-F5344CB8AC3E}">
        <p14:creationId xmlns:p14="http://schemas.microsoft.com/office/powerpoint/2010/main" val="36425041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Content page text only 2 columns (no number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E0B2EE5-C458-B4BC-A4B7-1ADD169CB806}"/>
              </a:ext>
            </a:extLst>
          </p:cNvPr>
          <p:cNvSpPr/>
          <p:nvPr/>
        </p:nvSpPr>
        <p:spPr>
          <a:xfrm>
            <a:off x="-12526" y="-6263"/>
            <a:ext cx="9169052" cy="1816807"/>
          </a:xfrm>
          <a:custGeom>
            <a:avLst/>
            <a:gdLst>
              <a:gd name="connsiteX0" fmla="*/ 0 w 9294312"/>
              <a:gd name="connsiteY0" fmla="*/ 0 h 1521912"/>
              <a:gd name="connsiteX1" fmla="*/ 9294312 w 9294312"/>
              <a:gd name="connsiteY1" fmla="*/ 0 h 1521912"/>
              <a:gd name="connsiteX2" fmla="*/ 9294312 w 9294312"/>
              <a:gd name="connsiteY2" fmla="*/ 1521912 h 1521912"/>
              <a:gd name="connsiteX3" fmla="*/ 0 w 9294312"/>
              <a:gd name="connsiteY3" fmla="*/ 1521912 h 1521912"/>
              <a:gd name="connsiteX4" fmla="*/ 0 w 9294312"/>
              <a:gd name="connsiteY4" fmla="*/ 0 h 1521912"/>
              <a:gd name="connsiteX0" fmla="*/ 0 w 9294312"/>
              <a:gd name="connsiteY0" fmla="*/ 0 h 1766170"/>
              <a:gd name="connsiteX1" fmla="*/ 9294312 w 9294312"/>
              <a:gd name="connsiteY1" fmla="*/ 0 h 1766170"/>
              <a:gd name="connsiteX2" fmla="*/ 9294312 w 9294312"/>
              <a:gd name="connsiteY2" fmla="*/ 1521912 h 1766170"/>
              <a:gd name="connsiteX3" fmla="*/ 50104 w 9294312"/>
              <a:gd name="connsiteY3" fmla="*/ 1766170 h 1766170"/>
              <a:gd name="connsiteX4" fmla="*/ 0 w 9294312"/>
              <a:gd name="connsiteY4" fmla="*/ 0 h 1766170"/>
              <a:gd name="connsiteX0" fmla="*/ 0 w 9294312"/>
              <a:gd name="connsiteY0" fmla="*/ 0 h 1908657"/>
              <a:gd name="connsiteX1" fmla="*/ 9294312 w 9294312"/>
              <a:gd name="connsiteY1" fmla="*/ 0 h 1908657"/>
              <a:gd name="connsiteX2" fmla="*/ 9294312 w 9294312"/>
              <a:gd name="connsiteY2" fmla="*/ 1521912 h 1908657"/>
              <a:gd name="connsiteX3" fmla="*/ 50104 w 9294312"/>
              <a:gd name="connsiteY3" fmla="*/ 1766170 h 1908657"/>
              <a:gd name="connsiteX4" fmla="*/ 0 w 9294312"/>
              <a:gd name="connsiteY4" fmla="*/ 0 h 1908657"/>
              <a:gd name="connsiteX0" fmla="*/ 18789 w 9244208"/>
              <a:gd name="connsiteY0" fmla="*/ 338202 h 1908657"/>
              <a:gd name="connsiteX1" fmla="*/ 9244208 w 9244208"/>
              <a:gd name="connsiteY1" fmla="*/ 0 h 1908657"/>
              <a:gd name="connsiteX2" fmla="*/ 9244208 w 9244208"/>
              <a:gd name="connsiteY2" fmla="*/ 1521912 h 1908657"/>
              <a:gd name="connsiteX3" fmla="*/ 0 w 9244208"/>
              <a:gd name="connsiteY3" fmla="*/ 1766170 h 1908657"/>
              <a:gd name="connsiteX4" fmla="*/ 18789 w 9244208"/>
              <a:gd name="connsiteY4" fmla="*/ 338202 h 1908657"/>
              <a:gd name="connsiteX0" fmla="*/ 6263 w 9244208"/>
              <a:gd name="connsiteY0" fmla="*/ 93944 h 1908657"/>
              <a:gd name="connsiteX1" fmla="*/ 9244208 w 9244208"/>
              <a:gd name="connsiteY1" fmla="*/ 0 h 1908657"/>
              <a:gd name="connsiteX2" fmla="*/ 9244208 w 9244208"/>
              <a:gd name="connsiteY2" fmla="*/ 1521912 h 1908657"/>
              <a:gd name="connsiteX3" fmla="*/ 0 w 9244208"/>
              <a:gd name="connsiteY3" fmla="*/ 1766170 h 1908657"/>
              <a:gd name="connsiteX4" fmla="*/ 6263 w 9244208"/>
              <a:gd name="connsiteY4" fmla="*/ 93944 h 1908657"/>
              <a:gd name="connsiteX0" fmla="*/ 6263 w 9244208"/>
              <a:gd name="connsiteY0" fmla="*/ 12525 h 1827238"/>
              <a:gd name="connsiteX1" fmla="*/ 9144000 w 9244208"/>
              <a:gd name="connsiteY1" fmla="*/ 0 h 1827238"/>
              <a:gd name="connsiteX2" fmla="*/ 9244208 w 9244208"/>
              <a:gd name="connsiteY2" fmla="*/ 1440493 h 1827238"/>
              <a:gd name="connsiteX3" fmla="*/ 0 w 9244208"/>
              <a:gd name="connsiteY3" fmla="*/ 1684751 h 1827238"/>
              <a:gd name="connsiteX4" fmla="*/ 6263 w 9244208"/>
              <a:gd name="connsiteY4" fmla="*/ 12525 h 1827238"/>
              <a:gd name="connsiteX0" fmla="*/ 6263 w 9244208"/>
              <a:gd name="connsiteY0" fmla="*/ 0 h 1814713"/>
              <a:gd name="connsiteX1" fmla="*/ 9156526 w 9244208"/>
              <a:gd name="connsiteY1" fmla="*/ 1 h 1814713"/>
              <a:gd name="connsiteX2" fmla="*/ 9244208 w 9244208"/>
              <a:gd name="connsiteY2" fmla="*/ 1427968 h 1814713"/>
              <a:gd name="connsiteX3" fmla="*/ 0 w 9244208"/>
              <a:gd name="connsiteY3" fmla="*/ 1672226 h 1814713"/>
              <a:gd name="connsiteX4" fmla="*/ 6263 w 9244208"/>
              <a:gd name="connsiteY4" fmla="*/ 0 h 1814713"/>
              <a:gd name="connsiteX0" fmla="*/ 6263 w 9156526"/>
              <a:gd name="connsiteY0" fmla="*/ 0 h 1816807"/>
              <a:gd name="connsiteX1" fmla="*/ 9156526 w 9156526"/>
              <a:gd name="connsiteY1" fmla="*/ 1 h 1816807"/>
              <a:gd name="connsiteX2" fmla="*/ 9156526 w 9156526"/>
              <a:gd name="connsiteY2" fmla="*/ 1440494 h 1816807"/>
              <a:gd name="connsiteX3" fmla="*/ 0 w 9156526"/>
              <a:gd name="connsiteY3" fmla="*/ 1672226 h 1816807"/>
              <a:gd name="connsiteX4" fmla="*/ 6263 w 9156526"/>
              <a:gd name="connsiteY4" fmla="*/ 0 h 1816807"/>
              <a:gd name="connsiteX0" fmla="*/ 6263 w 9169052"/>
              <a:gd name="connsiteY0" fmla="*/ 0 h 1816807"/>
              <a:gd name="connsiteX1" fmla="*/ 9156526 w 9169052"/>
              <a:gd name="connsiteY1" fmla="*/ 1 h 1816807"/>
              <a:gd name="connsiteX2" fmla="*/ 9169052 w 9169052"/>
              <a:gd name="connsiteY2" fmla="*/ 1440494 h 1816807"/>
              <a:gd name="connsiteX3" fmla="*/ 0 w 9169052"/>
              <a:gd name="connsiteY3" fmla="*/ 1672226 h 1816807"/>
              <a:gd name="connsiteX4" fmla="*/ 6263 w 9169052"/>
              <a:gd name="connsiteY4" fmla="*/ 0 h 1816807"/>
              <a:gd name="connsiteX0" fmla="*/ 6263 w 9169052"/>
              <a:gd name="connsiteY0" fmla="*/ 0 h 1816807"/>
              <a:gd name="connsiteX1" fmla="*/ 9169052 w 9169052"/>
              <a:gd name="connsiteY1" fmla="*/ 1 h 1816807"/>
              <a:gd name="connsiteX2" fmla="*/ 9169052 w 9169052"/>
              <a:gd name="connsiteY2" fmla="*/ 1440494 h 1816807"/>
              <a:gd name="connsiteX3" fmla="*/ 0 w 9169052"/>
              <a:gd name="connsiteY3" fmla="*/ 1672226 h 1816807"/>
              <a:gd name="connsiteX4" fmla="*/ 6263 w 9169052"/>
              <a:gd name="connsiteY4" fmla="*/ 0 h 1816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69052" h="1816807">
                <a:moveTo>
                  <a:pt x="6263" y="0"/>
                </a:moveTo>
                <a:lnTo>
                  <a:pt x="9169052" y="1"/>
                </a:lnTo>
                <a:lnTo>
                  <a:pt x="9169052" y="1440494"/>
                </a:lnTo>
                <a:cubicBezTo>
                  <a:pt x="6087649" y="1521913"/>
                  <a:pt x="3018773" y="2073059"/>
                  <a:pt x="0" y="1672226"/>
                </a:cubicBezTo>
                <a:cubicBezTo>
                  <a:pt x="2088" y="1114817"/>
                  <a:pt x="4175" y="557409"/>
                  <a:pt x="6263" y="0"/>
                </a:cubicBezTo>
                <a:close/>
              </a:path>
            </a:pathLst>
          </a:custGeom>
          <a:solidFill>
            <a:srgbClr val="951B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6C7A0EF6-992D-9D58-3CA1-4B956D67F7DE}"/>
              </a:ext>
            </a:extLst>
          </p:cNvPr>
          <p:cNvSpPr/>
          <p:nvPr/>
        </p:nvSpPr>
        <p:spPr>
          <a:xfrm>
            <a:off x="-15537" y="1261015"/>
            <a:ext cx="9169470" cy="694684"/>
          </a:xfrm>
          <a:custGeom>
            <a:avLst/>
            <a:gdLst>
              <a:gd name="connsiteX0" fmla="*/ 0 w 9550400"/>
              <a:gd name="connsiteY0" fmla="*/ 0 h 316753"/>
              <a:gd name="connsiteX1" fmla="*/ 9550400 w 9550400"/>
              <a:gd name="connsiteY1" fmla="*/ 0 h 316753"/>
              <a:gd name="connsiteX2" fmla="*/ 9550400 w 9550400"/>
              <a:gd name="connsiteY2" fmla="*/ 316753 h 316753"/>
              <a:gd name="connsiteX3" fmla="*/ 0 w 9550400"/>
              <a:gd name="connsiteY3" fmla="*/ 316753 h 316753"/>
              <a:gd name="connsiteX4" fmla="*/ 0 w 9550400"/>
              <a:gd name="connsiteY4" fmla="*/ 0 h 316753"/>
              <a:gd name="connsiteX0" fmla="*/ 0 w 9550400"/>
              <a:gd name="connsiteY0" fmla="*/ 0 h 1655482"/>
              <a:gd name="connsiteX1" fmla="*/ 9550400 w 9550400"/>
              <a:gd name="connsiteY1" fmla="*/ 0 h 1655482"/>
              <a:gd name="connsiteX2" fmla="*/ 9550400 w 9550400"/>
              <a:gd name="connsiteY2" fmla="*/ 316753 h 1655482"/>
              <a:gd name="connsiteX3" fmla="*/ 304800 w 9550400"/>
              <a:gd name="connsiteY3" fmla="*/ 1655482 h 1655482"/>
              <a:gd name="connsiteX4" fmla="*/ 0 w 9550400"/>
              <a:gd name="connsiteY4" fmla="*/ 0 h 1655482"/>
              <a:gd name="connsiteX0" fmla="*/ 262965 w 9245600"/>
              <a:gd name="connsiteY0" fmla="*/ 1069788 h 1655482"/>
              <a:gd name="connsiteX1" fmla="*/ 9245600 w 9245600"/>
              <a:gd name="connsiteY1" fmla="*/ 0 h 1655482"/>
              <a:gd name="connsiteX2" fmla="*/ 9245600 w 9245600"/>
              <a:gd name="connsiteY2" fmla="*/ 316753 h 1655482"/>
              <a:gd name="connsiteX3" fmla="*/ 0 w 9245600"/>
              <a:gd name="connsiteY3" fmla="*/ 1655482 h 1655482"/>
              <a:gd name="connsiteX4" fmla="*/ 262965 w 9245600"/>
              <a:gd name="connsiteY4" fmla="*/ 1069788 h 1655482"/>
              <a:gd name="connsiteX0" fmla="*/ 0 w 9251576"/>
              <a:gd name="connsiteY0" fmla="*/ 1410447 h 1655482"/>
              <a:gd name="connsiteX1" fmla="*/ 9251576 w 9251576"/>
              <a:gd name="connsiteY1" fmla="*/ 0 h 1655482"/>
              <a:gd name="connsiteX2" fmla="*/ 9251576 w 9251576"/>
              <a:gd name="connsiteY2" fmla="*/ 316753 h 1655482"/>
              <a:gd name="connsiteX3" fmla="*/ 5976 w 9251576"/>
              <a:gd name="connsiteY3" fmla="*/ 1655482 h 1655482"/>
              <a:gd name="connsiteX4" fmla="*/ 0 w 9251576"/>
              <a:gd name="connsiteY4" fmla="*/ 1410447 h 1655482"/>
              <a:gd name="connsiteX0" fmla="*/ 0 w 9251576"/>
              <a:gd name="connsiteY0" fmla="*/ 1410447 h 1810870"/>
              <a:gd name="connsiteX1" fmla="*/ 9251576 w 9251576"/>
              <a:gd name="connsiteY1" fmla="*/ 0 h 1810870"/>
              <a:gd name="connsiteX2" fmla="*/ 9161929 w 9251576"/>
              <a:gd name="connsiteY2" fmla="*/ 1810870 h 1810870"/>
              <a:gd name="connsiteX3" fmla="*/ 5976 w 9251576"/>
              <a:gd name="connsiteY3" fmla="*/ 1655482 h 1810870"/>
              <a:gd name="connsiteX4" fmla="*/ 0 w 9251576"/>
              <a:gd name="connsiteY4" fmla="*/ 1410447 h 1810870"/>
              <a:gd name="connsiteX0" fmla="*/ 0 w 9161929"/>
              <a:gd name="connsiteY0" fmla="*/ 0 h 400423"/>
              <a:gd name="connsiteX1" fmla="*/ 9161929 w 9161929"/>
              <a:gd name="connsiteY1" fmla="*/ 95623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9976 w 9161929"/>
              <a:gd name="connsiteY1" fmla="*/ 19124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1957 h 402380"/>
              <a:gd name="connsiteX1" fmla="*/ 9144000 w 9161929"/>
              <a:gd name="connsiteY1" fmla="*/ 109533 h 402380"/>
              <a:gd name="connsiteX2" fmla="*/ 9161929 w 9161929"/>
              <a:gd name="connsiteY2" fmla="*/ 402380 h 402380"/>
              <a:gd name="connsiteX3" fmla="*/ 5976 w 9161929"/>
              <a:gd name="connsiteY3" fmla="*/ 246992 h 402380"/>
              <a:gd name="connsiteX4" fmla="*/ 0 w 9161929"/>
              <a:gd name="connsiteY4" fmla="*/ 1957 h 402380"/>
              <a:gd name="connsiteX0" fmla="*/ 0 w 9161929"/>
              <a:gd name="connsiteY0" fmla="*/ 2559 h 402982"/>
              <a:gd name="connsiteX1" fmla="*/ 9144000 w 9161929"/>
              <a:gd name="connsiteY1" fmla="*/ 110135 h 402982"/>
              <a:gd name="connsiteX2" fmla="*/ 9161929 w 9161929"/>
              <a:gd name="connsiteY2" fmla="*/ 402982 h 402982"/>
              <a:gd name="connsiteX3" fmla="*/ 5976 w 9161929"/>
              <a:gd name="connsiteY3" fmla="*/ 247594 h 402982"/>
              <a:gd name="connsiteX4" fmla="*/ 0 w 9161929"/>
              <a:gd name="connsiteY4" fmla="*/ 2559 h 402982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41652"/>
              <a:gd name="connsiteX1" fmla="*/ 9144000 w 9161929"/>
              <a:gd name="connsiteY1" fmla="*/ 107576 h 441652"/>
              <a:gd name="connsiteX2" fmla="*/ 9161929 w 9161929"/>
              <a:gd name="connsiteY2" fmla="*/ 400423 h 441652"/>
              <a:gd name="connsiteX3" fmla="*/ 5976 w 9161929"/>
              <a:gd name="connsiteY3" fmla="*/ 245035 h 441652"/>
              <a:gd name="connsiteX4" fmla="*/ 0 w 9161929"/>
              <a:gd name="connsiteY4" fmla="*/ 0 h 441652"/>
              <a:gd name="connsiteX0" fmla="*/ 0 w 9161929"/>
              <a:gd name="connsiteY0" fmla="*/ 0 h 472675"/>
              <a:gd name="connsiteX1" fmla="*/ 9144000 w 9161929"/>
              <a:gd name="connsiteY1" fmla="*/ 107576 h 472675"/>
              <a:gd name="connsiteX2" fmla="*/ 9161929 w 9161929"/>
              <a:gd name="connsiteY2" fmla="*/ 400423 h 472675"/>
              <a:gd name="connsiteX3" fmla="*/ 5976 w 9161929"/>
              <a:gd name="connsiteY3" fmla="*/ 245035 h 472675"/>
              <a:gd name="connsiteX4" fmla="*/ 0 w 9161929"/>
              <a:gd name="connsiteY4" fmla="*/ 0 h 472675"/>
              <a:gd name="connsiteX0" fmla="*/ 0 w 9161929"/>
              <a:gd name="connsiteY0" fmla="*/ 0 h 465200"/>
              <a:gd name="connsiteX1" fmla="*/ 9144000 w 9161929"/>
              <a:gd name="connsiteY1" fmla="*/ 107576 h 465200"/>
              <a:gd name="connsiteX2" fmla="*/ 9161929 w 9161929"/>
              <a:gd name="connsiteY2" fmla="*/ 400423 h 465200"/>
              <a:gd name="connsiteX3" fmla="*/ 5976 w 9161929"/>
              <a:gd name="connsiteY3" fmla="*/ 245035 h 465200"/>
              <a:gd name="connsiteX4" fmla="*/ 0 w 9161929"/>
              <a:gd name="connsiteY4" fmla="*/ 0 h 465200"/>
              <a:gd name="connsiteX0" fmla="*/ 0 w 9149976"/>
              <a:gd name="connsiteY0" fmla="*/ 0 h 430862"/>
              <a:gd name="connsiteX1" fmla="*/ 9144000 w 9149976"/>
              <a:gd name="connsiteY1" fmla="*/ 107576 h 430862"/>
              <a:gd name="connsiteX2" fmla="*/ 9149976 w 9149976"/>
              <a:gd name="connsiteY2" fmla="*/ 351858 h 430862"/>
              <a:gd name="connsiteX3" fmla="*/ 5976 w 9149976"/>
              <a:gd name="connsiteY3" fmla="*/ 245035 h 430862"/>
              <a:gd name="connsiteX4" fmla="*/ 0 w 9149976"/>
              <a:gd name="connsiteY4" fmla="*/ 0 h 430862"/>
              <a:gd name="connsiteX0" fmla="*/ 0 w 9155952"/>
              <a:gd name="connsiteY0" fmla="*/ 0 h 430862"/>
              <a:gd name="connsiteX1" fmla="*/ 9155952 w 9155952"/>
              <a:gd name="connsiteY1" fmla="*/ 107576 h 430862"/>
              <a:gd name="connsiteX2" fmla="*/ 9149976 w 9155952"/>
              <a:gd name="connsiteY2" fmla="*/ 351858 h 430862"/>
              <a:gd name="connsiteX3" fmla="*/ 5976 w 9155952"/>
              <a:gd name="connsiteY3" fmla="*/ 245035 h 430862"/>
              <a:gd name="connsiteX4" fmla="*/ 0 w 9155952"/>
              <a:gd name="connsiteY4" fmla="*/ 0 h 430862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35488"/>
              <a:gd name="connsiteX1" fmla="*/ 9155952 w 9155952"/>
              <a:gd name="connsiteY1" fmla="*/ 107576 h 435488"/>
              <a:gd name="connsiteX2" fmla="*/ 9149976 w 9155952"/>
              <a:gd name="connsiteY2" fmla="*/ 351858 h 435488"/>
              <a:gd name="connsiteX3" fmla="*/ 5976 w 9155952"/>
              <a:gd name="connsiteY3" fmla="*/ 245035 h 435488"/>
              <a:gd name="connsiteX4" fmla="*/ 0 w 9155952"/>
              <a:gd name="connsiteY4" fmla="*/ 0 h 435488"/>
              <a:gd name="connsiteX0" fmla="*/ 0 w 9155952"/>
              <a:gd name="connsiteY0" fmla="*/ 0 h 413457"/>
              <a:gd name="connsiteX1" fmla="*/ 9155952 w 9155952"/>
              <a:gd name="connsiteY1" fmla="*/ 107576 h 413457"/>
              <a:gd name="connsiteX2" fmla="*/ 9149976 w 9155952"/>
              <a:gd name="connsiteY2" fmla="*/ 351858 h 413457"/>
              <a:gd name="connsiteX3" fmla="*/ 5976 w 9155952"/>
              <a:gd name="connsiteY3" fmla="*/ 245035 h 413457"/>
              <a:gd name="connsiteX4" fmla="*/ 0 w 9155952"/>
              <a:gd name="connsiteY4" fmla="*/ 0 h 413457"/>
              <a:gd name="connsiteX0" fmla="*/ 0 w 9155952"/>
              <a:gd name="connsiteY0" fmla="*/ 0 h 351858"/>
              <a:gd name="connsiteX1" fmla="*/ 9155952 w 9155952"/>
              <a:gd name="connsiteY1" fmla="*/ 107576 h 351858"/>
              <a:gd name="connsiteX2" fmla="*/ 9149976 w 9155952"/>
              <a:gd name="connsiteY2" fmla="*/ 351858 h 351858"/>
              <a:gd name="connsiteX3" fmla="*/ 5976 w 9155952"/>
              <a:gd name="connsiteY3" fmla="*/ 245035 h 351858"/>
              <a:gd name="connsiteX4" fmla="*/ 0 w 9155952"/>
              <a:gd name="connsiteY4" fmla="*/ 0 h 351858"/>
              <a:gd name="connsiteX0" fmla="*/ 0 w 9155952"/>
              <a:gd name="connsiteY0" fmla="*/ 0 h 408476"/>
              <a:gd name="connsiteX1" fmla="*/ 9155952 w 9155952"/>
              <a:gd name="connsiteY1" fmla="*/ 107576 h 408476"/>
              <a:gd name="connsiteX2" fmla="*/ 9149976 w 9155952"/>
              <a:gd name="connsiteY2" fmla="*/ 351858 h 408476"/>
              <a:gd name="connsiteX3" fmla="*/ 5976 w 9155952"/>
              <a:gd name="connsiteY3" fmla="*/ 245035 h 408476"/>
              <a:gd name="connsiteX4" fmla="*/ 0 w 9155952"/>
              <a:gd name="connsiteY4" fmla="*/ 0 h 408476"/>
              <a:gd name="connsiteX0" fmla="*/ 0 w 9155952"/>
              <a:gd name="connsiteY0" fmla="*/ 0 h 436223"/>
              <a:gd name="connsiteX1" fmla="*/ 9155952 w 9155952"/>
              <a:gd name="connsiteY1" fmla="*/ 107576 h 436223"/>
              <a:gd name="connsiteX2" fmla="*/ 9149976 w 9155952"/>
              <a:gd name="connsiteY2" fmla="*/ 351858 h 436223"/>
              <a:gd name="connsiteX3" fmla="*/ 5976 w 9155952"/>
              <a:gd name="connsiteY3" fmla="*/ 245035 h 436223"/>
              <a:gd name="connsiteX4" fmla="*/ 0 w 9155952"/>
              <a:gd name="connsiteY4" fmla="*/ 0 h 436223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49976"/>
              <a:gd name="connsiteY0" fmla="*/ 0 h 424791"/>
              <a:gd name="connsiteX1" fmla="*/ 9143999 w 9149976"/>
              <a:gd name="connsiteY1" fmla="*/ 152903 h 424791"/>
              <a:gd name="connsiteX2" fmla="*/ 9149976 w 9149976"/>
              <a:gd name="connsiteY2" fmla="*/ 351858 h 424791"/>
              <a:gd name="connsiteX3" fmla="*/ 5976 w 9149976"/>
              <a:gd name="connsiteY3" fmla="*/ 245035 h 424791"/>
              <a:gd name="connsiteX4" fmla="*/ 0 w 9149976"/>
              <a:gd name="connsiteY4" fmla="*/ 0 h 424791"/>
              <a:gd name="connsiteX0" fmla="*/ 0 w 9149976"/>
              <a:gd name="connsiteY0" fmla="*/ 0 h 424791"/>
              <a:gd name="connsiteX1" fmla="*/ 9143999 w 9149976"/>
              <a:gd name="connsiteY1" fmla="*/ 152903 h 424791"/>
              <a:gd name="connsiteX2" fmla="*/ 9149976 w 9149976"/>
              <a:gd name="connsiteY2" fmla="*/ 351858 h 424791"/>
              <a:gd name="connsiteX3" fmla="*/ 5976 w 9149976"/>
              <a:gd name="connsiteY3" fmla="*/ 245035 h 424791"/>
              <a:gd name="connsiteX4" fmla="*/ 0 w 9149976"/>
              <a:gd name="connsiteY4" fmla="*/ 0 h 424791"/>
              <a:gd name="connsiteX0" fmla="*/ 0 w 9161929"/>
              <a:gd name="connsiteY0" fmla="*/ 0 h 363276"/>
              <a:gd name="connsiteX1" fmla="*/ 9155952 w 9161929"/>
              <a:gd name="connsiteY1" fmla="*/ 91388 h 363276"/>
              <a:gd name="connsiteX2" fmla="*/ 9161929 w 9161929"/>
              <a:gd name="connsiteY2" fmla="*/ 290343 h 363276"/>
              <a:gd name="connsiteX3" fmla="*/ 17929 w 9161929"/>
              <a:gd name="connsiteY3" fmla="*/ 183520 h 363276"/>
              <a:gd name="connsiteX4" fmla="*/ 0 w 9161929"/>
              <a:gd name="connsiteY4" fmla="*/ 0 h 363276"/>
              <a:gd name="connsiteX0" fmla="*/ 0 w 9161929"/>
              <a:gd name="connsiteY0" fmla="*/ 0 h 363276"/>
              <a:gd name="connsiteX1" fmla="*/ 9155952 w 9161929"/>
              <a:gd name="connsiteY1" fmla="*/ 91388 h 363276"/>
              <a:gd name="connsiteX2" fmla="*/ 9161929 w 9161929"/>
              <a:gd name="connsiteY2" fmla="*/ 290343 h 363276"/>
              <a:gd name="connsiteX3" fmla="*/ 17929 w 9161929"/>
              <a:gd name="connsiteY3" fmla="*/ 183520 h 363276"/>
              <a:gd name="connsiteX4" fmla="*/ 0 w 9161929"/>
              <a:gd name="connsiteY4" fmla="*/ 0 h 363276"/>
              <a:gd name="connsiteX0" fmla="*/ 0 w 9173881"/>
              <a:gd name="connsiteY0" fmla="*/ 0 h 363276"/>
              <a:gd name="connsiteX1" fmla="*/ 9173881 w 9173881"/>
              <a:gd name="connsiteY1" fmla="*/ 91388 h 363276"/>
              <a:gd name="connsiteX2" fmla="*/ 9161929 w 9173881"/>
              <a:gd name="connsiteY2" fmla="*/ 290343 h 363276"/>
              <a:gd name="connsiteX3" fmla="*/ 17929 w 9173881"/>
              <a:gd name="connsiteY3" fmla="*/ 183520 h 363276"/>
              <a:gd name="connsiteX4" fmla="*/ 0 w 9173881"/>
              <a:gd name="connsiteY4" fmla="*/ 0 h 363276"/>
              <a:gd name="connsiteX0" fmla="*/ 0 w 9179858"/>
              <a:gd name="connsiteY0" fmla="*/ 0 h 363276"/>
              <a:gd name="connsiteX1" fmla="*/ 9173881 w 9179858"/>
              <a:gd name="connsiteY1" fmla="*/ 91388 h 363276"/>
              <a:gd name="connsiteX2" fmla="*/ 9179858 w 9179858"/>
              <a:gd name="connsiteY2" fmla="*/ 290343 h 363276"/>
              <a:gd name="connsiteX3" fmla="*/ 17929 w 9179858"/>
              <a:gd name="connsiteY3" fmla="*/ 183520 h 363276"/>
              <a:gd name="connsiteX4" fmla="*/ 0 w 9179858"/>
              <a:gd name="connsiteY4" fmla="*/ 0 h 363276"/>
              <a:gd name="connsiteX0" fmla="*/ 5977 w 9185835"/>
              <a:gd name="connsiteY0" fmla="*/ 0 h 364280"/>
              <a:gd name="connsiteX1" fmla="*/ 9179858 w 9185835"/>
              <a:gd name="connsiteY1" fmla="*/ 91388 h 364280"/>
              <a:gd name="connsiteX2" fmla="*/ 9185835 w 9185835"/>
              <a:gd name="connsiteY2" fmla="*/ 290343 h 364280"/>
              <a:gd name="connsiteX3" fmla="*/ 0 w 9185835"/>
              <a:gd name="connsiteY3" fmla="*/ 186758 h 364280"/>
              <a:gd name="connsiteX4" fmla="*/ 5977 w 9185835"/>
              <a:gd name="connsiteY4" fmla="*/ 0 h 364280"/>
              <a:gd name="connsiteX0" fmla="*/ 5977 w 9189517"/>
              <a:gd name="connsiteY0" fmla="*/ 0 h 364280"/>
              <a:gd name="connsiteX1" fmla="*/ 9189517 w 9189517"/>
              <a:gd name="connsiteY1" fmla="*/ 93995 h 364280"/>
              <a:gd name="connsiteX2" fmla="*/ 9185835 w 9189517"/>
              <a:gd name="connsiteY2" fmla="*/ 290343 h 364280"/>
              <a:gd name="connsiteX3" fmla="*/ 0 w 9189517"/>
              <a:gd name="connsiteY3" fmla="*/ 186758 h 364280"/>
              <a:gd name="connsiteX4" fmla="*/ 5977 w 9189517"/>
              <a:gd name="connsiteY4" fmla="*/ 0 h 364280"/>
              <a:gd name="connsiteX0" fmla="*/ 5977 w 9186028"/>
              <a:gd name="connsiteY0" fmla="*/ 140114 h 504394"/>
              <a:gd name="connsiteX1" fmla="*/ 9183232 w 9186028"/>
              <a:gd name="connsiteY1" fmla="*/ 0 h 504394"/>
              <a:gd name="connsiteX2" fmla="*/ 9185835 w 9186028"/>
              <a:gd name="connsiteY2" fmla="*/ 430457 h 504394"/>
              <a:gd name="connsiteX3" fmla="*/ 0 w 9186028"/>
              <a:gd name="connsiteY3" fmla="*/ 326872 h 504394"/>
              <a:gd name="connsiteX4" fmla="*/ 5977 w 9186028"/>
              <a:gd name="connsiteY4" fmla="*/ 140114 h 504394"/>
              <a:gd name="connsiteX0" fmla="*/ 5977 w 9183232"/>
              <a:gd name="connsiteY0" fmla="*/ 140114 h 395988"/>
              <a:gd name="connsiteX1" fmla="*/ 9183232 w 9183232"/>
              <a:gd name="connsiteY1" fmla="*/ 0 h 395988"/>
              <a:gd name="connsiteX2" fmla="*/ 9179550 w 9183232"/>
              <a:gd name="connsiteY2" fmla="*/ 162419 h 395988"/>
              <a:gd name="connsiteX3" fmla="*/ 0 w 9183232"/>
              <a:gd name="connsiteY3" fmla="*/ 326872 h 395988"/>
              <a:gd name="connsiteX4" fmla="*/ 5977 w 9183232"/>
              <a:gd name="connsiteY4" fmla="*/ 140114 h 395988"/>
              <a:gd name="connsiteX0" fmla="*/ 5977 w 9183232"/>
              <a:gd name="connsiteY0" fmla="*/ 99400 h 395988"/>
              <a:gd name="connsiteX1" fmla="*/ 9183232 w 9183232"/>
              <a:gd name="connsiteY1" fmla="*/ 0 h 395988"/>
              <a:gd name="connsiteX2" fmla="*/ 9179550 w 9183232"/>
              <a:gd name="connsiteY2" fmla="*/ 162419 h 395988"/>
              <a:gd name="connsiteX3" fmla="*/ 0 w 9183232"/>
              <a:gd name="connsiteY3" fmla="*/ 326872 h 395988"/>
              <a:gd name="connsiteX4" fmla="*/ 5977 w 9183232"/>
              <a:gd name="connsiteY4" fmla="*/ 99400 h 395988"/>
              <a:gd name="connsiteX0" fmla="*/ 12262 w 9189517"/>
              <a:gd name="connsiteY0" fmla="*/ 99400 h 353428"/>
              <a:gd name="connsiteX1" fmla="*/ 9189517 w 9189517"/>
              <a:gd name="connsiteY1" fmla="*/ 0 h 353428"/>
              <a:gd name="connsiteX2" fmla="*/ 9185835 w 9189517"/>
              <a:gd name="connsiteY2" fmla="*/ 162419 h 353428"/>
              <a:gd name="connsiteX3" fmla="*/ 0 w 9189517"/>
              <a:gd name="connsiteY3" fmla="*/ 272586 h 353428"/>
              <a:gd name="connsiteX4" fmla="*/ 12262 w 9189517"/>
              <a:gd name="connsiteY4" fmla="*/ 99400 h 353428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98498"/>
              <a:gd name="connsiteY0" fmla="*/ 99400 h 367848"/>
              <a:gd name="connsiteX1" fmla="*/ 9189517 w 9198498"/>
              <a:gd name="connsiteY1" fmla="*/ 0 h 367848"/>
              <a:gd name="connsiteX2" fmla="*/ 9198406 w 9198498"/>
              <a:gd name="connsiteY2" fmla="*/ 165812 h 367848"/>
              <a:gd name="connsiteX3" fmla="*/ 0 w 9198498"/>
              <a:gd name="connsiteY3" fmla="*/ 272586 h 367848"/>
              <a:gd name="connsiteX4" fmla="*/ 12262 w 9198498"/>
              <a:gd name="connsiteY4" fmla="*/ 99400 h 367848"/>
              <a:gd name="connsiteX0" fmla="*/ 12262 w 9202088"/>
              <a:gd name="connsiteY0" fmla="*/ 102793 h 371241"/>
              <a:gd name="connsiteX1" fmla="*/ 9202088 w 9202088"/>
              <a:gd name="connsiteY1" fmla="*/ 0 h 371241"/>
              <a:gd name="connsiteX2" fmla="*/ 9198406 w 9202088"/>
              <a:gd name="connsiteY2" fmla="*/ 169205 h 371241"/>
              <a:gd name="connsiteX3" fmla="*/ 0 w 9202088"/>
              <a:gd name="connsiteY3" fmla="*/ 275979 h 371241"/>
              <a:gd name="connsiteX4" fmla="*/ 12262 w 9202088"/>
              <a:gd name="connsiteY4" fmla="*/ 102793 h 371241"/>
              <a:gd name="connsiteX0" fmla="*/ 0 w 9202397"/>
              <a:gd name="connsiteY0" fmla="*/ 106186 h 371241"/>
              <a:gd name="connsiteX1" fmla="*/ 9202397 w 9202397"/>
              <a:gd name="connsiteY1" fmla="*/ 0 h 371241"/>
              <a:gd name="connsiteX2" fmla="*/ 9198715 w 9202397"/>
              <a:gd name="connsiteY2" fmla="*/ 169205 h 371241"/>
              <a:gd name="connsiteX3" fmla="*/ 309 w 9202397"/>
              <a:gd name="connsiteY3" fmla="*/ 275979 h 371241"/>
              <a:gd name="connsiteX4" fmla="*/ 0 w 9202397"/>
              <a:gd name="connsiteY4" fmla="*/ 106186 h 371241"/>
              <a:gd name="connsiteX0" fmla="*/ 0 w 9202397"/>
              <a:gd name="connsiteY0" fmla="*/ 106186 h 376333"/>
              <a:gd name="connsiteX1" fmla="*/ 9202397 w 9202397"/>
              <a:gd name="connsiteY1" fmla="*/ 0 h 376333"/>
              <a:gd name="connsiteX2" fmla="*/ 9198715 w 9202397"/>
              <a:gd name="connsiteY2" fmla="*/ 169205 h 376333"/>
              <a:gd name="connsiteX3" fmla="*/ 6595 w 9202397"/>
              <a:gd name="connsiteY3" fmla="*/ 282765 h 376333"/>
              <a:gd name="connsiteX4" fmla="*/ 0 w 9202397"/>
              <a:gd name="connsiteY4" fmla="*/ 106186 h 376333"/>
              <a:gd name="connsiteX0" fmla="*/ 0 w 9202397"/>
              <a:gd name="connsiteY0" fmla="*/ 106186 h 376333"/>
              <a:gd name="connsiteX1" fmla="*/ 9202397 w 9202397"/>
              <a:gd name="connsiteY1" fmla="*/ 0 h 376333"/>
              <a:gd name="connsiteX2" fmla="*/ 9198715 w 9202397"/>
              <a:gd name="connsiteY2" fmla="*/ 169205 h 376333"/>
              <a:gd name="connsiteX3" fmla="*/ 6595 w 9202397"/>
              <a:gd name="connsiteY3" fmla="*/ 282765 h 376333"/>
              <a:gd name="connsiteX4" fmla="*/ 0 w 9202397"/>
              <a:gd name="connsiteY4" fmla="*/ 106186 h 376333"/>
              <a:gd name="connsiteX0" fmla="*/ 0 w 9202397"/>
              <a:gd name="connsiteY0" fmla="*/ 106186 h 376333"/>
              <a:gd name="connsiteX1" fmla="*/ 9202397 w 9202397"/>
              <a:gd name="connsiteY1" fmla="*/ 0 h 376333"/>
              <a:gd name="connsiteX2" fmla="*/ 9198715 w 9202397"/>
              <a:gd name="connsiteY2" fmla="*/ 169205 h 376333"/>
              <a:gd name="connsiteX3" fmla="*/ 6595 w 9202397"/>
              <a:gd name="connsiteY3" fmla="*/ 282765 h 376333"/>
              <a:gd name="connsiteX4" fmla="*/ 0 w 9202397"/>
              <a:gd name="connsiteY4" fmla="*/ 106186 h 376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02397" h="376333">
                <a:moveTo>
                  <a:pt x="0" y="106186"/>
                </a:moveTo>
                <a:cubicBezTo>
                  <a:pt x="1875883" y="315636"/>
                  <a:pt x="6206009" y="150079"/>
                  <a:pt x="9202397" y="0"/>
                </a:cubicBezTo>
                <a:cubicBezTo>
                  <a:pt x="9201170" y="65449"/>
                  <a:pt x="9199942" y="103756"/>
                  <a:pt x="9198715" y="169205"/>
                </a:cubicBezTo>
                <a:cubicBezTo>
                  <a:pt x="4871750" y="305192"/>
                  <a:pt x="1254844" y="491365"/>
                  <a:pt x="6595" y="282765"/>
                </a:cubicBezTo>
                <a:lnTo>
                  <a:pt x="0" y="106186"/>
                </a:lnTo>
                <a:close/>
              </a:path>
            </a:pathLst>
          </a:custGeom>
          <a:solidFill>
            <a:srgbClr val="00B7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96DC7F2-934F-83BB-3F2A-4D01B3BE8C53}"/>
              </a:ext>
            </a:extLst>
          </p:cNvPr>
          <p:cNvCxnSpPr/>
          <p:nvPr/>
        </p:nvCxnSpPr>
        <p:spPr>
          <a:xfrm>
            <a:off x="720247" y="2223370"/>
            <a:ext cx="0" cy="3901857"/>
          </a:xfrm>
          <a:prstGeom prst="line">
            <a:avLst/>
          </a:prstGeom>
          <a:ln>
            <a:solidFill>
              <a:srgbClr val="00B7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AB9096E5-2E96-3B22-183D-62C12A1810C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3775" y="413971"/>
            <a:ext cx="7985344" cy="1158745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Rubik Medium" panose="02000604000000020004" pitchFamily="2" charset="-79"/>
                <a:cs typeface="Rubik Medium" panose="02000604000000020004" pitchFamily="2" charset="-79"/>
              </a:defRPr>
            </a:lvl1pPr>
          </a:lstStyle>
          <a:p>
            <a:pPr fontAlgn="b"/>
            <a:r>
              <a:rPr lang="en-GB" baseline="0" dirty="0">
                <a:solidFill>
                  <a:schemeClr val="bg1"/>
                </a:solidFill>
              </a:rPr>
              <a:t>Click to edit two lines of text to add further information</a:t>
            </a:r>
          </a:p>
          <a:p>
            <a:pPr marL="0" marR="0" lvl="0" indent="0" algn="l" defTabSz="914400" rtl="0" eaLnBrk="1" fontAlgn="b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>
                <a:solidFill>
                  <a:schemeClr val="bg1"/>
                </a:solidFill>
              </a:rPr>
              <a:t>Click to edit two lines of text to add further information</a:t>
            </a:r>
          </a:p>
          <a:p>
            <a:pPr fontAlgn="b"/>
            <a:endParaRPr lang="en-GB" baseline="0" dirty="0">
              <a:solidFill>
                <a:schemeClr val="bg1"/>
              </a:solidFill>
            </a:endParaRP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FBD3CD92-785A-D0F0-50F2-2C0A685F81A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1132" y="2176356"/>
            <a:ext cx="3780868" cy="394887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1200" b="1" i="0" smtClean="0">
                <a:solidFill>
                  <a:schemeClr val="tx1"/>
                </a:solidFill>
                <a:effectLst/>
                <a:latin typeface="Lato" panose="020F0502020204030203" pitchFamily="34" charset="77"/>
                <a:cs typeface="Rubik Medium" panose="02000604000000020004" pitchFamily="2" charset="-79"/>
              </a:defRPr>
            </a:lvl1pPr>
            <a:lvl2pPr marL="0" indent="0">
              <a:buFont typeface="Arial" panose="020B0604020202020204" pitchFamily="34" charset="0"/>
              <a:buChar char="•"/>
              <a:defRPr sz="1200">
                <a:latin typeface="Lato" panose="020F0502020204030203" pitchFamily="34" charset="77"/>
              </a:defRPr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GB" dirty="0"/>
              <a:t>Use bold heading for single line main title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Use body text for running text in paragraphs, with line breaks between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774A2084-07FD-37E3-778A-784053F4C8B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818251" y="2176356"/>
            <a:ext cx="3780868" cy="3948871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3870674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over page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608FFF7-A77D-915F-A038-ACD5E8477185}"/>
              </a:ext>
            </a:extLst>
          </p:cNvPr>
          <p:cNvSpPr/>
          <p:nvPr/>
        </p:nvSpPr>
        <p:spPr>
          <a:xfrm>
            <a:off x="-4831" y="3590140"/>
            <a:ext cx="4895844" cy="3275106"/>
          </a:xfrm>
          <a:custGeom>
            <a:avLst/>
            <a:gdLst>
              <a:gd name="connsiteX0" fmla="*/ 0 w 4601884"/>
              <a:gd name="connsiteY0" fmla="*/ 0 h 3230282"/>
              <a:gd name="connsiteX1" fmla="*/ 4601884 w 4601884"/>
              <a:gd name="connsiteY1" fmla="*/ 0 h 3230282"/>
              <a:gd name="connsiteX2" fmla="*/ 4601884 w 4601884"/>
              <a:gd name="connsiteY2" fmla="*/ 3230282 h 3230282"/>
              <a:gd name="connsiteX3" fmla="*/ 0 w 4601884"/>
              <a:gd name="connsiteY3" fmla="*/ 3230282 h 3230282"/>
              <a:gd name="connsiteX4" fmla="*/ 0 w 4601884"/>
              <a:gd name="connsiteY4" fmla="*/ 0 h 3230282"/>
              <a:gd name="connsiteX0" fmla="*/ 0 w 4894731"/>
              <a:gd name="connsiteY0" fmla="*/ 0 h 3230282"/>
              <a:gd name="connsiteX1" fmla="*/ 4894731 w 4894731"/>
              <a:gd name="connsiteY1" fmla="*/ 227106 h 3230282"/>
              <a:gd name="connsiteX2" fmla="*/ 4601884 w 4894731"/>
              <a:gd name="connsiteY2" fmla="*/ 3230282 h 3230282"/>
              <a:gd name="connsiteX3" fmla="*/ 0 w 4894731"/>
              <a:gd name="connsiteY3" fmla="*/ 3230282 h 3230282"/>
              <a:gd name="connsiteX4" fmla="*/ 0 w 4894731"/>
              <a:gd name="connsiteY4" fmla="*/ 0 h 3230282"/>
              <a:gd name="connsiteX0" fmla="*/ 0 w 4894731"/>
              <a:gd name="connsiteY0" fmla="*/ 0 h 3230282"/>
              <a:gd name="connsiteX1" fmla="*/ 4894731 w 4894731"/>
              <a:gd name="connsiteY1" fmla="*/ 227106 h 3230282"/>
              <a:gd name="connsiteX2" fmla="*/ 4601884 w 4894731"/>
              <a:gd name="connsiteY2" fmla="*/ 3230282 h 3230282"/>
              <a:gd name="connsiteX3" fmla="*/ 0 w 4894731"/>
              <a:gd name="connsiteY3" fmla="*/ 3230282 h 3230282"/>
              <a:gd name="connsiteX4" fmla="*/ 0 w 4894731"/>
              <a:gd name="connsiteY4" fmla="*/ 0 h 3230282"/>
              <a:gd name="connsiteX0" fmla="*/ 0 w 4894731"/>
              <a:gd name="connsiteY0" fmla="*/ 0 h 3230282"/>
              <a:gd name="connsiteX1" fmla="*/ 4894731 w 4894731"/>
              <a:gd name="connsiteY1" fmla="*/ 227106 h 3230282"/>
              <a:gd name="connsiteX2" fmla="*/ 4601884 w 4894731"/>
              <a:gd name="connsiteY2" fmla="*/ 3230282 h 3230282"/>
              <a:gd name="connsiteX3" fmla="*/ 0 w 4894731"/>
              <a:gd name="connsiteY3" fmla="*/ 3230282 h 3230282"/>
              <a:gd name="connsiteX4" fmla="*/ 0 w 4894731"/>
              <a:gd name="connsiteY4" fmla="*/ 0 h 3230282"/>
              <a:gd name="connsiteX0" fmla="*/ 0 w 4895844"/>
              <a:gd name="connsiteY0" fmla="*/ 0 h 3230282"/>
              <a:gd name="connsiteX1" fmla="*/ 4894731 w 4895844"/>
              <a:gd name="connsiteY1" fmla="*/ 227106 h 3230282"/>
              <a:gd name="connsiteX2" fmla="*/ 4601884 w 4895844"/>
              <a:gd name="connsiteY2" fmla="*/ 3230282 h 3230282"/>
              <a:gd name="connsiteX3" fmla="*/ 0 w 4895844"/>
              <a:gd name="connsiteY3" fmla="*/ 3230282 h 3230282"/>
              <a:gd name="connsiteX4" fmla="*/ 0 w 4895844"/>
              <a:gd name="connsiteY4" fmla="*/ 0 h 3230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95844" h="3230282">
                <a:moveTo>
                  <a:pt x="0" y="0"/>
                </a:moveTo>
                <a:lnTo>
                  <a:pt x="4894731" y="227106"/>
                </a:lnTo>
                <a:cubicBezTo>
                  <a:pt x="4912196" y="2757796"/>
                  <a:pt x="4720125" y="2839520"/>
                  <a:pt x="4601884" y="3230282"/>
                </a:cubicBezTo>
                <a:lnTo>
                  <a:pt x="0" y="3230282"/>
                </a:lnTo>
                <a:lnTo>
                  <a:pt x="0" y="0"/>
                </a:lnTo>
                <a:close/>
              </a:path>
            </a:pathLst>
          </a:custGeom>
          <a:solidFill>
            <a:srgbClr val="0ABA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693367D9-5732-C540-9657-B1324726E0E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4668" y="4300154"/>
            <a:ext cx="4480460" cy="1158745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FontTx/>
              <a:buNone/>
              <a:defRPr sz="3200">
                <a:solidFill>
                  <a:schemeClr val="bg1"/>
                </a:solidFill>
                <a:latin typeface="Rubik Medium" panose="02000604000000020004" pitchFamily="2" charset="-79"/>
                <a:cs typeface="Rubik Medium" panose="02000604000000020004" pitchFamily="2" charset="-79"/>
              </a:defRPr>
            </a:lvl1pPr>
          </a:lstStyle>
          <a:p>
            <a:pPr fontAlgn="b"/>
            <a:r>
              <a:rPr lang="en-GB" baseline="0" dirty="0">
                <a:solidFill>
                  <a:schemeClr val="bg1"/>
                </a:solidFill>
              </a:rPr>
              <a:t>Click to edit two line Master headline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2445457-BF95-FB7B-8556-B97CC2F551EB}"/>
              </a:ext>
            </a:extLst>
          </p:cNvPr>
          <p:cNvSpPr/>
          <p:nvPr/>
        </p:nvSpPr>
        <p:spPr>
          <a:xfrm>
            <a:off x="-8966" y="3303378"/>
            <a:ext cx="9156636" cy="672436"/>
          </a:xfrm>
          <a:custGeom>
            <a:avLst/>
            <a:gdLst>
              <a:gd name="connsiteX0" fmla="*/ 0 w 9550400"/>
              <a:gd name="connsiteY0" fmla="*/ 0 h 316753"/>
              <a:gd name="connsiteX1" fmla="*/ 9550400 w 9550400"/>
              <a:gd name="connsiteY1" fmla="*/ 0 h 316753"/>
              <a:gd name="connsiteX2" fmla="*/ 9550400 w 9550400"/>
              <a:gd name="connsiteY2" fmla="*/ 316753 h 316753"/>
              <a:gd name="connsiteX3" fmla="*/ 0 w 9550400"/>
              <a:gd name="connsiteY3" fmla="*/ 316753 h 316753"/>
              <a:gd name="connsiteX4" fmla="*/ 0 w 9550400"/>
              <a:gd name="connsiteY4" fmla="*/ 0 h 316753"/>
              <a:gd name="connsiteX0" fmla="*/ 0 w 9550400"/>
              <a:gd name="connsiteY0" fmla="*/ 0 h 1655482"/>
              <a:gd name="connsiteX1" fmla="*/ 9550400 w 9550400"/>
              <a:gd name="connsiteY1" fmla="*/ 0 h 1655482"/>
              <a:gd name="connsiteX2" fmla="*/ 9550400 w 9550400"/>
              <a:gd name="connsiteY2" fmla="*/ 316753 h 1655482"/>
              <a:gd name="connsiteX3" fmla="*/ 304800 w 9550400"/>
              <a:gd name="connsiteY3" fmla="*/ 1655482 h 1655482"/>
              <a:gd name="connsiteX4" fmla="*/ 0 w 9550400"/>
              <a:gd name="connsiteY4" fmla="*/ 0 h 1655482"/>
              <a:gd name="connsiteX0" fmla="*/ 262965 w 9245600"/>
              <a:gd name="connsiteY0" fmla="*/ 1069788 h 1655482"/>
              <a:gd name="connsiteX1" fmla="*/ 9245600 w 9245600"/>
              <a:gd name="connsiteY1" fmla="*/ 0 h 1655482"/>
              <a:gd name="connsiteX2" fmla="*/ 9245600 w 9245600"/>
              <a:gd name="connsiteY2" fmla="*/ 316753 h 1655482"/>
              <a:gd name="connsiteX3" fmla="*/ 0 w 9245600"/>
              <a:gd name="connsiteY3" fmla="*/ 1655482 h 1655482"/>
              <a:gd name="connsiteX4" fmla="*/ 262965 w 9245600"/>
              <a:gd name="connsiteY4" fmla="*/ 1069788 h 1655482"/>
              <a:gd name="connsiteX0" fmla="*/ 0 w 9251576"/>
              <a:gd name="connsiteY0" fmla="*/ 1410447 h 1655482"/>
              <a:gd name="connsiteX1" fmla="*/ 9251576 w 9251576"/>
              <a:gd name="connsiteY1" fmla="*/ 0 h 1655482"/>
              <a:gd name="connsiteX2" fmla="*/ 9251576 w 9251576"/>
              <a:gd name="connsiteY2" fmla="*/ 316753 h 1655482"/>
              <a:gd name="connsiteX3" fmla="*/ 5976 w 9251576"/>
              <a:gd name="connsiteY3" fmla="*/ 1655482 h 1655482"/>
              <a:gd name="connsiteX4" fmla="*/ 0 w 9251576"/>
              <a:gd name="connsiteY4" fmla="*/ 1410447 h 1655482"/>
              <a:gd name="connsiteX0" fmla="*/ 0 w 9251576"/>
              <a:gd name="connsiteY0" fmla="*/ 1410447 h 1810870"/>
              <a:gd name="connsiteX1" fmla="*/ 9251576 w 9251576"/>
              <a:gd name="connsiteY1" fmla="*/ 0 h 1810870"/>
              <a:gd name="connsiteX2" fmla="*/ 9161929 w 9251576"/>
              <a:gd name="connsiteY2" fmla="*/ 1810870 h 1810870"/>
              <a:gd name="connsiteX3" fmla="*/ 5976 w 9251576"/>
              <a:gd name="connsiteY3" fmla="*/ 1655482 h 1810870"/>
              <a:gd name="connsiteX4" fmla="*/ 0 w 9251576"/>
              <a:gd name="connsiteY4" fmla="*/ 1410447 h 1810870"/>
              <a:gd name="connsiteX0" fmla="*/ 0 w 9161929"/>
              <a:gd name="connsiteY0" fmla="*/ 0 h 400423"/>
              <a:gd name="connsiteX1" fmla="*/ 9161929 w 9161929"/>
              <a:gd name="connsiteY1" fmla="*/ 95623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9976 w 9161929"/>
              <a:gd name="connsiteY1" fmla="*/ 19124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1957 h 402380"/>
              <a:gd name="connsiteX1" fmla="*/ 9144000 w 9161929"/>
              <a:gd name="connsiteY1" fmla="*/ 109533 h 402380"/>
              <a:gd name="connsiteX2" fmla="*/ 9161929 w 9161929"/>
              <a:gd name="connsiteY2" fmla="*/ 402380 h 402380"/>
              <a:gd name="connsiteX3" fmla="*/ 5976 w 9161929"/>
              <a:gd name="connsiteY3" fmla="*/ 246992 h 402380"/>
              <a:gd name="connsiteX4" fmla="*/ 0 w 9161929"/>
              <a:gd name="connsiteY4" fmla="*/ 1957 h 402380"/>
              <a:gd name="connsiteX0" fmla="*/ 0 w 9161929"/>
              <a:gd name="connsiteY0" fmla="*/ 2559 h 402982"/>
              <a:gd name="connsiteX1" fmla="*/ 9144000 w 9161929"/>
              <a:gd name="connsiteY1" fmla="*/ 110135 h 402982"/>
              <a:gd name="connsiteX2" fmla="*/ 9161929 w 9161929"/>
              <a:gd name="connsiteY2" fmla="*/ 402982 h 402982"/>
              <a:gd name="connsiteX3" fmla="*/ 5976 w 9161929"/>
              <a:gd name="connsiteY3" fmla="*/ 247594 h 402982"/>
              <a:gd name="connsiteX4" fmla="*/ 0 w 9161929"/>
              <a:gd name="connsiteY4" fmla="*/ 2559 h 402982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41652"/>
              <a:gd name="connsiteX1" fmla="*/ 9144000 w 9161929"/>
              <a:gd name="connsiteY1" fmla="*/ 107576 h 441652"/>
              <a:gd name="connsiteX2" fmla="*/ 9161929 w 9161929"/>
              <a:gd name="connsiteY2" fmla="*/ 400423 h 441652"/>
              <a:gd name="connsiteX3" fmla="*/ 5976 w 9161929"/>
              <a:gd name="connsiteY3" fmla="*/ 245035 h 441652"/>
              <a:gd name="connsiteX4" fmla="*/ 0 w 9161929"/>
              <a:gd name="connsiteY4" fmla="*/ 0 h 441652"/>
              <a:gd name="connsiteX0" fmla="*/ 0 w 9161929"/>
              <a:gd name="connsiteY0" fmla="*/ 0 h 472675"/>
              <a:gd name="connsiteX1" fmla="*/ 9144000 w 9161929"/>
              <a:gd name="connsiteY1" fmla="*/ 107576 h 472675"/>
              <a:gd name="connsiteX2" fmla="*/ 9161929 w 9161929"/>
              <a:gd name="connsiteY2" fmla="*/ 400423 h 472675"/>
              <a:gd name="connsiteX3" fmla="*/ 5976 w 9161929"/>
              <a:gd name="connsiteY3" fmla="*/ 245035 h 472675"/>
              <a:gd name="connsiteX4" fmla="*/ 0 w 9161929"/>
              <a:gd name="connsiteY4" fmla="*/ 0 h 472675"/>
              <a:gd name="connsiteX0" fmla="*/ 0 w 9161929"/>
              <a:gd name="connsiteY0" fmla="*/ 0 h 465200"/>
              <a:gd name="connsiteX1" fmla="*/ 9144000 w 9161929"/>
              <a:gd name="connsiteY1" fmla="*/ 107576 h 465200"/>
              <a:gd name="connsiteX2" fmla="*/ 9161929 w 9161929"/>
              <a:gd name="connsiteY2" fmla="*/ 400423 h 465200"/>
              <a:gd name="connsiteX3" fmla="*/ 5976 w 9161929"/>
              <a:gd name="connsiteY3" fmla="*/ 245035 h 465200"/>
              <a:gd name="connsiteX4" fmla="*/ 0 w 9161929"/>
              <a:gd name="connsiteY4" fmla="*/ 0 h 465200"/>
              <a:gd name="connsiteX0" fmla="*/ 0 w 9149976"/>
              <a:gd name="connsiteY0" fmla="*/ 0 h 430862"/>
              <a:gd name="connsiteX1" fmla="*/ 9144000 w 9149976"/>
              <a:gd name="connsiteY1" fmla="*/ 107576 h 430862"/>
              <a:gd name="connsiteX2" fmla="*/ 9149976 w 9149976"/>
              <a:gd name="connsiteY2" fmla="*/ 351858 h 430862"/>
              <a:gd name="connsiteX3" fmla="*/ 5976 w 9149976"/>
              <a:gd name="connsiteY3" fmla="*/ 245035 h 430862"/>
              <a:gd name="connsiteX4" fmla="*/ 0 w 9149976"/>
              <a:gd name="connsiteY4" fmla="*/ 0 h 430862"/>
              <a:gd name="connsiteX0" fmla="*/ 0 w 9155952"/>
              <a:gd name="connsiteY0" fmla="*/ 0 h 430862"/>
              <a:gd name="connsiteX1" fmla="*/ 9155952 w 9155952"/>
              <a:gd name="connsiteY1" fmla="*/ 107576 h 430862"/>
              <a:gd name="connsiteX2" fmla="*/ 9149976 w 9155952"/>
              <a:gd name="connsiteY2" fmla="*/ 351858 h 430862"/>
              <a:gd name="connsiteX3" fmla="*/ 5976 w 9155952"/>
              <a:gd name="connsiteY3" fmla="*/ 245035 h 430862"/>
              <a:gd name="connsiteX4" fmla="*/ 0 w 9155952"/>
              <a:gd name="connsiteY4" fmla="*/ 0 h 430862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35488"/>
              <a:gd name="connsiteX1" fmla="*/ 9155952 w 9155952"/>
              <a:gd name="connsiteY1" fmla="*/ 107576 h 435488"/>
              <a:gd name="connsiteX2" fmla="*/ 9149976 w 9155952"/>
              <a:gd name="connsiteY2" fmla="*/ 351858 h 435488"/>
              <a:gd name="connsiteX3" fmla="*/ 5976 w 9155952"/>
              <a:gd name="connsiteY3" fmla="*/ 245035 h 435488"/>
              <a:gd name="connsiteX4" fmla="*/ 0 w 9155952"/>
              <a:gd name="connsiteY4" fmla="*/ 0 h 435488"/>
              <a:gd name="connsiteX0" fmla="*/ 0 w 9155952"/>
              <a:gd name="connsiteY0" fmla="*/ 0 h 413457"/>
              <a:gd name="connsiteX1" fmla="*/ 9155952 w 9155952"/>
              <a:gd name="connsiteY1" fmla="*/ 107576 h 413457"/>
              <a:gd name="connsiteX2" fmla="*/ 9149976 w 9155952"/>
              <a:gd name="connsiteY2" fmla="*/ 351858 h 413457"/>
              <a:gd name="connsiteX3" fmla="*/ 5976 w 9155952"/>
              <a:gd name="connsiteY3" fmla="*/ 245035 h 413457"/>
              <a:gd name="connsiteX4" fmla="*/ 0 w 9155952"/>
              <a:gd name="connsiteY4" fmla="*/ 0 h 413457"/>
              <a:gd name="connsiteX0" fmla="*/ 0 w 9155952"/>
              <a:gd name="connsiteY0" fmla="*/ 0 h 351858"/>
              <a:gd name="connsiteX1" fmla="*/ 9155952 w 9155952"/>
              <a:gd name="connsiteY1" fmla="*/ 107576 h 351858"/>
              <a:gd name="connsiteX2" fmla="*/ 9149976 w 9155952"/>
              <a:gd name="connsiteY2" fmla="*/ 351858 h 351858"/>
              <a:gd name="connsiteX3" fmla="*/ 5976 w 9155952"/>
              <a:gd name="connsiteY3" fmla="*/ 245035 h 351858"/>
              <a:gd name="connsiteX4" fmla="*/ 0 w 9155952"/>
              <a:gd name="connsiteY4" fmla="*/ 0 h 351858"/>
              <a:gd name="connsiteX0" fmla="*/ 0 w 9155952"/>
              <a:gd name="connsiteY0" fmla="*/ 0 h 408476"/>
              <a:gd name="connsiteX1" fmla="*/ 9155952 w 9155952"/>
              <a:gd name="connsiteY1" fmla="*/ 107576 h 408476"/>
              <a:gd name="connsiteX2" fmla="*/ 9149976 w 9155952"/>
              <a:gd name="connsiteY2" fmla="*/ 351858 h 408476"/>
              <a:gd name="connsiteX3" fmla="*/ 5976 w 9155952"/>
              <a:gd name="connsiteY3" fmla="*/ 245035 h 408476"/>
              <a:gd name="connsiteX4" fmla="*/ 0 w 9155952"/>
              <a:gd name="connsiteY4" fmla="*/ 0 h 408476"/>
              <a:gd name="connsiteX0" fmla="*/ 0 w 9155952"/>
              <a:gd name="connsiteY0" fmla="*/ 0 h 436223"/>
              <a:gd name="connsiteX1" fmla="*/ 9155952 w 9155952"/>
              <a:gd name="connsiteY1" fmla="*/ 107576 h 436223"/>
              <a:gd name="connsiteX2" fmla="*/ 9149976 w 9155952"/>
              <a:gd name="connsiteY2" fmla="*/ 351858 h 436223"/>
              <a:gd name="connsiteX3" fmla="*/ 5976 w 9155952"/>
              <a:gd name="connsiteY3" fmla="*/ 245035 h 436223"/>
              <a:gd name="connsiteX4" fmla="*/ 0 w 9155952"/>
              <a:gd name="connsiteY4" fmla="*/ 0 h 436223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49976"/>
              <a:gd name="connsiteY0" fmla="*/ 0 h 424791"/>
              <a:gd name="connsiteX1" fmla="*/ 9143999 w 9149976"/>
              <a:gd name="connsiteY1" fmla="*/ 152903 h 424791"/>
              <a:gd name="connsiteX2" fmla="*/ 9149976 w 9149976"/>
              <a:gd name="connsiteY2" fmla="*/ 351858 h 424791"/>
              <a:gd name="connsiteX3" fmla="*/ 5976 w 9149976"/>
              <a:gd name="connsiteY3" fmla="*/ 245035 h 424791"/>
              <a:gd name="connsiteX4" fmla="*/ 0 w 9149976"/>
              <a:gd name="connsiteY4" fmla="*/ 0 h 424791"/>
              <a:gd name="connsiteX0" fmla="*/ 0 w 9149976"/>
              <a:gd name="connsiteY0" fmla="*/ 0 h 424791"/>
              <a:gd name="connsiteX1" fmla="*/ 9143999 w 9149976"/>
              <a:gd name="connsiteY1" fmla="*/ 152903 h 424791"/>
              <a:gd name="connsiteX2" fmla="*/ 9149976 w 9149976"/>
              <a:gd name="connsiteY2" fmla="*/ 351858 h 424791"/>
              <a:gd name="connsiteX3" fmla="*/ 5976 w 9149976"/>
              <a:gd name="connsiteY3" fmla="*/ 245035 h 424791"/>
              <a:gd name="connsiteX4" fmla="*/ 0 w 9149976"/>
              <a:gd name="connsiteY4" fmla="*/ 0 h 424791"/>
              <a:gd name="connsiteX0" fmla="*/ 0 w 9161929"/>
              <a:gd name="connsiteY0" fmla="*/ 0 h 363276"/>
              <a:gd name="connsiteX1" fmla="*/ 9155952 w 9161929"/>
              <a:gd name="connsiteY1" fmla="*/ 91388 h 363276"/>
              <a:gd name="connsiteX2" fmla="*/ 9161929 w 9161929"/>
              <a:gd name="connsiteY2" fmla="*/ 290343 h 363276"/>
              <a:gd name="connsiteX3" fmla="*/ 17929 w 9161929"/>
              <a:gd name="connsiteY3" fmla="*/ 183520 h 363276"/>
              <a:gd name="connsiteX4" fmla="*/ 0 w 9161929"/>
              <a:gd name="connsiteY4" fmla="*/ 0 h 363276"/>
              <a:gd name="connsiteX0" fmla="*/ 0 w 9161929"/>
              <a:gd name="connsiteY0" fmla="*/ 0 h 363276"/>
              <a:gd name="connsiteX1" fmla="*/ 9155952 w 9161929"/>
              <a:gd name="connsiteY1" fmla="*/ 91388 h 363276"/>
              <a:gd name="connsiteX2" fmla="*/ 9161929 w 9161929"/>
              <a:gd name="connsiteY2" fmla="*/ 290343 h 363276"/>
              <a:gd name="connsiteX3" fmla="*/ 17929 w 9161929"/>
              <a:gd name="connsiteY3" fmla="*/ 183520 h 363276"/>
              <a:gd name="connsiteX4" fmla="*/ 0 w 9161929"/>
              <a:gd name="connsiteY4" fmla="*/ 0 h 363276"/>
              <a:gd name="connsiteX0" fmla="*/ 0 w 9173881"/>
              <a:gd name="connsiteY0" fmla="*/ 0 h 363276"/>
              <a:gd name="connsiteX1" fmla="*/ 9173881 w 9173881"/>
              <a:gd name="connsiteY1" fmla="*/ 91388 h 363276"/>
              <a:gd name="connsiteX2" fmla="*/ 9161929 w 9173881"/>
              <a:gd name="connsiteY2" fmla="*/ 290343 h 363276"/>
              <a:gd name="connsiteX3" fmla="*/ 17929 w 9173881"/>
              <a:gd name="connsiteY3" fmla="*/ 183520 h 363276"/>
              <a:gd name="connsiteX4" fmla="*/ 0 w 9173881"/>
              <a:gd name="connsiteY4" fmla="*/ 0 h 363276"/>
              <a:gd name="connsiteX0" fmla="*/ 0 w 9179858"/>
              <a:gd name="connsiteY0" fmla="*/ 0 h 363276"/>
              <a:gd name="connsiteX1" fmla="*/ 9173881 w 9179858"/>
              <a:gd name="connsiteY1" fmla="*/ 91388 h 363276"/>
              <a:gd name="connsiteX2" fmla="*/ 9179858 w 9179858"/>
              <a:gd name="connsiteY2" fmla="*/ 290343 h 363276"/>
              <a:gd name="connsiteX3" fmla="*/ 17929 w 9179858"/>
              <a:gd name="connsiteY3" fmla="*/ 183520 h 363276"/>
              <a:gd name="connsiteX4" fmla="*/ 0 w 9179858"/>
              <a:gd name="connsiteY4" fmla="*/ 0 h 363276"/>
              <a:gd name="connsiteX0" fmla="*/ 5977 w 9185835"/>
              <a:gd name="connsiteY0" fmla="*/ 0 h 364280"/>
              <a:gd name="connsiteX1" fmla="*/ 9179858 w 9185835"/>
              <a:gd name="connsiteY1" fmla="*/ 91388 h 364280"/>
              <a:gd name="connsiteX2" fmla="*/ 9185835 w 9185835"/>
              <a:gd name="connsiteY2" fmla="*/ 290343 h 364280"/>
              <a:gd name="connsiteX3" fmla="*/ 0 w 9185835"/>
              <a:gd name="connsiteY3" fmla="*/ 186758 h 364280"/>
              <a:gd name="connsiteX4" fmla="*/ 5977 w 9185835"/>
              <a:gd name="connsiteY4" fmla="*/ 0 h 364280"/>
              <a:gd name="connsiteX0" fmla="*/ 5977 w 9189517"/>
              <a:gd name="connsiteY0" fmla="*/ 0 h 364280"/>
              <a:gd name="connsiteX1" fmla="*/ 9189517 w 9189517"/>
              <a:gd name="connsiteY1" fmla="*/ 93995 h 364280"/>
              <a:gd name="connsiteX2" fmla="*/ 9185835 w 9189517"/>
              <a:gd name="connsiteY2" fmla="*/ 290343 h 364280"/>
              <a:gd name="connsiteX3" fmla="*/ 0 w 9189517"/>
              <a:gd name="connsiteY3" fmla="*/ 186758 h 364280"/>
              <a:gd name="connsiteX4" fmla="*/ 5977 w 9189517"/>
              <a:gd name="connsiteY4" fmla="*/ 0 h 364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89517" h="364280">
                <a:moveTo>
                  <a:pt x="5977" y="0"/>
                </a:moveTo>
                <a:cubicBezTo>
                  <a:pt x="1410447" y="236593"/>
                  <a:pt x="5143448" y="278004"/>
                  <a:pt x="9189517" y="93995"/>
                </a:cubicBezTo>
                <a:cubicBezTo>
                  <a:pt x="9188290" y="159444"/>
                  <a:pt x="9187062" y="224894"/>
                  <a:pt x="9185835" y="290343"/>
                </a:cubicBezTo>
                <a:cubicBezTo>
                  <a:pt x="4858870" y="426330"/>
                  <a:pt x="657411" y="364822"/>
                  <a:pt x="0" y="186758"/>
                </a:cubicBezTo>
                <a:lnTo>
                  <a:pt x="5977" y="0"/>
                </a:lnTo>
                <a:close/>
              </a:path>
            </a:pathLst>
          </a:custGeom>
          <a:solidFill>
            <a:srgbClr val="00B7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4C589B34-7592-1FDC-84F6-E57A6A2F0E4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4668" y="5542318"/>
            <a:ext cx="4377332" cy="1158745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Rubik Medium" panose="02000604000000020004" pitchFamily="2" charset="-79"/>
                <a:cs typeface="Rubik Medium" panose="02000604000000020004" pitchFamily="2" charset="-79"/>
              </a:defRPr>
            </a:lvl1pPr>
          </a:lstStyle>
          <a:p>
            <a:pPr fontAlgn="b"/>
            <a:r>
              <a:rPr lang="en-GB" baseline="0" dirty="0">
                <a:solidFill>
                  <a:schemeClr val="bg1"/>
                </a:solidFill>
              </a:rPr>
              <a:t>Click to edit two line subhead to add further information</a:t>
            </a:r>
          </a:p>
        </p:txBody>
      </p: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B4C58E21-7BC2-5809-C8EC-0720191F4ED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8966" y="0"/>
            <a:ext cx="9159230" cy="3689620"/>
          </a:xfrm>
          <a:custGeom>
            <a:avLst/>
            <a:gdLst>
              <a:gd name="connsiteX0" fmla="*/ 0 w 9152967"/>
              <a:gd name="connsiteY0" fmla="*/ 0 h 3717366"/>
              <a:gd name="connsiteX1" fmla="*/ 9152967 w 9152967"/>
              <a:gd name="connsiteY1" fmla="*/ 0 h 3717366"/>
              <a:gd name="connsiteX2" fmla="*/ 9152967 w 9152967"/>
              <a:gd name="connsiteY2" fmla="*/ 3717366 h 3717366"/>
              <a:gd name="connsiteX3" fmla="*/ 0 w 9152967"/>
              <a:gd name="connsiteY3" fmla="*/ 3717366 h 3717366"/>
              <a:gd name="connsiteX4" fmla="*/ 0 w 9152967"/>
              <a:gd name="connsiteY4" fmla="*/ 0 h 3717366"/>
              <a:gd name="connsiteX0" fmla="*/ 0 w 9152967"/>
              <a:gd name="connsiteY0" fmla="*/ 0 h 3717366"/>
              <a:gd name="connsiteX1" fmla="*/ 9152967 w 9152967"/>
              <a:gd name="connsiteY1" fmla="*/ 0 h 3717366"/>
              <a:gd name="connsiteX2" fmla="*/ 9152967 w 9152967"/>
              <a:gd name="connsiteY2" fmla="*/ 3717366 h 3717366"/>
              <a:gd name="connsiteX3" fmla="*/ 6263 w 9152967"/>
              <a:gd name="connsiteY3" fmla="*/ 3304007 h 3717366"/>
              <a:gd name="connsiteX4" fmla="*/ 0 w 9152967"/>
              <a:gd name="connsiteY4" fmla="*/ 0 h 3717366"/>
              <a:gd name="connsiteX0" fmla="*/ 0 w 9159230"/>
              <a:gd name="connsiteY0" fmla="*/ 0 h 3479372"/>
              <a:gd name="connsiteX1" fmla="*/ 9152967 w 9159230"/>
              <a:gd name="connsiteY1" fmla="*/ 0 h 3479372"/>
              <a:gd name="connsiteX2" fmla="*/ 9159230 w 9159230"/>
              <a:gd name="connsiteY2" fmla="*/ 3479372 h 3479372"/>
              <a:gd name="connsiteX3" fmla="*/ 6263 w 9159230"/>
              <a:gd name="connsiteY3" fmla="*/ 3304007 h 3479372"/>
              <a:gd name="connsiteX4" fmla="*/ 0 w 9159230"/>
              <a:gd name="connsiteY4" fmla="*/ 0 h 3479372"/>
              <a:gd name="connsiteX0" fmla="*/ 0 w 9159230"/>
              <a:gd name="connsiteY0" fmla="*/ 0 h 3618562"/>
              <a:gd name="connsiteX1" fmla="*/ 9152967 w 9159230"/>
              <a:gd name="connsiteY1" fmla="*/ 0 h 3618562"/>
              <a:gd name="connsiteX2" fmla="*/ 9159230 w 9159230"/>
              <a:gd name="connsiteY2" fmla="*/ 3479372 h 3618562"/>
              <a:gd name="connsiteX3" fmla="*/ 6263 w 9159230"/>
              <a:gd name="connsiteY3" fmla="*/ 3304007 h 3618562"/>
              <a:gd name="connsiteX4" fmla="*/ 0 w 9159230"/>
              <a:gd name="connsiteY4" fmla="*/ 0 h 3618562"/>
              <a:gd name="connsiteX0" fmla="*/ 0 w 9159230"/>
              <a:gd name="connsiteY0" fmla="*/ 0 h 3706196"/>
              <a:gd name="connsiteX1" fmla="*/ 9152967 w 9159230"/>
              <a:gd name="connsiteY1" fmla="*/ 0 h 3706196"/>
              <a:gd name="connsiteX2" fmla="*/ 9159230 w 9159230"/>
              <a:gd name="connsiteY2" fmla="*/ 3479372 h 3706196"/>
              <a:gd name="connsiteX3" fmla="*/ 6263 w 9159230"/>
              <a:gd name="connsiteY3" fmla="*/ 3304007 h 3706196"/>
              <a:gd name="connsiteX4" fmla="*/ 0 w 9159230"/>
              <a:gd name="connsiteY4" fmla="*/ 0 h 3706196"/>
              <a:gd name="connsiteX0" fmla="*/ 0 w 9159230"/>
              <a:gd name="connsiteY0" fmla="*/ 0 h 3679648"/>
              <a:gd name="connsiteX1" fmla="*/ 9152967 w 9159230"/>
              <a:gd name="connsiteY1" fmla="*/ 0 h 3679648"/>
              <a:gd name="connsiteX2" fmla="*/ 9159230 w 9159230"/>
              <a:gd name="connsiteY2" fmla="*/ 3479372 h 3679648"/>
              <a:gd name="connsiteX3" fmla="*/ 6263 w 9159230"/>
              <a:gd name="connsiteY3" fmla="*/ 3304007 h 3679648"/>
              <a:gd name="connsiteX4" fmla="*/ 0 w 9159230"/>
              <a:gd name="connsiteY4" fmla="*/ 0 h 3679648"/>
              <a:gd name="connsiteX0" fmla="*/ 0 w 9159230"/>
              <a:gd name="connsiteY0" fmla="*/ 0 h 3689620"/>
              <a:gd name="connsiteX1" fmla="*/ 9152967 w 9159230"/>
              <a:gd name="connsiteY1" fmla="*/ 0 h 3689620"/>
              <a:gd name="connsiteX2" fmla="*/ 9159230 w 9159230"/>
              <a:gd name="connsiteY2" fmla="*/ 3479372 h 3689620"/>
              <a:gd name="connsiteX3" fmla="*/ 6263 w 9159230"/>
              <a:gd name="connsiteY3" fmla="*/ 3304007 h 3689620"/>
              <a:gd name="connsiteX4" fmla="*/ 0 w 9159230"/>
              <a:gd name="connsiteY4" fmla="*/ 0 h 3689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9230" h="3689620">
                <a:moveTo>
                  <a:pt x="0" y="0"/>
                </a:moveTo>
                <a:lnTo>
                  <a:pt x="9152967" y="0"/>
                </a:lnTo>
                <a:cubicBezTo>
                  <a:pt x="9155055" y="1159791"/>
                  <a:pt x="9157142" y="2319581"/>
                  <a:pt x="9159230" y="3479372"/>
                </a:cubicBezTo>
                <a:cubicBezTo>
                  <a:pt x="5951666" y="3790435"/>
                  <a:pt x="1410079" y="3775821"/>
                  <a:pt x="6263" y="3304007"/>
                </a:cubicBezTo>
                <a:cubicBezTo>
                  <a:pt x="4175" y="2202671"/>
                  <a:pt x="2088" y="1101336"/>
                  <a:pt x="0" y="0"/>
                </a:cubicBez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7A3CF2-9D64-53BF-E73F-E9E9CCAFDD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038" y="5988289"/>
            <a:ext cx="2013615" cy="602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540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over page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608FFF7-A77D-915F-A038-ACD5E8477185}"/>
              </a:ext>
            </a:extLst>
          </p:cNvPr>
          <p:cNvSpPr/>
          <p:nvPr/>
        </p:nvSpPr>
        <p:spPr>
          <a:xfrm>
            <a:off x="-4831" y="3590140"/>
            <a:ext cx="4895844" cy="3275106"/>
          </a:xfrm>
          <a:custGeom>
            <a:avLst/>
            <a:gdLst>
              <a:gd name="connsiteX0" fmla="*/ 0 w 4601884"/>
              <a:gd name="connsiteY0" fmla="*/ 0 h 3230282"/>
              <a:gd name="connsiteX1" fmla="*/ 4601884 w 4601884"/>
              <a:gd name="connsiteY1" fmla="*/ 0 h 3230282"/>
              <a:gd name="connsiteX2" fmla="*/ 4601884 w 4601884"/>
              <a:gd name="connsiteY2" fmla="*/ 3230282 h 3230282"/>
              <a:gd name="connsiteX3" fmla="*/ 0 w 4601884"/>
              <a:gd name="connsiteY3" fmla="*/ 3230282 h 3230282"/>
              <a:gd name="connsiteX4" fmla="*/ 0 w 4601884"/>
              <a:gd name="connsiteY4" fmla="*/ 0 h 3230282"/>
              <a:gd name="connsiteX0" fmla="*/ 0 w 4894731"/>
              <a:gd name="connsiteY0" fmla="*/ 0 h 3230282"/>
              <a:gd name="connsiteX1" fmla="*/ 4894731 w 4894731"/>
              <a:gd name="connsiteY1" fmla="*/ 227106 h 3230282"/>
              <a:gd name="connsiteX2" fmla="*/ 4601884 w 4894731"/>
              <a:gd name="connsiteY2" fmla="*/ 3230282 h 3230282"/>
              <a:gd name="connsiteX3" fmla="*/ 0 w 4894731"/>
              <a:gd name="connsiteY3" fmla="*/ 3230282 h 3230282"/>
              <a:gd name="connsiteX4" fmla="*/ 0 w 4894731"/>
              <a:gd name="connsiteY4" fmla="*/ 0 h 3230282"/>
              <a:gd name="connsiteX0" fmla="*/ 0 w 4894731"/>
              <a:gd name="connsiteY0" fmla="*/ 0 h 3230282"/>
              <a:gd name="connsiteX1" fmla="*/ 4894731 w 4894731"/>
              <a:gd name="connsiteY1" fmla="*/ 227106 h 3230282"/>
              <a:gd name="connsiteX2" fmla="*/ 4601884 w 4894731"/>
              <a:gd name="connsiteY2" fmla="*/ 3230282 h 3230282"/>
              <a:gd name="connsiteX3" fmla="*/ 0 w 4894731"/>
              <a:gd name="connsiteY3" fmla="*/ 3230282 h 3230282"/>
              <a:gd name="connsiteX4" fmla="*/ 0 w 4894731"/>
              <a:gd name="connsiteY4" fmla="*/ 0 h 3230282"/>
              <a:gd name="connsiteX0" fmla="*/ 0 w 4894731"/>
              <a:gd name="connsiteY0" fmla="*/ 0 h 3230282"/>
              <a:gd name="connsiteX1" fmla="*/ 4894731 w 4894731"/>
              <a:gd name="connsiteY1" fmla="*/ 227106 h 3230282"/>
              <a:gd name="connsiteX2" fmla="*/ 4601884 w 4894731"/>
              <a:gd name="connsiteY2" fmla="*/ 3230282 h 3230282"/>
              <a:gd name="connsiteX3" fmla="*/ 0 w 4894731"/>
              <a:gd name="connsiteY3" fmla="*/ 3230282 h 3230282"/>
              <a:gd name="connsiteX4" fmla="*/ 0 w 4894731"/>
              <a:gd name="connsiteY4" fmla="*/ 0 h 3230282"/>
              <a:gd name="connsiteX0" fmla="*/ 0 w 4895844"/>
              <a:gd name="connsiteY0" fmla="*/ 0 h 3230282"/>
              <a:gd name="connsiteX1" fmla="*/ 4894731 w 4895844"/>
              <a:gd name="connsiteY1" fmla="*/ 227106 h 3230282"/>
              <a:gd name="connsiteX2" fmla="*/ 4601884 w 4895844"/>
              <a:gd name="connsiteY2" fmla="*/ 3230282 h 3230282"/>
              <a:gd name="connsiteX3" fmla="*/ 0 w 4895844"/>
              <a:gd name="connsiteY3" fmla="*/ 3230282 h 3230282"/>
              <a:gd name="connsiteX4" fmla="*/ 0 w 4895844"/>
              <a:gd name="connsiteY4" fmla="*/ 0 h 3230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95844" h="3230282">
                <a:moveTo>
                  <a:pt x="0" y="0"/>
                </a:moveTo>
                <a:lnTo>
                  <a:pt x="4894731" y="227106"/>
                </a:lnTo>
                <a:cubicBezTo>
                  <a:pt x="4912196" y="2757796"/>
                  <a:pt x="4720125" y="2839520"/>
                  <a:pt x="4601884" y="3230282"/>
                </a:cubicBezTo>
                <a:lnTo>
                  <a:pt x="0" y="3230282"/>
                </a:lnTo>
                <a:lnTo>
                  <a:pt x="0" y="0"/>
                </a:lnTo>
                <a:close/>
              </a:path>
            </a:pathLst>
          </a:custGeom>
          <a:solidFill>
            <a:srgbClr val="F39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693367D9-5732-C540-9657-B1324726E0E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4668" y="4300154"/>
            <a:ext cx="4480460" cy="1158745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FontTx/>
              <a:buNone/>
              <a:defRPr sz="3200">
                <a:solidFill>
                  <a:schemeClr val="bg1"/>
                </a:solidFill>
                <a:latin typeface="Rubik Medium" panose="02000604000000020004" pitchFamily="2" charset="-79"/>
                <a:cs typeface="Rubik Medium" panose="02000604000000020004" pitchFamily="2" charset="-79"/>
              </a:defRPr>
            </a:lvl1pPr>
          </a:lstStyle>
          <a:p>
            <a:pPr fontAlgn="b"/>
            <a:r>
              <a:rPr lang="en-GB" baseline="0" dirty="0">
                <a:solidFill>
                  <a:schemeClr val="bg1"/>
                </a:solidFill>
              </a:rPr>
              <a:t>Click to edit two line Master headline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2445457-BF95-FB7B-8556-B97CC2F551EB}"/>
              </a:ext>
            </a:extLst>
          </p:cNvPr>
          <p:cNvSpPr/>
          <p:nvPr/>
        </p:nvSpPr>
        <p:spPr>
          <a:xfrm>
            <a:off x="-8966" y="3303378"/>
            <a:ext cx="9156636" cy="672436"/>
          </a:xfrm>
          <a:custGeom>
            <a:avLst/>
            <a:gdLst>
              <a:gd name="connsiteX0" fmla="*/ 0 w 9550400"/>
              <a:gd name="connsiteY0" fmla="*/ 0 h 316753"/>
              <a:gd name="connsiteX1" fmla="*/ 9550400 w 9550400"/>
              <a:gd name="connsiteY1" fmla="*/ 0 h 316753"/>
              <a:gd name="connsiteX2" fmla="*/ 9550400 w 9550400"/>
              <a:gd name="connsiteY2" fmla="*/ 316753 h 316753"/>
              <a:gd name="connsiteX3" fmla="*/ 0 w 9550400"/>
              <a:gd name="connsiteY3" fmla="*/ 316753 h 316753"/>
              <a:gd name="connsiteX4" fmla="*/ 0 w 9550400"/>
              <a:gd name="connsiteY4" fmla="*/ 0 h 316753"/>
              <a:gd name="connsiteX0" fmla="*/ 0 w 9550400"/>
              <a:gd name="connsiteY0" fmla="*/ 0 h 1655482"/>
              <a:gd name="connsiteX1" fmla="*/ 9550400 w 9550400"/>
              <a:gd name="connsiteY1" fmla="*/ 0 h 1655482"/>
              <a:gd name="connsiteX2" fmla="*/ 9550400 w 9550400"/>
              <a:gd name="connsiteY2" fmla="*/ 316753 h 1655482"/>
              <a:gd name="connsiteX3" fmla="*/ 304800 w 9550400"/>
              <a:gd name="connsiteY3" fmla="*/ 1655482 h 1655482"/>
              <a:gd name="connsiteX4" fmla="*/ 0 w 9550400"/>
              <a:gd name="connsiteY4" fmla="*/ 0 h 1655482"/>
              <a:gd name="connsiteX0" fmla="*/ 262965 w 9245600"/>
              <a:gd name="connsiteY0" fmla="*/ 1069788 h 1655482"/>
              <a:gd name="connsiteX1" fmla="*/ 9245600 w 9245600"/>
              <a:gd name="connsiteY1" fmla="*/ 0 h 1655482"/>
              <a:gd name="connsiteX2" fmla="*/ 9245600 w 9245600"/>
              <a:gd name="connsiteY2" fmla="*/ 316753 h 1655482"/>
              <a:gd name="connsiteX3" fmla="*/ 0 w 9245600"/>
              <a:gd name="connsiteY3" fmla="*/ 1655482 h 1655482"/>
              <a:gd name="connsiteX4" fmla="*/ 262965 w 9245600"/>
              <a:gd name="connsiteY4" fmla="*/ 1069788 h 1655482"/>
              <a:gd name="connsiteX0" fmla="*/ 0 w 9251576"/>
              <a:gd name="connsiteY0" fmla="*/ 1410447 h 1655482"/>
              <a:gd name="connsiteX1" fmla="*/ 9251576 w 9251576"/>
              <a:gd name="connsiteY1" fmla="*/ 0 h 1655482"/>
              <a:gd name="connsiteX2" fmla="*/ 9251576 w 9251576"/>
              <a:gd name="connsiteY2" fmla="*/ 316753 h 1655482"/>
              <a:gd name="connsiteX3" fmla="*/ 5976 w 9251576"/>
              <a:gd name="connsiteY3" fmla="*/ 1655482 h 1655482"/>
              <a:gd name="connsiteX4" fmla="*/ 0 w 9251576"/>
              <a:gd name="connsiteY4" fmla="*/ 1410447 h 1655482"/>
              <a:gd name="connsiteX0" fmla="*/ 0 w 9251576"/>
              <a:gd name="connsiteY0" fmla="*/ 1410447 h 1810870"/>
              <a:gd name="connsiteX1" fmla="*/ 9251576 w 9251576"/>
              <a:gd name="connsiteY1" fmla="*/ 0 h 1810870"/>
              <a:gd name="connsiteX2" fmla="*/ 9161929 w 9251576"/>
              <a:gd name="connsiteY2" fmla="*/ 1810870 h 1810870"/>
              <a:gd name="connsiteX3" fmla="*/ 5976 w 9251576"/>
              <a:gd name="connsiteY3" fmla="*/ 1655482 h 1810870"/>
              <a:gd name="connsiteX4" fmla="*/ 0 w 9251576"/>
              <a:gd name="connsiteY4" fmla="*/ 1410447 h 1810870"/>
              <a:gd name="connsiteX0" fmla="*/ 0 w 9161929"/>
              <a:gd name="connsiteY0" fmla="*/ 0 h 400423"/>
              <a:gd name="connsiteX1" fmla="*/ 9161929 w 9161929"/>
              <a:gd name="connsiteY1" fmla="*/ 95623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9976 w 9161929"/>
              <a:gd name="connsiteY1" fmla="*/ 19124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1957 h 402380"/>
              <a:gd name="connsiteX1" fmla="*/ 9144000 w 9161929"/>
              <a:gd name="connsiteY1" fmla="*/ 109533 h 402380"/>
              <a:gd name="connsiteX2" fmla="*/ 9161929 w 9161929"/>
              <a:gd name="connsiteY2" fmla="*/ 402380 h 402380"/>
              <a:gd name="connsiteX3" fmla="*/ 5976 w 9161929"/>
              <a:gd name="connsiteY3" fmla="*/ 246992 h 402380"/>
              <a:gd name="connsiteX4" fmla="*/ 0 w 9161929"/>
              <a:gd name="connsiteY4" fmla="*/ 1957 h 402380"/>
              <a:gd name="connsiteX0" fmla="*/ 0 w 9161929"/>
              <a:gd name="connsiteY0" fmla="*/ 2559 h 402982"/>
              <a:gd name="connsiteX1" fmla="*/ 9144000 w 9161929"/>
              <a:gd name="connsiteY1" fmla="*/ 110135 h 402982"/>
              <a:gd name="connsiteX2" fmla="*/ 9161929 w 9161929"/>
              <a:gd name="connsiteY2" fmla="*/ 402982 h 402982"/>
              <a:gd name="connsiteX3" fmla="*/ 5976 w 9161929"/>
              <a:gd name="connsiteY3" fmla="*/ 247594 h 402982"/>
              <a:gd name="connsiteX4" fmla="*/ 0 w 9161929"/>
              <a:gd name="connsiteY4" fmla="*/ 2559 h 402982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41652"/>
              <a:gd name="connsiteX1" fmla="*/ 9144000 w 9161929"/>
              <a:gd name="connsiteY1" fmla="*/ 107576 h 441652"/>
              <a:gd name="connsiteX2" fmla="*/ 9161929 w 9161929"/>
              <a:gd name="connsiteY2" fmla="*/ 400423 h 441652"/>
              <a:gd name="connsiteX3" fmla="*/ 5976 w 9161929"/>
              <a:gd name="connsiteY3" fmla="*/ 245035 h 441652"/>
              <a:gd name="connsiteX4" fmla="*/ 0 w 9161929"/>
              <a:gd name="connsiteY4" fmla="*/ 0 h 441652"/>
              <a:gd name="connsiteX0" fmla="*/ 0 w 9161929"/>
              <a:gd name="connsiteY0" fmla="*/ 0 h 472675"/>
              <a:gd name="connsiteX1" fmla="*/ 9144000 w 9161929"/>
              <a:gd name="connsiteY1" fmla="*/ 107576 h 472675"/>
              <a:gd name="connsiteX2" fmla="*/ 9161929 w 9161929"/>
              <a:gd name="connsiteY2" fmla="*/ 400423 h 472675"/>
              <a:gd name="connsiteX3" fmla="*/ 5976 w 9161929"/>
              <a:gd name="connsiteY3" fmla="*/ 245035 h 472675"/>
              <a:gd name="connsiteX4" fmla="*/ 0 w 9161929"/>
              <a:gd name="connsiteY4" fmla="*/ 0 h 472675"/>
              <a:gd name="connsiteX0" fmla="*/ 0 w 9161929"/>
              <a:gd name="connsiteY0" fmla="*/ 0 h 465200"/>
              <a:gd name="connsiteX1" fmla="*/ 9144000 w 9161929"/>
              <a:gd name="connsiteY1" fmla="*/ 107576 h 465200"/>
              <a:gd name="connsiteX2" fmla="*/ 9161929 w 9161929"/>
              <a:gd name="connsiteY2" fmla="*/ 400423 h 465200"/>
              <a:gd name="connsiteX3" fmla="*/ 5976 w 9161929"/>
              <a:gd name="connsiteY3" fmla="*/ 245035 h 465200"/>
              <a:gd name="connsiteX4" fmla="*/ 0 w 9161929"/>
              <a:gd name="connsiteY4" fmla="*/ 0 h 465200"/>
              <a:gd name="connsiteX0" fmla="*/ 0 w 9149976"/>
              <a:gd name="connsiteY0" fmla="*/ 0 h 430862"/>
              <a:gd name="connsiteX1" fmla="*/ 9144000 w 9149976"/>
              <a:gd name="connsiteY1" fmla="*/ 107576 h 430862"/>
              <a:gd name="connsiteX2" fmla="*/ 9149976 w 9149976"/>
              <a:gd name="connsiteY2" fmla="*/ 351858 h 430862"/>
              <a:gd name="connsiteX3" fmla="*/ 5976 w 9149976"/>
              <a:gd name="connsiteY3" fmla="*/ 245035 h 430862"/>
              <a:gd name="connsiteX4" fmla="*/ 0 w 9149976"/>
              <a:gd name="connsiteY4" fmla="*/ 0 h 430862"/>
              <a:gd name="connsiteX0" fmla="*/ 0 w 9155952"/>
              <a:gd name="connsiteY0" fmla="*/ 0 h 430862"/>
              <a:gd name="connsiteX1" fmla="*/ 9155952 w 9155952"/>
              <a:gd name="connsiteY1" fmla="*/ 107576 h 430862"/>
              <a:gd name="connsiteX2" fmla="*/ 9149976 w 9155952"/>
              <a:gd name="connsiteY2" fmla="*/ 351858 h 430862"/>
              <a:gd name="connsiteX3" fmla="*/ 5976 w 9155952"/>
              <a:gd name="connsiteY3" fmla="*/ 245035 h 430862"/>
              <a:gd name="connsiteX4" fmla="*/ 0 w 9155952"/>
              <a:gd name="connsiteY4" fmla="*/ 0 h 430862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35488"/>
              <a:gd name="connsiteX1" fmla="*/ 9155952 w 9155952"/>
              <a:gd name="connsiteY1" fmla="*/ 107576 h 435488"/>
              <a:gd name="connsiteX2" fmla="*/ 9149976 w 9155952"/>
              <a:gd name="connsiteY2" fmla="*/ 351858 h 435488"/>
              <a:gd name="connsiteX3" fmla="*/ 5976 w 9155952"/>
              <a:gd name="connsiteY3" fmla="*/ 245035 h 435488"/>
              <a:gd name="connsiteX4" fmla="*/ 0 w 9155952"/>
              <a:gd name="connsiteY4" fmla="*/ 0 h 435488"/>
              <a:gd name="connsiteX0" fmla="*/ 0 w 9155952"/>
              <a:gd name="connsiteY0" fmla="*/ 0 h 413457"/>
              <a:gd name="connsiteX1" fmla="*/ 9155952 w 9155952"/>
              <a:gd name="connsiteY1" fmla="*/ 107576 h 413457"/>
              <a:gd name="connsiteX2" fmla="*/ 9149976 w 9155952"/>
              <a:gd name="connsiteY2" fmla="*/ 351858 h 413457"/>
              <a:gd name="connsiteX3" fmla="*/ 5976 w 9155952"/>
              <a:gd name="connsiteY3" fmla="*/ 245035 h 413457"/>
              <a:gd name="connsiteX4" fmla="*/ 0 w 9155952"/>
              <a:gd name="connsiteY4" fmla="*/ 0 h 413457"/>
              <a:gd name="connsiteX0" fmla="*/ 0 w 9155952"/>
              <a:gd name="connsiteY0" fmla="*/ 0 h 351858"/>
              <a:gd name="connsiteX1" fmla="*/ 9155952 w 9155952"/>
              <a:gd name="connsiteY1" fmla="*/ 107576 h 351858"/>
              <a:gd name="connsiteX2" fmla="*/ 9149976 w 9155952"/>
              <a:gd name="connsiteY2" fmla="*/ 351858 h 351858"/>
              <a:gd name="connsiteX3" fmla="*/ 5976 w 9155952"/>
              <a:gd name="connsiteY3" fmla="*/ 245035 h 351858"/>
              <a:gd name="connsiteX4" fmla="*/ 0 w 9155952"/>
              <a:gd name="connsiteY4" fmla="*/ 0 h 351858"/>
              <a:gd name="connsiteX0" fmla="*/ 0 w 9155952"/>
              <a:gd name="connsiteY0" fmla="*/ 0 h 408476"/>
              <a:gd name="connsiteX1" fmla="*/ 9155952 w 9155952"/>
              <a:gd name="connsiteY1" fmla="*/ 107576 h 408476"/>
              <a:gd name="connsiteX2" fmla="*/ 9149976 w 9155952"/>
              <a:gd name="connsiteY2" fmla="*/ 351858 h 408476"/>
              <a:gd name="connsiteX3" fmla="*/ 5976 w 9155952"/>
              <a:gd name="connsiteY3" fmla="*/ 245035 h 408476"/>
              <a:gd name="connsiteX4" fmla="*/ 0 w 9155952"/>
              <a:gd name="connsiteY4" fmla="*/ 0 h 408476"/>
              <a:gd name="connsiteX0" fmla="*/ 0 w 9155952"/>
              <a:gd name="connsiteY0" fmla="*/ 0 h 436223"/>
              <a:gd name="connsiteX1" fmla="*/ 9155952 w 9155952"/>
              <a:gd name="connsiteY1" fmla="*/ 107576 h 436223"/>
              <a:gd name="connsiteX2" fmla="*/ 9149976 w 9155952"/>
              <a:gd name="connsiteY2" fmla="*/ 351858 h 436223"/>
              <a:gd name="connsiteX3" fmla="*/ 5976 w 9155952"/>
              <a:gd name="connsiteY3" fmla="*/ 245035 h 436223"/>
              <a:gd name="connsiteX4" fmla="*/ 0 w 9155952"/>
              <a:gd name="connsiteY4" fmla="*/ 0 h 436223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49976"/>
              <a:gd name="connsiteY0" fmla="*/ 0 h 424791"/>
              <a:gd name="connsiteX1" fmla="*/ 9143999 w 9149976"/>
              <a:gd name="connsiteY1" fmla="*/ 152903 h 424791"/>
              <a:gd name="connsiteX2" fmla="*/ 9149976 w 9149976"/>
              <a:gd name="connsiteY2" fmla="*/ 351858 h 424791"/>
              <a:gd name="connsiteX3" fmla="*/ 5976 w 9149976"/>
              <a:gd name="connsiteY3" fmla="*/ 245035 h 424791"/>
              <a:gd name="connsiteX4" fmla="*/ 0 w 9149976"/>
              <a:gd name="connsiteY4" fmla="*/ 0 h 424791"/>
              <a:gd name="connsiteX0" fmla="*/ 0 w 9149976"/>
              <a:gd name="connsiteY0" fmla="*/ 0 h 424791"/>
              <a:gd name="connsiteX1" fmla="*/ 9143999 w 9149976"/>
              <a:gd name="connsiteY1" fmla="*/ 152903 h 424791"/>
              <a:gd name="connsiteX2" fmla="*/ 9149976 w 9149976"/>
              <a:gd name="connsiteY2" fmla="*/ 351858 h 424791"/>
              <a:gd name="connsiteX3" fmla="*/ 5976 w 9149976"/>
              <a:gd name="connsiteY3" fmla="*/ 245035 h 424791"/>
              <a:gd name="connsiteX4" fmla="*/ 0 w 9149976"/>
              <a:gd name="connsiteY4" fmla="*/ 0 h 424791"/>
              <a:gd name="connsiteX0" fmla="*/ 0 w 9161929"/>
              <a:gd name="connsiteY0" fmla="*/ 0 h 363276"/>
              <a:gd name="connsiteX1" fmla="*/ 9155952 w 9161929"/>
              <a:gd name="connsiteY1" fmla="*/ 91388 h 363276"/>
              <a:gd name="connsiteX2" fmla="*/ 9161929 w 9161929"/>
              <a:gd name="connsiteY2" fmla="*/ 290343 h 363276"/>
              <a:gd name="connsiteX3" fmla="*/ 17929 w 9161929"/>
              <a:gd name="connsiteY3" fmla="*/ 183520 h 363276"/>
              <a:gd name="connsiteX4" fmla="*/ 0 w 9161929"/>
              <a:gd name="connsiteY4" fmla="*/ 0 h 363276"/>
              <a:gd name="connsiteX0" fmla="*/ 0 w 9161929"/>
              <a:gd name="connsiteY0" fmla="*/ 0 h 363276"/>
              <a:gd name="connsiteX1" fmla="*/ 9155952 w 9161929"/>
              <a:gd name="connsiteY1" fmla="*/ 91388 h 363276"/>
              <a:gd name="connsiteX2" fmla="*/ 9161929 w 9161929"/>
              <a:gd name="connsiteY2" fmla="*/ 290343 h 363276"/>
              <a:gd name="connsiteX3" fmla="*/ 17929 w 9161929"/>
              <a:gd name="connsiteY3" fmla="*/ 183520 h 363276"/>
              <a:gd name="connsiteX4" fmla="*/ 0 w 9161929"/>
              <a:gd name="connsiteY4" fmla="*/ 0 h 363276"/>
              <a:gd name="connsiteX0" fmla="*/ 0 w 9173881"/>
              <a:gd name="connsiteY0" fmla="*/ 0 h 363276"/>
              <a:gd name="connsiteX1" fmla="*/ 9173881 w 9173881"/>
              <a:gd name="connsiteY1" fmla="*/ 91388 h 363276"/>
              <a:gd name="connsiteX2" fmla="*/ 9161929 w 9173881"/>
              <a:gd name="connsiteY2" fmla="*/ 290343 h 363276"/>
              <a:gd name="connsiteX3" fmla="*/ 17929 w 9173881"/>
              <a:gd name="connsiteY3" fmla="*/ 183520 h 363276"/>
              <a:gd name="connsiteX4" fmla="*/ 0 w 9173881"/>
              <a:gd name="connsiteY4" fmla="*/ 0 h 363276"/>
              <a:gd name="connsiteX0" fmla="*/ 0 w 9179858"/>
              <a:gd name="connsiteY0" fmla="*/ 0 h 363276"/>
              <a:gd name="connsiteX1" fmla="*/ 9173881 w 9179858"/>
              <a:gd name="connsiteY1" fmla="*/ 91388 h 363276"/>
              <a:gd name="connsiteX2" fmla="*/ 9179858 w 9179858"/>
              <a:gd name="connsiteY2" fmla="*/ 290343 h 363276"/>
              <a:gd name="connsiteX3" fmla="*/ 17929 w 9179858"/>
              <a:gd name="connsiteY3" fmla="*/ 183520 h 363276"/>
              <a:gd name="connsiteX4" fmla="*/ 0 w 9179858"/>
              <a:gd name="connsiteY4" fmla="*/ 0 h 363276"/>
              <a:gd name="connsiteX0" fmla="*/ 5977 w 9185835"/>
              <a:gd name="connsiteY0" fmla="*/ 0 h 364280"/>
              <a:gd name="connsiteX1" fmla="*/ 9179858 w 9185835"/>
              <a:gd name="connsiteY1" fmla="*/ 91388 h 364280"/>
              <a:gd name="connsiteX2" fmla="*/ 9185835 w 9185835"/>
              <a:gd name="connsiteY2" fmla="*/ 290343 h 364280"/>
              <a:gd name="connsiteX3" fmla="*/ 0 w 9185835"/>
              <a:gd name="connsiteY3" fmla="*/ 186758 h 364280"/>
              <a:gd name="connsiteX4" fmla="*/ 5977 w 9185835"/>
              <a:gd name="connsiteY4" fmla="*/ 0 h 364280"/>
              <a:gd name="connsiteX0" fmla="*/ 5977 w 9189517"/>
              <a:gd name="connsiteY0" fmla="*/ 0 h 364280"/>
              <a:gd name="connsiteX1" fmla="*/ 9189517 w 9189517"/>
              <a:gd name="connsiteY1" fmla="*/ 93995 h 364280"/>
              <a:gd name="connsiteX2" fmla="*/ 9185835 w 9189517"/>
              <a:gd name="connsiteY2" fmla="*/ 290343 h 364280"/>
              <a:gd name="connsiteX3" fmla="*/ 0 w 9189517"/>
              <a:gd name="connsiteY3" fmla="*/ 186758 h 364280"/>
              <a:gd name="connsiteX4" fmla="*/ 5977 w 9189517"/>
              <a:gd name="connsiteY4" fmla="*/ 0 h 364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89517" h="364280">
                <a:moveTo>
                  <a:pt x="5977" y="0"/>
                </a:moveTo>
                <a:cubicBezTo>
                  <a:pt x="1410447" y="236593"/>
                  <a:pt x="5143448" y="278004"/>
                  <a:pt x="9189517" y="93995"/>
                </a:cubicBezTo>
                <a:cubicBezTo>
                  <a:pt x="9188290" y="159444"/>
                  <a:pt x="9187062" y="224894"/>
                  <a:pt x="9185835" y="290343"/>
                </a:cubicBezTo>
                <a:cubicBezTo>
                  <a:pt x="4858870" y="426330"/>
                  <a:pt x="657411" y="364822"/>
                  <a:pt x="0" y="186758"/>
                </a:cubicBezTo>
                <a:lnTo>
                  <a:pt x="5977" y="0"/>
                </a:lnTo>
                <a:close/>
              </a:path>
            </a:pathLst>
          </a:custGeom>
          <a:solidFill>
            <a:srgbClr val="00B7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CB2491BD-B441-71DA-7658-E56CBCE21A0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4668" y="5542318"/>
            <a:ext cx="4377332" cy="1158745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Rubik Medium" panose="02000604000000020004" pitchFamily="2" charset="-79"/>
                <a:cs typeface="Rubik Medium" panose="02000604000000020004" pitchFamily="2" charset="-79"/>
              </a:defRPr>
            </a:lvl1pPr>
          </a:lstStyle>
          <a:p>
            <a:pPr fontAlgn="b"/>
            <a:r>
              <a:rPr lang="en-GB" baseline="0" dirty="0">
                <a:solidFill>
                  <a:schemeClr val="bg1"/>
                </a:solidFill>
              </a:rPr>
              <a:t>Click to edit two line subhead to add further information</a:t>
            </a:r>
          </a:p>
        </p:txBody>
      </p: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665889CC-1E50-41FD-DE46-0403A068EEB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8966" y="0"/>
            <a:ext cx="9159230" cy="3689620"/>
          </a:xfrm>
          <a:custGeom>
            <a:avLst/>
            <a:gdLst>
              <a:gd name="connsiteX0" fmla="*/ 0 w 9152967"/>
              <a:gd name="connsiteY0" fmla="*/ 0 h 3717366"/>
              <a:gd name="connsiteX1" fmla="*/ 9152967 w 9152967"/>
              <a:gd name="connsiteY1" fmla="*/ 0 h 3717366"/>
              <a:gd name="connsiteX2" fmla="*/ 9152967 w 9152967"/>
              <a:gd name="connsiteY2" fmla="*/ 3717366 h 3717366"/>
              <a:gd name="connsiteX3" fmla="*/ 0 w 9152967"/>
              <a:gd name="connsiteY3" fmla="*/ 3717366 h 3717366"/>
              <a:gd name="connsiteX4" fmla="*/ 0 w 9152967"/>
              <a:gd name="connsiteY4" fmla="*/ 0 h 3717366"/>
              <a:gd name="connsiteX0" fmla="*/ 0 w 9152967"/>
              <a:gd name="connsiteY0" fmla="*/ 0 h 3717366"/>
              <a:gd name="connsiteX1" fmla="*/ 9152967 w 9152967"/>
              <a:gd name="connsiteY1" fmla="*/ 0 h 3717366"/>
              <a:gd name="connsiteX2" fmla="*/ 9152967 w 9152967"/>
              <a:gd name="connsiteY2" fmla="*/ 3717366 h 3717366"/>
              <a:gd name="connsiteX3" fmla="*/ 6263 w 9152967"/>
              <a:gd name="connsiteY3" fmla="*/ 3304007 h 3717366"/>
              <a:gd name="connsiteX4" fmla="*/ 0 w 9152967"/>
              <a:gd name="connsiteY4" fmla="*/ 0 h 3717366"/>
              <a:gd name="connsiteX0" fmla="*/ 0 w 9159230"/>
              <a:gd name="connsiteY0" fmla="*/ 0 h 3479372"/>
              <a:gd name="connsiteX1" fmla="*/ 9152967 w 9159230"/>
              <a:gd name="connsiteY1" fmla="*/ 0 h 3479372"/>
              <a:gd name="connsiteX2" fmla="*/ 9159230 w 9159230"/>
              <a:gd name="connsiteY2" fmla="*/ 3479372 h 3479372"/>
              <a:gd name="connsiteX3" fmla="*/ 6263 w 9159230"/>
              <a:gd name="connsiteY3" fmla="*/ 3304007 h 3479372"/>
              <a:gd name="connsiteX4" fmla="*/ 0 w 9159230"/>
              <a:gd name="connsiteY4" fmla="*/ 0 h 3479372"/>
              <a:gd name="connsiteX0" fmla="*/ 0 w 9159230"/>
              <a:gd name="connsiteY0" fmla="*/ 0 h 3618562"/>
              <a:gd name="connsiteX1" fmla="*/ 9152967 w 9159230"/>
              <a:gd name="connsiteY1" fmla="*/ 0 h 3618562"/>
              <a:gd name="connsiteX2" fmla="*/ 9159230 w 9159230"/>
              <a:gd name="connsiteY2" fmla="*/ 3479372 h 3618562"/>
              <a:gd name="connsiteX3" fmla="*/ 6263 w 9159230"/>
              <a:gd name="connsiteY3" fmla="*/ 3304007 h 3618562"/>
              <a:gd name="connsiteX4" fmla="*/ 0 w 9159230"/>
              <a:gd name="connsiteY4" fmla="*/ 0 h 3618562"/>
              <a:gd name="connsiteX0" fmla="*/ 0 w 9159230"/>
              <a:gd name="connsiteY0" fmla="*/ 0 h 3706196"/>
              <a:gd name="connsiteX1" fmla="*/ 9152967 w 9159230"/>
              <a:gd name="connsiteY1" fmla="*/ 0 h 3706196"/>
              <a:gd name="connsiteX2" fmla="*/ 9159230 w 9159230"/>
              <a:gd name="connsiteY2" fmla="*/ 3479372 h 3706196"/>
              <a:gd name="connsiteX3" fmla="*/ 6263 w 9159230"/>
              <a:gd name="connsiteY3" fmla="*/ 3304007 h 3706196"/>
              <a:gd name="connsiteX4" fmla="*/ 0 w 9159230"/>
              <a:gd name="connsiteY4" fmla="*/ 0 h 3706196"/>
              <a:gd name="connsiteX0" fmla="*/ 0 w 9159230"/>
              <a:gd name="connsiteY0" fmla="*/ 0 h 3679648"/>
              <a:gd name="connsiteX1" fmla="*/ 9152967 w 9159230"/>
              <a:gd name="connsiteY1" fmla="*/ 0 h 3679648"/>
              <a:gd name="connsiteX2" fmla="*/ 9159230 w 9159230"/>
              <a:gd name="connsiteY2" fmla="*/ 3479372 h 3679648"/>
              <a:gd name="connsiteX3" fmla="*/ 6263 w 9159230"/>
              <a:gd name="connsiteY3" fmla="*/ 3304007 h 3679648"/>
              <a:gd name="connsiteX4" fmla="*/ 0 w 9159230"/>
              <a:gd name="connsiteY4" fmla="*/ 0 h 3679648"/>
              <a:gd name="connsiteX0" fmla="*/ 0 w 9159230"/>
              <a:gd name="connsiteY0" fmla="*/ 0 h 3689620"/>
              <a:gd name="connsiteX1" fmla="*/ 9152967 w 9159230"/>
              <a:gd name="connsiteY1" fmla="*/ 0 h 3689620"/>
              <a:gd name="connsiteX2" fmla="*/ 9159230 w 9159230"/>
              <a:gd name="connsiteY2" fmla="*/ 3479372 h 3689620"/>
              <a:gd name="connsiteX3" fmla="*/ 6263 w 9159230"/>
              <a:gd name="connsiteY3" fmla="*/ 3304007 h 3689620"/>
              <a:gd name="connsiteX4" fmla="*/ 0 w 9159230"/>
              <a:gd name="connsiteY4" fmla="*/ 0 h 3689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9230" h="3689620">
                <a:moveTo>
                  <a:pt x="0" y="0"/>
                </a:moveTo>
                <a:lnTo>
                  <a:pt x="9152967" y="0"/>
                </a:lnTo>
                <a:cubicBezTo>
                  <a:pt x="9155055" y="1159791"/>
                  <a:pt x="9157142" y="2319581"/>
                  <a:pt x="9159230" y="3479372"/>
                </a:cubicBezTo>
                <a:cubicBezTo>
                  <a:pt x="5951666" y="3790435"/>
                  <a:pt x="1410079" y="3775821"/>
                  <a:pt x="6263" y="3304007"/>
                </a:cubicBezTo>
                <a:cubicBezTo>
                  <a:pt x="4175" y="2202671"/>
                  <a:pt x="2088" y="1101336"/>
                  <a:pt x="0" y="0"/>
                </a:cubicBez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C22D99-9EE2-56AF-905A-E6E8A9425F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038" y="5988289"/>
            <a:ext cx="2013615" cy="602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065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over page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608FFF7-A77D-915F-A038-ACD5E8477185}"/>
              </a:ext>
            </a:extLst>
          </p:cNvPr>
          <p:cNvSpPr/>
          <p:nvPr/>
        </p:nvSpPr>
        <p:spPr>
          <a:xfrm>
            <a:off x="-4831" y="3590140"/>
            <a:ext cx="4895844" cy="3275106"/>
          </a:xfrm>
          <a:custGeom>
            <a:avLst/>
            <a:gdLst>
              <a:gd name="connsiteX0" fmla="*/ 0 w 4601884"/>
              <a:gd name="connsiteY0" fmla="*/ 0 h 3230282"/>
              <a:gd name="connsiteX1" fmla="*/ 4601884 w 4601884"/>
              <a:gd name="connsiteY1" fmla="*/ 0 h 3230282"/>
              <a:gd name="connsiteX2" fmla="*/ 4601884 w 4601884"/>
              <a:gd name="connsiteY2" fmla="*/ 3230282 h 3230282"/>
              <a:gd name="connsiteX3" fmla="*/ 0 w 4601884"/>
              <a:gd name="connsiteY3" fmla="*/ 3230282 h 3230282"/>
              <a:gd name="connsiteX4" fmla="*/ 0 w 4601884"/>
              <a:gd name="connsiteY4" fmla="*/ 0 h 3230282"/>
              <a:gd name="connsiteX0" fmla="*/ 0 w 4894731"/>
              <a:gd name="connsiteY0" fmla="*/ 0 h 3230282"/>
              <a:gd name="connsiteX1" fmla="*/ 4894731 w 4894731"/>
              <a:gd name="connsiteY1" fmla="*/ 227106 h 3230282"/>
              <a:gd name="connsiteX2" fmla="*/ 4601884 w 4894731"/>
              <a:gd name="connsiteY2" fmla="*/ 3230282 h 3230282"/>
              <a:gd name="connsiteX3" fmla="*/ 0 w 4894731"/>
              <a:gd name="connsiteY3" fmla="*/ 3230282 h 3230282"/>
              <a:gd name="connsiteX4" fmla="*/ 0 w 4894731"/>
              <a:gd name="connsiteY4" fmla="*/ 0 h 3230282"/>
              <a:gd name="connsiteX0" fmla="*/ 0 w 4894731"/>
              <a:gd name="connsiteY0" fmla="*/ 0 h 3230282"/>
              <a:gd name="connsiteX1" fmla="*/ 4894731 w 4894731"/>
              <a:gd name="connsiteY1" fmla="*/ 227106 h 3230282"/>
              <a:gd name="connsiteX2" fmla="*/ 4601884 w 4894731"/>
              <a:gd name="connsiteY2" fmla="*/ 3230282 h 3230282"/>
              <a:gd name="connsiteX3" fmla="*/ 0 w 4894731"/>
              <a:gd name="connsiteY3" fmla="*/ 3230282 h 3230282"/>
              <a:gd name="connsiteX4" fmla="*/ 0 w 4894731"/>
              <a:gd name="connsiteY4" fmla="*/ 0 h 3230282"/>
              <a:gd name="connsiteX0" fmla="*/ 0 w 4894731"/>
              <a:gd name="connsiteY0" fmla="*/ 0 h 3230282"/>
              <a:gd name="connsiteX1" fmla="*/ 4894731 w 4894731"/>
              <a:gd name="connsiteY1" fmla="*/ 227106 h 3230282"/>
              <a:gd name="connsiteX2" fmla="*/ 4601884 w 4894731"/>
              <a:gd name="connsiteY2" fmla="*/ 3230282 h 3230282"/>
              <a:gd name="connsiteX3" fmla="*/ 0 w 4894731"/>
              <a:gd name="connsiteY3" fmla="*/ 3230282 h 3230282"/>
              <a:gd name="connsiteX4" fmla="*/ 0 w 4894731"/>
              <a:gd name="connsiteY4" fmla="*/ 0 h 3230282"/>
              <a:gd name="connsiteX0" fmla="*/ 0 w 4895844"/>
              <a:gd name="connsiteY0" fmla="*/ 0 h 3230282"/>
              <a:gd name="connsiteX1" fmla="*/ 4894731 w 4895844"/>
              <a:gd name="connsiteY1" fmla="*/ 227106 h 3230282"/>
              <a:gd name="connsiteX2" fmla="*/ 4601884 w 4895844"/>
              <a:gd name="connsiteY2" fmla="*/ 3230282 h 3230282"/>
              <a:gd name="connsiteX3" fmla="*/ 0 w 4895844"/>
              <a:gd name="connsiteY3" fmla="*/ 3230282 h 3230282"/>
              <a:gd name="connsiteX4" fmla="*/ 0 w 4895844"/>
              <a:gd name="connsiteY4" fmla="*/ 0 h 3230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95844" h="3230282">
                <a:moveTo>
                  <a:pt x="0" y="0"/>
                </a:moveTo>
                <a:lnTo>
                  <a:pt x="4894731" y="227106"/>
                </a:lnTo>
                <a:cubicBezTo>
                  <a:pt x="4912196" y="2757796"/>
                  <a:pt x="4720125" y="2839520"/>
                  <a:pt x="4601884" y="3230282"/>
                </a:cubicBezTo>
                <a:lnTo>
                  <a:pt x="0" y="3230282"/>
                </a:lnTo>
                <a:lnTo>
                  <a:pt x="0" y="0"/>
                </a:lnTo>
                <a:close/>
              </a:path>
            </a:pathLst>
          </a:custGeom>
          <a:solidFill>
            <a:srgbClr val="951B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693367D9-5732-C540-9657-B1324726E0E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4668" y="4300154"/>
            <a:ext cx="4480460" cy="1158745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FontTx/>
              <a:buNone/>
              <a:defRPr sz="3200">
                <a:solidFill>
                  <a:schemeClr val="bg1"/>
                </a:solidFill>
                <a:latin typeface="Rubik Medium" panose="02000604000000020004" pitchFamily="2" charset="-79"/>
                <a:cs typeface="Rubik Medium" panose="02000604000000020004" pitchFamily="2" charset="-79"/>
              </a:defRPr>
            </a:lvl1pPr>
          </a:lstStyle>
          <a:p>
            <a:pPr fontAlgn="b"/>
            <a:r>
              <a:rPr lang="en-GB" baseline="0" dirty="0">
                <a:solidFill>
                  <a:schemeClr val="bg1"/>
                </a:solidFill>
              </a:rPr>
              <a:t>Click to edit two line Master headline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2445457-BF95-FB7B-8556-B97CC2F551EB}"/>
              </a:ext>
            </a:extLst>
          </p:cNvPr>
          <p:cNvSpPr/>
          <p:nvPr/>
        </p:nvSpPr>
        <p:spPr>
          <a:xfrm>
            <a:off x="-8966" y="3303378"/>
            <a:ext cx="9156636" cy="672436"/>
          </a:xfrm>
          <a:custGeom>
            <a:avLst/>
            <a:gdLst>
              <a:gd name="connsiteX0" fmla="*/ 0 w 9550400"/>
              <a:gd name="connsiteY0" fmla="*/ 0 h 316753"/>
              <a:gd name="connsiteX1" fmla="*/ 9550400 w 9550400"/>
              <a:gd name="connsiteY1" fmla="*/ 0 h 316753"/>
              <a:gd name="connsiteX2" fmla="*/ 9550400 w 9550400"/>
              <a:gd name="connsiteY2" fmla="*/ 316753 h 316753"/>
              <a:gd name="connsiteX3" fmla="*/ 0 w 9550400"/>
              <a:gd name="connsiteY3" fmla="*/ 316753 h 316753"/>
              <a:gd name="connsiteX4" fmla="*/ 0 w 9550400"/>
              <a:gd name="connsiteY4" fmla="*/ 0 h 316753"/>
              <a:gd name="connsiteX0" fmla="*/ 0 w 9550400"/>
              <a:gd name="connsiteY0" fmla="*/ 0 h 1655482"/>
              <a:gd name="connsiteX1" fmla="*/ 9550400 w 9550400"/>
              <a:gd name="connsiteY1" fmla="*/ 0 h 1655482"/>
              <a:gd name="connsiteX2" fmla="*/ 9550400 w 9550400"/>
              <a:gd name="connsiteY2" fmla="*/ 316753 h 1655482"/>
              <a:gd name="connsiteX3" fmla="*/ 304800 w 9550400"/>
              <a:gd name="connsiteY3" fmla="*/ 1655482 h 1655482"/>
              <a:gd name="connsiteX4" fmla="*/ 0 w 9550400"/>
              <a:gd name="connsiteY4" fmla="*/ 0 h 1655482"/>
              <a:gd name="connsiteX0" fmla="*/ 262965 w 9245600"/>
              <a:gd name="connsiteY0" fmla="*/ 1069788 h 1655482"/>
              <a:gd name="connsiteX1" fmla="*/ 9245600 w 9245600"/>
              <a:gd name="connsiteY1" fmla="*/ 0 h 1655482"/>
              <a:gd name="connsiteX2" fmla="*/ 9245600 w 9245600"/>
              <a:gd name="connsiteY2" fmla="*/ 316753 h 1655482"/>
              <a:gd name="connsiteX3" fmla="*/ 0 w 9245600"/>
              <a:gd name="connsiteY3" fmla="*/ 1655482 h 1655482"/>
              <a:gd name="connsiteX4" fmla="*/ 262965 w 9245600"/>
              <a:gd name="connsiteY4" fmla="*/ 1069788 h 1655482"/>
              <a:gd name="connsiteX0" fmla="*/ 0 w 9251576"/>
              <a:gd name="connsiteY0" fmla="*/ 1410447 h 1655482"/>
              <a:gd name="connsiteX1" fmla="*/ 9251576 w 9251576"/>
              <a:gd name="connsiteY1" fmla="*/ 0 h 1655482"/>
              <a:gd name="connsiteX2" fmla="*/ 9251576 w 9251576"/>
              <a:gd name="connsiteY2" fmla="*/ 316753 h 1655482"/>
              <a:gd name="connsiteX3" fmla="*/ 5976 w 9251576"/>
              <a:gd name="connsiteY3" fmla="*/ 1655482 h 1655482"/>
              <a:gd name="connsiteX4" fmla="*/ 0 w 9251576"/>
              <a:gd name="connsiteY4" fmla="*/ 1410447 h 1655482"/>
              <a:gd name="connsiteX0" fmla="*/ 0 w 9251576"/>
              <a:gd name="connsiteY0" fmla="*/ 1410447 h 1810870"/>
              <a:gd name="connsiteX1" fmla="*/ 9251576 w 9251576"/>
              <a:gd name="connsiteY1" fmla="*/ 0 h 1810870"/>
              <a:gd name="connsiteX2" fmla="*/ 9161929 w 9251576"/>
              <a:gd name="connsiteY2" fmla="*/ 1810870 h 1810870"/>
              <a:gd name="connsiteX3" fmla="*/ 5976 w 9251576"/>
              <a:gd name="connsiteY3" fmla="*/ 1655482 h 1810870"/>
              <a:gd name="connsiteX4" fmla="*/ 0 w 9251576"/>
              <a:gd name="connsiteY4" fmla="*/ 1410447 h 1810870"/>
              <a:gd name="connsiteX0" fmla="*/ 0 w 9161929"/>
              <a:gd name="connsiteY0" fmla="*/ 0 h 400423"/>
              <a:gd name="connsiteX1" fmla="*/ 9161929 w 9161929"/>
              <a:gd name="connsiteY1" fmla="*/ 95623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9976 w 9161929"/>
              <a:gd name="connsiteY1" fmla="*/ 19124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1957 h 402380"/>
              <a:gd name="connsiteX1" fmla="*/ 9144000 w 9161929"/>
              <a:gd name="connsiteY1" fmla="*/ 109533 h 402380"/>
              <a:gd name="connsiteX2" fmla="*/ 9161929 w 9161929"/>
              <a:gd name="connsiteY2" fmla="*/ 402380 h 402380"/>
              <a:gd name="connsiteX3" fmla="*/ 5976 w 9161929"/>
              <a:gd name="connsiteY3" fmla="*/ 246992 h 402380"/>
              <a:gd name="connsiteX4" fmla="*/ 0 w 9161929"/>
              <a:gd name="connsiteY4" fmla="*/ 1957 h 402380"/>
              <a:gd name="connsiteX0" fmla="*/ 0 w 9161929"/>
              <a:gd name="connsiteY0" fmla="*/ 2559 h 402982"/>
              <a:gd name="connsiteX1" fmla="*/ 9144000 w 9161929"/>
              <a:gd name="connsiteY1" fmla="*/ 110135 h 402982"/>
              <a:gd name="connsiteX2" fmla="*/ 9161929 w 9161929"/>
              <a:gd name="connsiteY2" fmla="*/ 402982 h 402982"/>
              <a:gd name="connsiteX3" fmla="*/ 5976 w 9161929"/>
              <a:gd name="connsiteY3" fmla="*/ 247594 h 402982"/>
              <a:gd name="connsiteX4" fmla="*/ 0 w 9161929"/>
              <a:gd name="connsiteY4" fmla="*/ 2559 h 402982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41652"/>
              <a:gd name="connsiteX1" fmla="*/ 9144000 w 9161929"/>
              <a:gd name="connsiteY1" fmla="*/ 107576 h 441652"/>
              <a:gd name="connsiteX2" fmla="*/ 9161929 w 9161929"/>
              <a:gd name="connsiteY2" fmla="*/ 400423 h 441652"/>
              <a:gd name="connsiteX3" fmla="*/ 5976 w 9161929"/>
              <a:gd name="connsiteY3" fmla="*/ 245035 h 441652"/>
              <a:gd name="connsiteX4" fmla="*/ 0 w 9161929"/>
              <a:gd name="connsiteY4" fmla="*/ 0 h 441652"/>
              <a:gd name="connsiteX0" fmla="*/ 0 w 9161929"/>
              <a:gd name="connsiteY0" fmla="*/ 0 h 472675"/>
              <a:gd name="connsiteX1" fmla="*/ 9144000 w 9161929"/>
              <a:gd name="connsiteY1" fmla="*/ 107576 h 472675"/>
              <a:gd name="connsiteX2" fmla="*/ 9161929 w 9161929"/>
              <a:gd name="connsiteY2" fmla="*/ 400423 h 472675"/>
              <a:gd name="connsiteX3" fmla="*/ 5976 w 9161929"/>
              <a:gd name="connsiteY3" fmla="*/ 245035 h 472675"/>
              <a:gd name="connsiteX4" fmla="*/ 0 w 9161929"/>
              <a:gd name="connsiteY4" fmla="*/ 0 h 472675"/>
              <a:gd name="connsiteX0" fmla="*/ 0 w 9161929"/>
              <a:gd name="connsiteY0" fmla="*/ 0 h 465200"/>
              <a:gd name="connsiteX1" fmla="*/ 9144000 w 9161929"/>
              <a:gd name="connsiteY1" fmla="*/ 107576 h 465200"/>
              <a:gd name="connsiteX2" fmla="*/ 9161929 w 9161929"/>
              <a:gd name="connsiteY2" fmla="*/ 400423 h 465200"/>
              <a:gd name="connsiteX3" fmla="*/ 5976 w 9161929"/>
              <a:gd name="connsiteY3" fmla="*/ 245035 h 465200"/>
              <a:gd name="connsiteX4" fmla="*/ 0 w 9161929"/>
              <a:gd name="connsiteY4" fmla="*/ 0 h 465200"/>
              <a:gd name="connsiteX0" fmla="*/ 0 w 9149976"/>
              <a:gd name="connsiteY0" fmla="*/ 0 h 430862"/>
              <a:gd name="connsiteX1" fmla="*/ 9144000 w 9149976"/>
              <a:gd name="connsiteY1" fmla="*/ 107576 h 430862"/>
              <a:gd name="connsiteX2" fmla="*/ 9149976 w 9149976"/>
              <a:gd name="connsiteY2" fmla="*/ 351858 h 430862"/>
              <a:gd name="connsiteX3" fmla="*/ 5976 w 9149976"/>
              <a:gd name="connsiteY3" fmla="*/ 245035 h 430862"/>
              <a:gd name="connsiteX4" fmla="*/ 0 w 9149976"/>
              <a:gd name="connsiteY4" fmla="*/ 0 h 430862"/>
              <a:gd name="connsiteX0" fmla="*/ 0 w 9155952"/>
              <a:gd name="connsiteY0" fmla="*/ 0 h 430862"/>
              <a:gd name="connsiteX1" fmla="*/ 9155952 w 9155952"/>
              <a:gd name="connsiteY1" fmla="*/ 107576 h 430862"/>
              <a:gd name="connsiteX2" fmla="*/ 9149976 w 9155952"/>
              <a:gd name="connsiteY2" fmla="*/ 351858 h 430862"/>
              <a:gd name="connsiteX3" fmla="*/ 5976 w 9155952"/>
              <a:gd name="connsiteY3" fmla="*/ 245035 h 430862"/>
              <a:gd name="connsiteX4" fmla="*/ 0 w 9155952"/>
              <a:gd name="connsiteY4" fmla="*/ 0 h 430862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35488"/>
              <a:gd name="connsiteX1" fmla="*/ 9155952 w 9155952"/>
              <a:gd name="connsiteY1" fmla="*/ 107576 h 435488"/>
              <a:gd name="connsiteX2" fmla="*/ 9149976 w 9155952"/>
              <a:gd name="connsiteY2" fmla="*/ 351858 h 435488"/>
              <a:gd name="connsiteX3" fmla="*/ 5976 w 9155952"/>
              <a:gd name="connsiteY3" fmla="*/ 245035 h 435488"/>
              <a:gd name="connsiteX4" fmla="*/ 0 w 9155952"/>
              <a:gd name="connsiteY4" fmla="*/ 0 h 435488"/>
              <a:gd name="connsiteX0" fmla="*/ 0 w 9155952"/>
              <a:gd name="connsiteY0" fmla="*/ 0 h 413457"/>
              <a:gd name="connsiteX1" fmla="*/ 9155952 w 9155952"/>
              <a:gd name="connsiteY1" fmla="*/ 107576 h 413457"/>
              <a:gd name="connsiteX2" fmla="*/ 9149976 w 9155952"/>
              <a:gd name="connsiteY2" fmla="*/ 351858 h 413457"/>
              <a:gd name="connsiteX3" fmla="*/ 5976 w 9155952"/>
              <a:gd name="connsiteY3" fmla="*/ 245035 h 413457"/>
              <a:gd name="connsiteX4" fmla="*/ 0 w 9155952"/>
              <a:gd name="connsiteY4" fmla="*/ 0 h 413457"/>
              <a:gd name="connsiteX0" fmla="*/ 0 w 9155952"/>
              <a:gd name="connsiteY0" fmla="*/ 0 h 351858"/>
              <a:gd name="connsiteX1" fmla="*/ 9155952 w 9155952"/>
              <a:gd name="connsiteY1" fmla="*/ 107576 h 351858"/>
              <a:gd name="connsiteX2" fmla="*/ 9149976 w 9155952"/>
              <a:gd name="connsiteY2" fmla="*/ 351858 h 351858"/>
              <a:gd name="connsiteX3" fmla="*/ 5976 w 9155952"/>
              <a:gd name="connsiteY3" fmla="*/ 245035 h 351858"/>
              <a:gd name="connsiteX4" fmla="*/ 0 w 9155952"/>
              <a:gd name="connsiteY4" fmla="*/ 0 h 351858"/>
              <a:gd name="connsiteX0" fmla="*/ 0 w 9155952"/>
              <a:gd name="connsiteY0" fmla="*/ 0 h 408476"/>
              <a:gd name="connsiteX1" fmla="*/ 9155952 w 9155952"/>
              <a:gd name="connsiteY1" fmla="*/ 107576 h 408476"/>
              <a:gd name="connsiteX2" fmla="*/ 9149976 w 9155952"/>
              <a:gd name="connsiteY2" fmla="*/ 351858 h 408476"/>
              <a:gd name="connsiteX3" fmla="*/ 5976 w 9155952"/>
              <a:gd name="connsiteY3" fmla="*/ 245035 h 408476"/>
              <a:gd name="connsiteX4" fmla="*/ 0 w 9155952"/>
              <a:gd name="connsiteY4" fmla="*/ 0 h 408476"/>
              <a:gd name="connsiteX0" fmla="*/ 0 w 9155952"/>
              <a:gd name="connsiteY0" fmla="*/ 0 h 436223"/>
              <a:gd name="connsiteX1" fmla="*/ 9155952 w 9155952"/>
              <a:gd name="connsiteY1" fmla="*/ 107576 h 436223"/>
              <a:gd name="connsiteX2" fmla="*/ 9149976 w 9155952"/>
              <a:gd name="connsiteY2" fmla="*/ 351858 h 436223"/>
              <a:gd name="connsiteX3" fmla="*/ 5976 w 9155952"/>
              <a:gd name="connsiteY3" fmla="*/ 245035 h 436223"/>
              <a:gd name="connsiteX4" fmla="*/ 0 w 9155952"/>
              <a:gd name="connsiteY4" fmla="*/ 0 h 436223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49976"/>
              <a:gd name="connsiteY0" fmla="*/ 0 h 424791"/>
              <a:gd name="connsiteX1" fmla="*/ 9143999 w 9149976"/>
              <a:gd name="connsiteY1" fmla="*/ 152903 h 424791"/>
              <a:gd name="connsiteX2" fmla="*/ 9149976 w 9149976"/>
              <a:gd name="connsiteY2" fmla="*/ 351858 h 424791"/>
              <a:gd name="connsiteX3" fmla="*/ 5976 w 9149976"/>
              <a:gd name="connsiteY3" fmla="*/ 245035 h 424791"/>
              <a:gd name="connsiteX4" fmla="*/ 0 w 9149976"/>
              <a:gd name="connsiteY4" fmla="*/ 0 h 424791"/>
              <a:gd name="connsiteX0" fmla="*/ 0 w 9149976"/>
              <a:gd name="connsiteY0" fmla="*/ 0 h 424791"/>
              <a:gd name="connsiteX1" fmla="*/ 9143999 w 9149976"/>
              <a:gd name="connsiteY1" fmla="*/ 152903 h 424791"/>
              <a:gd name="connsiteX2" fmla="*/ 9149976 w 9149976"/>
              <a:gd name="connsiteY2" fmla="*/ 351858 h 424791"/>
              <a:gd name="connsiteX3" fmla="*/ 5976 w 9149976"/>
              <a:gd name="connsiteY3" fmla="*/ 245035 h 424791"/>
              <a:gd name="connsiteX4" fmla="*/ 0 w 9149976"/>
              <a:gd name="connsiteY4" fmla="*/ 0 h 424791"/>
              <a:gd name="connsiteX0" fmla="*/ 0 w 9161929"/>
              <a:gd name="connsiteY0" fmla="*/ 0 h 363276"/>
              <a:gd name="connsiteX1" fmla="*/ 9155952 w 9161929"/>
              <a:gd name="connsiteY1" fmla="*/ 91388 h 363276"/>
              <a:gd name="connsiteX2" fmla="*/ 9161929 w 9161929"/>
              <a:gd name="connsiteY2" fmla="*/ 290343 h 363276"/>
              <a:gd name="connsiteX3" fmla="*/ 17929 w 9161929"/>
              <a:gd name="connsiteY3" fmla="*/ 183520 h 363276"/>
              <a:gd name="connsiteX4" fmla="*/ 0 w 9161929"/>
              <a:gd name="connsiteY4" fmla="*/ 0 h 363276"/>
              <a:gd name="connsiteX0" fmla="*/ 0 w 9161929"/>
              <a:gd name="connsiteY0" fmla="*/ 0 h 363276"/>
              <a:gd name="connsiteX1" fmla="*/ 9155952 w 9161929"/>
              <a:gd name="connsiteY1" fmla="*/ 91388 h 363276"/>
              <a:gd name="connsiteX2" fmla="*/ 9161929 w 9161929"/>
              <a:gd name="connsiteY2" fmla="*/ 290343 h 363276"/>
              <a:gd name="connsiteX3" fmla="*/ 17929 w 9161929"/>
              <a:gd name="connsiteY3" fmla="*/ 183520 h 363276"/>
              <a:gd name="connsiteX4" fmla="*/ 0 w 9161929"/>
              <a:gd name="connsiteY4" fmla="*/ 0 h 363276"/>
              <a:gd name="connsiteX0" fmla="*/ 0 w 9173881"/>
              <a:gd name="connsiteY0" fmla="*/ 0 h 363276"/>
              <a:gd name="connsiteX1" fmla="*/ 9173881 w 9173881"/>
              <a:gd name="connsiteY1" fmla="*/ 91388 h 363276"/>
              <a:gd name="connsiteX2" fmla="*/ 9161929 w 9173881"/>
              <a:gd name="connsiteY2" fmla="*/ 290343 h 363276"/>
              <a:gd name="connsiteX3" fmla="*/ 17929 w 9173881"/>
              <a:gd name="connsiteY3" fmla="*/ 183520 h 363276"/>
              <a:gd name="connsiteX4" fmla="*/ 0 w 9173881"/>
              <a:gd name="connsiteY4" fmla="*/ 0 h 363276"/>
              <a:gd name="connsiteX0" fmla="*/ 0 w 9179858"/>
              <a:gd name="connsiteY0" fmla="*/ 0 h 363276"/>
              <a:gd name="connsiteX1" fmla="*/ 9173881 w 9179858"/>
              <a:gd name="connsiteY1" fmla="*/ 91388 h 363276"/>
              <a:gd name="connsiteX2" fmla="*/ 9179858 w 9179858"/>
              <a:gd name="connsiteY2" fmla="*/ 290343 h 363276"/>
              <a:gd name="connsiteX3" fmla="*/ 17929 w 9179858"/>
              <a:gd name="connsiteY3" fmla="*/ 183520 h 363276"/>
              <a:gd name="connsiteX4" fmla="*/ 0 w 9179858"/>
              <a:gd name="connsiteY4" fmla="*/ 0 h 363276"/>
              <a:gd name="connsiteX0" fmla="*/ 5977 w 9185835"/>
              <a:gd name="connsiteY0" fmla="*/ 0 h 364280"/>
              <a:gd name="connsiteX1" fmla="*/ 9179858 w 9185835"/>
              <a:gd name="connsiteY1" fmla="*/ 91388 h 364280"/>
              <a:gd name="connsiteX2" fmla="*/ 9185835 w 9185835"/>
              <a:gd name="connsiteY2" fmla="*/ 290343 h 364280"/>
              <a:gd name="connsiteX3" fmla="*/ 0 w 9185835"/>
              <a:gd name="connsiteY3" fmla="*/ 186758 h 364280"/>
              <a:gd name="connsiteX4" fmla="*/ 5977 w 9185835"/>
              <a:gd name="connsiteY4" fmla="*/ 0 h 364280"/>
              <a:gd name="connsiteX0" fmla="*/ 5977 w 9189517"/>
              <a:gd name="connsiteY0" fmla="*/ 0 h 364280"/>
              <a:gd name="connsiteX1" fmla="*/ 9189517 w 9189517"/>
              <a:gd name="connsiteY1" fmla="*/ 93995 h 364280"/>
              <a:gd name="connsiteX2" fmla="*/ 9185835 w 9189517"/>
              <a:gd name="connsiteY2" fmla="*/ 290343 h 364280"/>
              <a:gd name="connsiteX3" fmla="*/ 0 w 9189517"/>
              <a:gd name="connsiteY3" fmla="*/ 186758 h 364280"/>
              <a:gd name="connsiteX4" fmla="*/ 5977 w 9189517"/>
              <a:gd name="connsiteY4" fmla="*/ 0 h 364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89517" h="364280">
                <a:moveTo>
                  <a:pt x="5977" y="0"/>
                </a:moveTo>
                <a:cubicBezTo>
                  <a:pt x="1410447" y="236593"/>
                  <a:pt x="5143448" y="278004"/>
                  <a:pt x="9189517" y="93995"/>
                </a:cubicBezTo>
                <a:cubicBezTo>
                  <a:pt x="9188290" y="159444"/>
                  <a:pt x="9187062" y="224894"/>
                  <a:pt x="9185835" y="290343"/>
                </a:cubicBezTo>
                <a:cubicBezTo>
                  <a:pt x="4858870" y="426330"/>
                  <a:pt x="657411" y="364822"/>
                  <a:pt x="0" y="186758"/>
                </a:cubicBezTo>
                <a:lnTo>
                  <a:pt x="5977" y="0"/>
                </a:lnTo>
                <a:close/>
              </a:path>
            </a:pathLst>
          </a:custGeom>
          <a:solidFill>
            <a:srgbClr val="00B7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2B02ABFF-D132-6812-BD40-CC28BD2D2FC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4668" y="5542318"/>
            <a:ext cx="4377332" cy="1158745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Rubik Medium" panose="02000604000000020004" pitchFamily="2" charset="-79"/>
                <a:cs typeface="Rubik Medium" panose="02000604000000020004" pitchFamily="2" charset="-79"/>
              </a:defRPr>
            </a:lvl1pPr>
          </a:lstStyle>
          <a:p>
            <a:pPr fontAlgn="b"/>
            <a:r>
              <a:rPr lang="en-GB" baseline="0" dirty="0">
                <a:solidFill>
                  <a:schemeClr val="bg1"/>
                </a:solidFill>
              </a:rPr>
              <a:t>Click to edit two line subhead to add further information</a:t>
            </a:r>
          </a:p>
        </p:txBody>
      </p: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0BFB12FF-30E5-6F99-E2A9-5468D7CC32C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8966" y="0"/>
            <a:ext cx="9159230" cy="3689620"/>
          </a:xfrm>
          <a:custGeom>
            <a:avLst/>
            <a:gdLst>
              <a:gd name="connsiteX0" fmla="*/ 0 w 9152967"/>
              <a:gd name="connsiteY0" fmla="*/ 0 h 3717366"/>
              <a:gd name="connsiteX1" fmla="*/ 9152967 w 9152967"/>
              <a:gd name="connsiteY1" fmla="*/ 0 h 3717366"/>
              <a:gd name="connsiteX2" fmla="*/ 9152967 w 9152967"/>
              <a:gd name="connsiteY2" fmla="*/ 3717366 h 3717366"/>
              <a:gd name="connsiteX3" fmla="*/ 0 w 9152967"/>
              <a:gd name="connsiteY3" fmla="*/ 3717366 h 3717366"/>
              <a:gd name="connsiteX4" fmla="*/ 0 w 9152967"/>
              <a:gd name="connsiteY4" fmla="*/ 0 h 3717366"/>
              <a:gd name="connsiteX0" fmla="*/ 0 w 9152967"/>
              <a:gd name="connsiteY0" fmla="*/ 0 h 3717366"/>
              <a:gd name="connsiteX1" fmla="*/ 9152967 w 9152967"/>
              <a:gd name="connsiteY1" fmla="*/ 0 h 3717366"/>
              <a:gd name="connsiteX2" fmla="*/ 9152967 w 9152967"/>
              <a:gd name="connsiteY2" fmla="*/ 3717366 h 3717366"/>
              <a:gd name="connsiteX3" fmla="*/ 6263 w 9152967"/>
              <a:gd name="connsiteY3" fmla="*/ 3304007 h 3717366"/>
              <a:gd name="connsiteX4" fmla="*/ 0 w 9152967"/>
              <a:gd name="connsiteY4" fmla="*/ 0 h 3717366"/>
              <a:gd name="connsiteX0" fmla="*/ 0 w 9159230"/>
              <a:gd name="connsiteY0" fmla="*/ 0 h 3479372"/>
              <a:gd name="connsiteX1" fmla="*/ 9152967 w 9159230"/>
              <a:gd name="connsiteY1" fmla="*/ 0 h 3479372"/>
              <a:gd name="connsiteX2" fmla="*/ 9159230 w 9159230"/>
              <a:gd name="connsiteY2" fmla="*/ 3479372 h 3479372"/>
              <a:gd name="connsiteX3" fmla="*/ 6263 w 9159230"/>
              <a:gd name="connsiteY3" fmla="*/ 3304007 h 3479372"/>
              <a:gd name="connsiteX4" fmla="*/ 0 w 9159230"/>
              <a:gd name="connsiteY4" fmla="*/ 0 h 3479372"/>
              <a:gd name="connsiteX0" fmla="*/ 0 w 9159230"/>
              <a:gd name="connsiteY0" fmla="*/ 0 h 3618562"/>
              <a:gd name="connsiteX1" fmla="*/ 9152967 w 9159230"/>
              <a:gd name="connsiteY1" fmla="*/ 0 h 3618562"/>
              <a:gd name="connsiteX2" fmla="*/ 9159230 w 9159230"/>
              <a:gd name="connsiteY2" fmla="*/ 3479372 h 3618562"/>
              <a:gd name="connsiteX3" fmla="*/ 6263 w 9159230"/>
              <a:gd name="connsiteY3" fmla="*/ 3304007 h 3618562"/>
              <a:gd name="connsiteX4" fmla="*/ 0 w 9159230"/>
              <a:gd name="connsiteY4" fmla="*/ 0 h 3618562"/>
              <a:gd name="connsiteX0" fmla="*/ 0 w 9159230"/>
              <a:gd name="connsiteY0" fmla="*/ 0 h 3706196"/>
              <a:gd name="connsiteX1" fmla="*/ 9152967 w 9159230"/>
              <a:gd name="connsiteY1" fmla="*/ 0 h 3706196"/>
              <a:gd name="connsiteX2" fmla="*/ 9159230 w 9159230"/>
              <a:gd name="connsiteY2" fmla="*/ 3479372 h 3706196"/>
              <a:gd name="connsiteX3" fmla="*/ 6263 w 9159230"/>
              <a:gd name="connsiteY3" fmla="*/ 3304007 h 3706196"/>
              <a:gd name="connsiteX4" fmla="*/ 0 w 9159230"/>
              <a:gd name="connsiteY4" fmla="*/ 0 h 3706196"/>
              <a:gd name="connsiteX0" fmla="*/ 0 w 9159230"/>
              <a:gd name="connsiteY0" fmla="*/ 0 h 3679648"/>
              <a:gd name="connsiteX1" fmla="*/ 9152967 w 9159230"/>
              <a:gd name="connsiteY1" fmla="*/ 0 h 3679648"/>
              <a:gd name="connsiteX2" fmla="*/ 9159230 w 9159230"/>
              <a:gd name="connsiteY2" fmla="*/ 3479372 h 3679648"/>
              <a:gd name="connsiteX3" fmla="*/ 6263 w 9159230"/>
              <a:gd name="connsiteY3" fmla="*/ 3304007 h 3679648"/>
              <a:gd name="connsiteX4" fmla="*/ 0 w 9159230"/>
              <a:gd name="connsiteY4" fmla="*/ 0 h 3679648"/>
              <a:gd name="connsiteX0" fmla="*/ 0 w 9159230"/>
              <a:gd name="connsiteY0" fmla="*/ 0 h 3689620"/>
              <a:gd name="connsiteX1" fmla="*/ 9152967 w 9159230"/>
              <a:gd name="connsiteY1" fmla="*/ 0 h 3689620"/>
              <a:gd name="connsiteX2" fmla="*/ 9159230 w 9159230"/>
              <a:gd name="connsiteY2" fmla="*/ 3479372 h 3689620"/>
              <a:gd name="connsiteX3" fmla="*/ 6263 w 9159230"/>
              <a:gd name="connsiteY3" fmla="*/ 3304007 h 3689620"/>
              <a:gd name="connsiteX4" fmla="*/ 0 w 9159230"/>
              <a:gd name="connsiteY4" fmla="*/ 0 h 3689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9230" h="3689620">
                <a:moveTo>
                  <a:pt x="0" y="0"/>
                </a:moveTo>
                <a:lnTo>
                  <a:pt x="9152967" y="0"/>
                </a:lnTo>
                <a:cubicBezTo>
                  <a:pt x="9155055" y="1159791"/>
                  <a:pt x="9157142" y="2319581"/>
                  <a:pt x="9159230" y="3479372"/>
                </a:cubicBezTo>
                <a:cubicBezTo>
                  <a:pt x="5951666" y="3790435"/>
                  <a:pt x="1410079" y="3775821"/>
                  <a:pt x="6263" y="3304007"/>
                </a:cubicBezTo>
                <a:cubicBezTo>
                  <a:pt x="4175" y="2202671"/>
                  <a:pt x="2088" y="1101336"/>
                  <a:pt x="0" y="0"/>
                </a:cubicBez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2D1D25-BB34-561D-0B3A-91D5415060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038" y="5988289"/>
            <a:ext cx="2013615" cy="602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580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2537D-1241-45E3-9844-CA6B95D862B5}" type="datetimeFigureOut">
              <a:rPr lang="en-GB" smtClean="0"/>
              <a:t>28/04/2025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B661E-D344-4A02-AD7E-DDF3E65452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635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C5736D83-1A94-8FAA-2222-499E17B7081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-13848"/>
            <a:ext cx="4504076" cy="6882961"/>
          </a:xfrm>
          <a:custGeom>
            <a:avLst/>
            <a:gdLst>
              <a:gd name="connsiteX0" fmla="*/ 0 w 4572000"/>
              <a:gd name="connsiteY0" fmla="*/ 0 h 6882961"/>
              <a:gd name="connsiteX1" fmla="*/ 4572000 w 4572000"/>
              <a:gd name="connsiteY1" fmla="*/ 0 h 6882961"/>
              <a:gd name="connsiteX2" fmla="*/ 4572000 w 4572000"/>
              <a:gd name="connsiteY2" fmla="*/ 6882961 h 6882961"/>
              <a:gd name="connsiteX3" fmla="*/ 0 w 4572000"/>
              <a:gd name="connsiteY3" fmla="*/ 6882961 h 6882961"/>
              <a:gd name="connsiteX4" fmla="*/ 0 w 4572000"/>
              <a:gd name="connsiteY4" fmla="*/ 0 h 6882961"/>
              <a:gd name="connsiteX0" fmla="*/ 0 w 4572000"/>
              <a:gd name="connsiteY0" fmla="*/ 0 h 6882961"/>
              <a:gd name="connsiteX1" fmla="*/ 4283901 w 4572000"/>
              <a:gd name="connsiteY1" fmla="*/ 12526 h 6882961"/>
              <a:gd name="connsiteX2" fmla="*/ 4572000 w 4572000"/>
              <a:gd name="connsiteY2" fmla="*/ 6882961 h 6882961"/>
              <a:gd name="connsiteX3" fmla="*/ 0 w 4572000"/>
              <a:gd name="connsiteY3" fmla="*/ 6882961 h 6882961"/>
              <a:gd name="connsiteX4" fmla="*/ 0 w 4572000"/>
              <a:gd name="connsiteY4" fmla="*/ 0 h 6882961"/>
              <a:gd name="connsiteX0" fmla="*/ 0 w 4283901"/>
              <a:gd name="connsiteY0" fmla="*/ 0 h 6889224"/>
              <a:gd name="connsiteX1" fmla="*/ 4283901 w 4283901"/>
              <a:gd name="connsiteY1" fmla="*/ 12526 h 6889224"/>
              <a:gd name="connsiteX2" fmla="*/ 4133589 w 4283901"/>
              <a:gd name="connsiteY2" fmla="*/ 6889224 h 6889224"/>
              <a:gd name="connsiteX3" fmla="*/ 0 w 4283901"/>
              <a:gd name="connsiteY3" fmla="*/ 6882961 h 6889224"/>
              <a:gd name="connsiteX4" fmla="*/ 0 w 4283901"/>
              <a:gd name="connsiteY4" fmla="*/ 0 h 6889224"/>
              <a:gd name="connsiteX0" fmla="*/ 0 w 4429496"/>
              <a:gd name="connsiteY0" fmla="*/ 0 h 6889224"/>
              <a:gd name="connsiteX1" fmla="*/ 4283901 w 4429496"/>
              <a:gd name="connsiteY1" fmla="*/ 12526 h 6889224"/>
              <a:gd name="connsiteX2" fmla="*/ 4133589 w 4429496"/>
              <a:gd name="connsiteY2" fmla="*/ 6889224 h 6889224"/>
              <a:gd name="connsiteX3" fmla="*/ 0 w 4429496"/>
              <a:gd name="connsiteY3" fmla="*/ 6882961 h 6889224"/>
              <a:gd name="connsiteX4" fmla="*/ 0 w 4429496"/>
              <a:gd name="connsiteY4" fmla="*/ 0 h 6889224"/>
              <a:gd name="connsiteX0" fmla="*/ 0 w 4492859"/>
              <a:gd name="connsiteY0" fmla="*/ 0 h 6889224"/>
              <a:gd name="connsiteX1" fmla="*/ 4283901 w 4492859"/>
              <a:gd name="connsiteY1" fmla="*/ 12526 h 6889224"/>
              <a:gd name="connsiteX2" fmla="*/ 4133589 w 4492859"/>
              <a:gd name="connsiteY2" fmla="*/ 6889224 h 6889224"/>
              <a:gd name="connsiteX3" fmla="*/ 0 w 4492859"/>
              <a:gd name="connsiteY3" fmla="*/ 6882961 h 6889224"/>
              <a:gd name="connsiteX4" fmla="*/ 0 w 4492859"/>
              <a:gd name="connsiteY4" fmla="*/ 0 h 6889224"/>
              <a:gd name="connsiteX0" fmla="*/ 0 w 4501193"/>
              <a:gd name="connsiteY0" fmla="*/ 0 h 6889224"/>
              <a:gd name="connsiteX1" fmla="*/ 4302690 w 4501193"/>
              <a:gd name="connsiteY1" fmla="*/ 12526 h 6889224"/>
              <a:gd name="connsiteX2" fmla="*/ 4133589 w 4501193"/>
              <a:gd name="connsiteY2" fmla="*/ 6889224 h 6889224"/>
              <a:gd name="connsiteX3" fmla="*/ 0 w 4501193"/>
              <a:gd name="connsiteY3" fmla="*/ 6882961 h 6889224"/>
              <a:gd name="connsiteX4" fmla="*/ 0 w 4501193"/>
              <a:gd name="connsiteY4" fmla="*/ 0 h 6889224"/>
              <a:gd name="connsiteX0" fmla="*/ 0 w 4511648"/>
              <a:gd name="connsiteY0" fmla="*/ 0 h 6895487"/>
              <a:gd name="connsiteX1" fmla="*/ 4302690 w 4511648"/>
              <a:gd name="connsiteY1" fmla="*/ 12526 h 6895487"/>
              <a:gd name="connsiteX2" fmla="*/ 4152378 w 4511648"/>
              <a:gd name="connsiteY2" fmla="*/ 6895487 h 6895487"/>
              <a:gd name="connsiteX3" fmla="*/ 0 w 4511648"/>
              <a:gd name="connsiteY3" fmla="*/ 6882961 h 6895487"/>
              <a:gd name="connsiteX4" fmla="*/ 0 w 4511648"/>
              <a:gd name="connsiteY4" fmla="*/ 0 h 6895487"/>
              <a:gd name="connsiteX0" fmla="*/ 0 w 4504076"/>
              <a:gd name="connsiteY0" fmla="*/ 0 h 6895487"/>
              <a:gd name="connsiteX1" fmla="*/ 4302690 w 4504076"/>
              <a:gd name="connsiteY1" fmla="*/ 12526 h 6895487"/>
              <a:gd name="connsiteX2" fmla="*/ 4152378 w 4504076"/>
              <a:gd name="connsiteY2" fmla="*/ 6895487 h 6895487"/>
              <a:gd name="connsiteX3" fmla="*/ 0 w 4504076"/>
              <a:gd name="connsiteY3" fmla="*/ 6882961 h 6895487"/>
              <a:gd name="connsiteX4" fmla="*/ 0 w 4504076"/>
              <a:gd name="connsiteY4" fmla="*/ 0 h 6895487"/>
              <a:gd name="connsiteX0" fmla="*/ 0 w 4504076"/>
              <a:gd name="connsiteY0" fmla="*/ 0 h 6882961"/>
              <a:gd name="connsiteX1" fmla="*/ 4302690 w 4504076"/>
              <a:gd name="connsiteY1" fmla="*/ 12526 h 6882961"/>
              <a:gd name="connsiteX2" fmla="*/ 4152378 w 4504076"/>
              <a:gd name="connsiteY2" fmla="*/ 6882961 h 6882961"/>
              <a:gd name="connsiteX3" fmla="*/ 0 w 4504076"/>
              <a:gd name="connsiteY3" fmla="*/ 6882961 h 6882961"/>
              <a:gd name="connsiteX4" fmla="*/ 0 w 4504076"/>
              <a:gd name="connsiteY4" fmla="*/ 0 h 6882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04076" h="6882961">
                <a:moveTo>
                  <a:pt x="0" y="0"/>
                </a:moveTo>
                <a:lnTo>
                  <a:pt x="4302690" y="12526"/>
                </a:lnTo>
                <a:cubicBezTo>
                  <a:pt x="4459266" y="1709773"/>
                  <a:pt x="4728575" y="4766092"/>
                  <a:pt x="4152378" y="6882961"/>
                </a:cubicBezTo>
                <a:lnTo>
                  <a:pt x="0" y="6882961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A842AF9-D102-42DB-F583-6B1BBC7E5D38}"/>
              </a:ext>
            </a:extLst>
          </p:cNvPr>
          <p:cNvSpPr/>
          <p:nvPr/>
        </p:nvSpPr>
        <p:spPr>
          <a:xfrm>
            <a:off x="4609576" y="-13849"/>
            <a:ext cx="4540685" cy="3973632"/>
          </a:xfrm>
          <a:custGeom>
            <a:avLst/>
            <a:gdLst>
              <a:gd name="connsiteX0" fmla="*/ 0 w 4521896"/>
              <a:gd name="connsiteY0" fmla="*/ 0 h 3965568"/>
              <a:gd name="connsiteX1" fmla="*/ 4521896 w 4521896"/>
              <a:gd name="connsiteY1" fmla="*/ 0 h 3965568"/>
              <a:gd name="connsiteX2" fmla="*/ 4521896 w 4521896"/>
              <a:gd name="connsiteY2" fmla="*/ 3965568 h 3965568"/>
              <a:gd name="connsiteX3" fmla="*/ 0 w 4521896"/>
              <a:gd name="connsiteY3" fmla="*/ 3965568 h 3965568"/>
              <a:gd name="connsiteX4" fmla="*/ 0 w 4521896"/>
              <a:gd name="connsiteY4" fmla="*/ 0 h 3965568"/>
              <a:gd name="connsiteX0" fmla="*/ 0 w 4521896"/>
              <a:gd name="connsiteY0" fmla="*/ 0 h 3965568"/>
              <a:gd name="connsiteX1" fmla="*/ 4521896 w 4521896"/>
              <a:gd name="connsiteY1" fmla="*/ 0 h 3965568"/>
              <a:gd name="connsiteX2" fmla="*/ 4503107 w 4521896"/>
              <a:gd name="connsiteY2" fmla="*/ 3765151 h 3965568"/>
              <a:gd name="connsiteX3" fmla="*/ 0 w 4521896"/>
              <a:gd name="connsiteY3" fmla="*/ 3965568 h 3965568"/>
              <a:gd name="connsiteX4" fmla="*/ 0 w 4521896"/>
              <a:gd name="connsiteY4" fmla="*/ 0 h 3965568"/>
              <a:gd name="connsiteX0" fmla="*/ 0 w 4546948"/>
              <a:gd name="connsiteY0" fmla="*/ 0 h 3965568"/>
              <a:gd name="connsiteX1" fmla="*/ 4521896 w 4546948"/>
              <a:gd name="connsiteY1" fmla="*/ 0 h 3965568"/>
              <a:gd name="connsiteX2" fmla="*/ 4546948 w 4546948"/>
              <a:gd name="connsiteY2" fmla="*/ 3840307 h 3965568"/>
              <a:gd name="connsiteX3" fmla="*/ 0 w 4546948"/>
              <a:gd name="connsiteY3" fmla="*/ 3965568 h 3965568"/>
              <a:gd name="connsiteX4" fmla="*/ 0 w 4546948"/>
              <a:gd name="connsiteY4" fmla="*/ 0 h 3965568"/>
              <a:gd name="connsiteX0" fmla="*/ 0 w 4546948"/>
              <a:gd name="connsiteY0" fmla="*/ 0 h 3965568"/>
              <a:gd name="connsiteX1" fmla="*/ 4521896 w 4546948"/>
              <a:gd name="connsiteY1" fmla="*/ 0 h 3965568"/>
              <a:gd name="connsiteX2" fmla="*/ 4546948 w 4546948"/>
              <a:gd name="connsiteY2" fmla="*/ 3840307 h 3965568"/>
              <a:gd name="connsiteX3" fmla="*/ 0 w 4546948"/>
              <a:gd name="connsiteY3" fmla="*/ 3965568 h 3965568"/>
              <a:gd name="connsiteX4" fmla="*/ 0 w 4546948"/>
              <a:gd name="connsiteY4" fmla="*/ 0 h 3965568"/>
              <a:gd name="connsiteX0" fmla="*/ 0 w 4546948"/>
              <a:gd name="connsiteY0" fmla="*/ 0 h 3967038"/>
              <a:gd name="connsiteX1" fmla="*/ 4521896 w 4546948"/>
              <a:gd name="connsiteY1" fmla="*/ 0 h 3967038"/>
              <a:gd name="connsiteX2" fmla="*/ 4546948 w 4546948"/>
              <a:gd name="connsiteY2" fmla="*/ 3840307 h 3967038"/>
              <a:gd name="connsiteX3" fmla="*/ 0 w 4546948"/>
              <a:gd name="connsiteY3" fmla="*/ 3965568 h 3967038"/>
              <a:gd name="connsiteX4" fmla="*/ 0 w 4546948"/>
              <a:gd name="connsiteY4" fmla="*/ 0 h 3967038"/>
              <a:gd name="connsiteX0" fmla="*/ 0 w 4546948"/>
              <a:gd name="connsiteY0" fmla="*/ 0 h 3967038"/>
              <a:gd name="connsiteX1" fmla="*/ 4528159 w 4546948"/>
              <a:gd name="connsiteY1" fmla="*/ 12526 h 3967038"/>
              <a:gd name="connsiteX2" fmla="*/ 4546948 w 4546948"/>
              <a:gd name="connsiteY2" fmla="*/ 3840307 h 3967038"/>
              <a:gd name="connsiteX3" fmla="*/ 0 w 4546948"/>
              <a:gd name="connsiteY3" fmla="*/ 3965568 h 3967038"/>
              <a:gd name="connsiteX4" fmla="*/ 0 w 4546948"/>
              <a:gd name="connsiteY4" fmla="*/ 0 h 3967038"/>
              <a:gd name="connsiteX0" fmla="*/ 0 w 4546948"/>
              <a:gd name="connsiteY0" fmla="*/ 0 h 3967038"/>
              <a:gd name="connsiteX1" fmla="*/ 4515702 w 4546948"/>
              <a:gd name="connsiteY1" fmla="*/ 6274 h 3967038"/>
              <a:gd name="connsiteX2" fmla="*/ 4546948 w 4546948"/>
              <a:gd name="connsiteY2" fmla="*/ 3840307 h 3967038"/>
              <a:gd name="connsiteX3" fmla="*/ 0 w 4546948"/>
              <a:gd name="connsiteY3" fmla="*/ 3965568 h 3967038"/>
              <a:gd name="connsiteX4" fmla="*/ 0 w 4546948"/>
              <a:gd name="connsiteY4" fmla="*/ 0 h 3967038"/>
              <a:gd name="connsiteX0" fmla="*/ 0 w 4515805"/>
              <a:gd name="connsiteY0" fmla="*/ 0 h 3967126"/>
              <a:gd name="connsiteX1" fmla="*/ 4515702 w 4515805"/>
              <a:gd name="connsiteY1" fmla="*/ 6274 h 3967126"/>
              <a:gd name="connsiteX2" fmla="*/ 4515805 w 4515805"/>
              <a:gd name="connsiteY2" fmla="*/ 3846560 h 3967126"/>
              <a:gd name="connsiteX3" fmla="*/ 0 w 4515805"/>
              <a:gd name="connsiteY3" fmla="*/ 3965568 h 3967126"/>
              <a:gd name="connsiteX4" fmla="*/ 0 w 4515805"/>
              <a:gd name="connsiteY4" fmla="*/ 0 h 3967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15805" h="3967126">
                <a:moveTo>
                  <a:pt x="0" y="0"/>
                </a:moveTo>
                <a:lnTo>
                  <a:pt x="4515702" y="6274"/>
                </a:lnTo>
                <a:cubicBezTo>
                  <a:pt x="4515736" y="1286369"/>
                  <a:pt x="4515771" y="2566465"/>
                  <a:pt x="4515805" y="3846560"/>
                </a:cubicBezTo>
                <a:cubicBezTo>
                  <a:pt x="3000156" y="3888314"/>
                  <a:pt x="1991638" y="3980181"/>
                  <a:pt x="0" y="3965568"/>
                </a:cubicBezTo>
                <a:lnTo>
                  <a:pt x="0" y="0"/>
                </a:lnTo>
                <a:close/>
              </a:path>
            </a:pathLst>
          </a:custGeom>
          <a:solidFill>
            <a:srgbClr val="003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60A3F667-D4CA-B2CE-35BC-4CBA959925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16323" y="567398"/>
            <a:ext cx="4114943" cy="1158745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FontTx/>
              <a:buNone/>
              <a:defRPr sz="3200">
                <a:solidFill>
                  <a:schemeClr val="bg1"/>
                </a:solidFill>
                <a:latin typeface="Rubik Medium" panose="02000604000000020004" pitchFamily="2" charset="-79"/>
                <a:cs typeface="Rubik Medium" panose="02000604000000020004" pitchFamily="2" charset="-79"/>
              </a:defRPr>
            </a:lvl1pPr>
          </a:lstStyle>
          <a:p>
            <a:pPr fontAlgn="b"/>
            <a:r>
              <a:rPr lang="en-GB" baseline="0" dirty="0">
                <a:solidFill>
                  <a:schemeClr val="bg1"/>
                </a:solidFill>
              </a:rPr>
              <a:t>Click to edit two line Master headline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3DE98918-048B-6CB6-0181-CA3A2F2E282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16324" y="1731957"/>
            <a:ext cx="3954300" cy="1158745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Rubik Medium" panose="02000604000000020004" pitchFamily="2" charset="-79"/>
                <a:cs typeface="Rubik Medium" panose="02000604000000020004" pitchFamily="2" charset="-79"/>
              </a:defRPr>
            </a:lvl1pPr>
          </a:lstStyle>
          <a:p>
            <a:pPr fontAlgn="b"/>
            <a:r>
              <a:rPr lang="en-GB" baseline="0" dirty="0">
                <a:solidFill>
                  <a:schemeClr val="bg1"/>
                </a:solidFill>
              </a:rPr>
              <a:t>Click to edit two line subhead to add further information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FAA344DE-C57A-A876-59CF-4B077B0203CC}"/>
              </a:ext>
            </a:extLst>
          </p:cNvPr>
          <p:cNvSpPr/>
          <p:nvPr/>
        </p:nvSpPr>
        <p:spPr>
          <a:xfrm rot="16200000">
            <a:off x="1050789" y="3053926"/>
            <a:ext cx="6882961" cy="747897"/>
          </a:xfrm>
          <a:custGeom>
            <a:avLst/>
            <a:gdLst>
              <a:gd name="connsiteX0" fmla="*/ 0 w 9550400"/>
              <a:gd name="connsiteY0" fmla="*/ 0 h 316753"/>
              <a:gd name="connsiteX1" fmla="*/ 9550400 w 9550400"/>
              <a:gd name="connsiteY1" fmla="*/ 0 h 316753"/>
              <a:gd name="connsiteX2" fmla="*/ 9550400 w 9550400"/>
              <a:gd name="connsiteY2" fmla="*/ 316753 h 316753"/>
              <a:gd name="connsiteX3" fmla="*/ 0 w 9550400"/>
              <a:gd name="connsiteY3" fmla="*/ 316753 h 316753"/>
              <a:gd name="connsiteX4" fmla="*/ 0 w 9550400"/>
              <a:gd name="connsiteY4" fmla="*/ 0 h 316753"/>
              <a:gd name="connsiteX0" fmla="*/ 0 w 9550400"/>
              <a:gd name="connsiteY0" fmla="*/ 0 h 1655482"/>
              <a:gd name="connsiteX1" fmla="*/ 9550400 w 9550400"/>
              <a:gd name="connsiteY1" fmla="*/ 0 h 1655482"/>
              <a:gd name="connsiteX2" fmla="*/ 9550400 w 9550400"/>
              <a:gd name="connsiteY2" fmla="*/ 316753 h 1655482"/>
              <a:gd name="connsiteX3" fmla="*/ 304800 w 9550400"/>
              <a:gd name="connsiteY3" fmla="*/ 1655482 h 1655482"/>
              <a:gd name="connsiteX4" fmla="*/ 0 w 9550400"/>
              <a:gd name="connsiteY4" fmla="*/ 0 h 1655482"/>
              <a:gd name="connsiteX0" fmla="*/ 262965 w 9245600"/>
              <a:gd name="connsiteY0" fmla="*/ 1069788 h 1655482"/>
              <a:gd name="connsiteX1" fmla="*/ 9245600 w 9245600"/>
              <a:gd name="connsiteY1" fmla="*/ 0 h 1655482"/>
              <a:gd name="connsiteX2" fmla="*/ 9245600 w 9245600"/>
              <a:gd name="connsiteY2" fmla="*/ 316753 h 1655482"/>
              <a:gd name="connsiteX3" fmla="*/ 0 w 9245600"/>
              <a:gd name="connsiteY3" fmla="*/ 1655482 h 1655482"/>
              <a:gd name="connsiteX4" fmla="*/ 262965 w 9245600"/>
              <a:gd name="connsiteY4" fmla="*/ 1069788 h 1655482"/>
              <a:gd name="connsiteX0" fmla="*/ 0 w 9251576"/>
              <a:gd name="connsiteY0" fmla="*/ 1410447 h 1655482"/>
              <a:gd name="connsiteX1" fmla="*/ 9251576 w 9251576"/>
              <a:gd name="connsiteY1" fmla="*/ 0 h 1655482"/>
              <a:gd name="connsiteX2" fmla="*/ 9251576 w 9251576"/>
              <a:gd name="connsiteY2" fmla="*/ 316753 h 1655482"/>
              <a:gd name="connsiteX3" fmla="*/ 5976 w 9251576"/>
              <a:gd name="connsiteY3" fmla="*/ 1655482 h 1655482"/>
              <a:gd name="connsiteX4" fmla="*/ 0 w 9251576"/>
              <a:gd name="connsiteY4" fmla="*/ 1410447 h 1655482"/>
              <a:gd name="connsiteX0" fmla="*/ 0 w 9251576"/>
              <a:gd name="connsiteY0" fmla="*/ 1410447 h 1810870"/>
              <a:gd name="connsiteX1" fmla="*/ 9251576 w 9251576"/>
              <a:gd name="connsiteY1" fmla="*/ 0 h 1810870"/>
              <a:gd name="connsiteX2" fmla="*/ 9161929 w 9251576"/>
              <a:gd name="connsiteY2" fmla="*/ 1810870 h 1810870"/>
              <a:gd name="connsiteX3" fmla="*/ 5976 w 9251576"/>
              <a:gd name="connsiteY3" fmla="*/ 1655482 h 1810870"/>
              <a:gd name="connsiteX4" fmla="*/ 0 w 9251576"/>
              <a:gd name="connsiteY4" fmla="*/ 1410447 h 1810870"/>
              <a:gd name="connsiteX0" fmla="*/ 0 w 9161929"/>
              <a:gd name="connsiteY0" fmla="*/ 0 h 400423"/>
              <a:gd name="connsiteX1" fmla="*/ 9161929 w 9161929"/>
              <a:gd name="connsiteY1" fmla="*/ 95623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9976 w 9161929"/>
              <a:gd name="connsiteY1" fmla="*/ 19124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1957 h 402380"/>
              <a:gd name="connsiteX1" fmla="*/ 9144000 w 9161929"/>
              <a:gd name="connsiteY1" fmla="*/ 109533 h 402380"/>
              <a:gd name="connsiteX2" fmla="*/ 9161929 w 9161929"/>
              <a:gd name="connsiteY2" fmla="*/ 402380 h 402380"/>
              <a:gd name="connsiteX3" fmla="*/ 5976 w 9161929"/>
              <a:gd name="connsiteY3" fmla="*/ 246992 h 402380"/>
              <a:gd name="connsiteX4" fmla="*/ 0 w 9161929"/>
              <a:gd name="connsiteY4" fmla="*/ 1957 h 402380"/>
              <a:gd name="connsiteX0" fmla="*/ 0 w 9161929"/>
              <a:gd name="connsiteY0" fmla="*/ 2559 h 402982"/>
              <a:gd name="connsiteX1" fmla="*/ 9144000 w 9161929"/>
              <a:gd name="connsiteY1" fmla="*/ 110135 h 402982"/>
              <a:gd name="connsiteX2" fmla="*/ 9161929 w 9161929"/>
              <a:gd name="connsiteY2" fmla="*/ 402982 h 402982"/>
              <a:gd name="connsiteX3" fmla="*/ 5976 w 9161929"/>
              <a:gd name="connsiteY3" fmla="*/ 247594 h 402982"/>
              <a:gd name="connsiteX4" fmla="*/ 0 w 9161929"/>
              <a:gd name="connsiteY4" fmla="*/ 2559 h 402982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41652"/>
              <a:gd name="connsiteX1" fmla="*/ 9144000 w 9161929"/>
              <a:gd name="connsiteY1" fmla="*/ 107576 h 441652"/>
              <a:gd name="connsiteX2" fmla="*/ 9161929 w 9161929"/>
              <a:gd name="connsiteY2" fmla="*/ 400423 h 441652"/>
              <a:gd name="connsiteX3" fmla="*/ 5976 w 9161929"/>
              <a:gd name="connsiteY3" fmla="*/ 245035 h 441652"/>
              <a:gd name="connsiteX4" fmla="*/ 0 w 9161929"/>
              <a:gd name="connsiteY4" fmla="*/ 0 h 441652"/>
              <a:gd name="connsiteX0" fmla="*/ 0 w 9161929"/>
              <a:gd name="connsiteY0" fmla="*/ 0 h 472675"/>
              <a:gd name="connsiteX1" fmla="*/ 9144000 w 9161929"/>
              <a:gd name="connsiteY1" fmla="*/ 107576 h 472675"/>
              <a:gd name="connsiteX2" fmla="*/ 9161929 w 9161929"/>
              <a:gd name="connsiteY2" fmla="*/ 400423 h 472675"/>
              <a:gd name="connsiteX3" fmla="*/ 5976 w 9161929"/>
              <a:gd name="connsiteY3" fmla="*/ 245035 h 472675"/>
              <a:gd name="connsiteX4" fmla="*/ 0 w 9161929"/>
              <a:gd name="connsiteY4" fmla="*/ 0 h 472675"/>
              <a:gd name="connsiteX0" fmla="*/ 0 w 9161929"/>
              <a:gd name="connsiteY0" fmla="*/ 0 h 465200"/>
              <a:gd name="connsiteX1" fmla="*/ 9144000 w 9161929"/>
              <a:gd name="connsiteY1" fmla="*/ 107576 h 465200"/>
              <a:gd name="connsiteX2" fmla="*/ 9161929 w 9161929"/>
              <a:gd name="connsiteY2" fmla="*/ 400423 h 465200"/>
              <a:gd name="connsiteX3" fmla="*/ 5976 w 9161929"/>
              <a:gd name="connsiteY3" fmla="*/ 245035 h 465200"/>
              <a:gd name="connsiteX4" fmla="*/ 0 w 9161929"/>
              <a:gd name="connsiteY4" fmla="*/ 0 h 465200"/>
              <a:gd name="connsiteX0" fmla="*/ 0 w 9149976"/>
              <a:gd name="connsiteY0" fmla="*/ 0 h 430862"/>
              <a:gd name="connsiteX1" fmla="*/ 9144000 w 9149976"/>
              <a:gd name="connsiteY1" fmla="*/ 107576 h 430862"/>
              <a:gd name="connsiteX2" fmla="*/ 9149976 w 9149976"/>
              <a:gd name="connsiteY2" fmla="*/ 351858 h 430862"/>
              <a:gd name="connsiteX3" fmla="*/ 5976 w 9149976"/>
              <a:gd name="connsiteY3" fmla="*/ 245035 h 430862"/>
              <a:gd name="connsiteX4" fmla="*/ 0 w 9149976"/>
              <a:gd name="connsiteY4" fmla="*/ 0 h 430862"/>
              <a:gd name="connsiteX0" fmla="*/ 0 w 9155952"/>
              <a:gd name="connsiteY0" fmla="*/ 0 h 430862"/>
              <a:gd name="connsiteX1" fmla="*/ 9155952 w 9155952"/>
              <a:gd name="connsiteY1" fmla="*/ 107576 h 430862"/>
              <a:gd name="connsiteX2" fmla="*/ 9149976 w 9155952"/>
              <a:gd name="connsiteY2" fmla="*/ 351858 h 430862"/>
              <a:gd name="connsiteX3" fmla="*/ 5976 w 9155952"/>
              <a:gd name="connsiteY3" fmla="*/ 245035 h 430862"/>
              <a:gd name="connsiteX4" fmla="*/ 0 w 9155952"/>
              <a:gd name="connsiteY4" fmla="*/ 0 h 430862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35488"/>
              <a:gd name="connsiteX1" fmla="*/ 9155952 w 9155952"/>
              <a:gd name="connsiteY1" fmla="*/ 107576 h 435488"/>
              <a:gd name="connsiteX2" fmla="*/ 9149976 w 9155952"/>
              <a:gd name="connsiteY2" fmla="*/ 351858 h 435488"/>
              <a:gd name="connsiteX3" fmla="*/ 5976 w 9155952"/>
              <a:gd name="connsiteY3" fmla="*/ 245035 h 435488"/>
              <a:gd name="connsiteX4" fmla="*/ 0 w 9155952"/>
              <a:gd name="connsiteY4" fmla="*/ 0 h 435488"/>
              <a:gd name="connsiteX0" fmla="*/ 0 w 9155952"/>
              <a:gd name="connsiteY0" fmla="*/ 0 h 413457"/>
              <a:gd name="connsiteX1" fmla="*/ 9155952 w 9155952"/>
              <a:gd name="connsiteY1" fmla="*/ 107576 h 413457"/>
              <a:gd name="connsiteX2" fmla="*/ 9149976 w 9155952"/>
              <a:gd name="connsiteY2" fmla="*/ 351858 h 413457"/>
              <a:gd name="connsiteX3" fmla="*/ 5976 w 9155952"/>
              <a:gd name="connsiteY3" fmla="*/ 245035 h 413457"/>
              <a:gd name="connsiteX4" fmla="*/ 0 w 9155952"/>
              <a:gd name="connsiteY4" fmla="*/ 0 h 413457"/>
              <a:gd name="connsiteX0" fmla="*/ 0 w 9155952"/>
              <a:gd name="connsiteY0" fmla="*/ 0 h 351858"/>
              <a:gd name="connsiteX1" fmla="*/ 9155952 w 9155952"/>
              <a:gd name="connsiteY1" fmla="*/ 107576 h 351858"/>
              <a:gd name="connsiteX2" fmla="*/ 9149976 w 9155952"/>
              <a:gd name="connsiteY2" fmla="*/ 351858 h 351858"/>
              <a:gd name="connsiteX3" fmla="*/ 5976 w 9155952"/>
              <a:gd name="connsiteY3" fmla="*/ 245035 h 351858"/>
              <a:gd name="connsiteX4" fmla="*/ 0 w 9155952"/>
              <a:gd name="connsiteY4" fmla="*/ 0 h 351858"/>
              <a:gd name="connsiteX0" fmla="*/ 0 w 9155952"/>
              <a:gd name="connsiteY0" fmla="*/ 0 h 408476"/>
              <a:gd name="connsiteX1" fmla="*/ 9155952 w 9155952"/>
              <a:gd name="connsiteY1" fmla="*/ 107576 h 408476"/>
              <a:gd name="connsiteX2" fmla="*/ 9149976 w 9155952"/>
              <a:gd name="connsiteY2" fmla="*/ 351858 h 408476"/>
              <a:gd name="connsiteX3" fmla="*/ 5976 w 9155952"/>
              <a:gd name="connsiteY3" fmla="*/ 245035 h 408476"/>
              <a:gd name="connsiteX4" fmla="*/ 0 w 9155952"/>
              <a:gd name="connsiteY4" fmla="*/ 0 h 408476"/>
              <a:gd name="connsiteX0" fmla="*/ 0 w 9155952"/>
              <a:gd name="connsiteY0" fmla="*/ 0 h 436223"/>
              <a:gd name="connsiteX1" fmla="*/ 9155952 w 9155952"/>
              <a:gd name="connsiteY1" fmla="*/ 107576 h 436223"/>
              <a:gd name="connsiteX2" fmla="*/ 9149976 w 9155952"/>
              <a:gd name="connsiteY2" fmla="*/ 351858 h 436223"/>
              <a:gd name="connsiteX3" fmla="*/ 5976 w 9155952"/>
              <a:gd name="connsiteY3" fmla="*/ 245035 h 436223"/>
              <a:gd name="connsiteX4" fmla="*/ 0 w 9155952"/>
              <a:gd name="connsiteY4" fmla="*/ 0 h 436223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49976"/>
              <a:gd name="connsiteY0" fmla="*/ 0 h 424791"/>
              <a:gd name="connsiteX1" fmla="*/ 9143999 w 9149976"/>
              <a:gd name="connsiteY1" fmla="*/ 152903 h 424791"/>
              <a:gd name="connsiteX2" fmla="*/ 9149976 w 9149976"/>
              <a:gd name="connsiteY2" fmla="*/ 351858 h 424791"/>
              <a:gd name="connsiteX3" fmla="*/ 5976 w 9149976"/>
              <a:gd name="connsiteY3" fmla="*/ 245035 h 424791"/>
              <a:gd name="connsiteX4" fmla="*/ 0 w 9149976"/>
              <a:gd name="connsiteY4" fmla="*/ 0 h 424791"/>
              <a:gd name="connsiteX0" fmla="*/ 0 w 9149976"/>
              <a:gd name="connsiteY0" fmla="*/ 0 h 424791"/>
              <a:gd name="connsiteX1" fmla="*/ 9143999 w 9149976"/>
              <a:gd name="connsiteY1" fmla="*/ 152903 h 424791"/>
              <a:gd name="connsiteX2" fmla="*/ 9149976 w 9149976"/>
              <a:gd name="connsiteY2" fmla="*/ 351858 h 424791"/>
              <a:gd name="connsiteX3" fmla="*/ 5976 w 9149976"/>
              <a:gd name="connsiteY3" fmla="*/ 245035 h 424791"/>
              <a:gd name="connsiteX4" fmla="*/ 0 w 9149976"/>
              <a:gd name="connsiteY4" fmla="*/ 0 h 424791"/>
              <a:gd name="connsiteX0" fmla="*/ 0 w 9161929"/>
              <a:gd name="connsiteY0" fmla="*/ 0 h 363276"/>
              <a:gd name="connsiteX1" fmla="*/ 9155952 w 9161929"/>
              <a:gd name="connsiteY1" fmla="*/ 91388 h 363276"/>
              <a:gd name="connsiteX2" fmla="*/ 9161929 w 9161929"/>
              <a:gd name="connsiteY2" fmla="*/ 290343 h 363276"/>
              <a:gd name="connsiteX3" fmla="*/ 17929 w 9161929"/>
              <a:gd name="connsiteY3" fmla="*/ 183520 h 363276"/>
              <a:gd name="connsiteX4" fmla="*/ 0 w 9161929"/>
              <a:gd name="connsiteY4" fmla="*/ 0 h 363276"/>
              <a:gd name="connsiteX0" fmla="*/ 0 w 9161929"/>
              <a:gd name="connsiteY0" fmla="*/ 0 h 363276"/>
              <a:gd name="connsiteX1" fmla="*/ 9155952 w 9161929"/>
              <a:gd name="connsiteY1" fmla="*/ 91388 h 363276"/>
              <a:gd name="connsiteX2" fmla="*/ 9161929 w 9161929"/>
              <a:gd name="connsiteY2" fmla="*/ 290343 h 363276"/>
              <a:gd name="connsiteX3" fmla="*/ 17929 w 9161929"/>
              <a:gd name="connsiteY3" fmla="*/ 183520 h 363276"/>
              <a:gd name="connsiteX4" fmla="*/ 0 w 9161929"/>
              <a:gd name="connsiteY4" fmla="*/ 0 h 363276"/>
              <a:gd name="connsiteX0" fmla="*/ 0 w 9173881"/>
              <a:gd name="connsiteY0" fmla="*/ 0 h 363276"/>
              <a:gd name="connsiteX1" fmla="*/ 9173881 w 9173881"/>
              <a:gd name="connsiteY1" fmla="*/ 91388 h 363276"/>
              <a:gd name="connsiteX2" fmla="*/ 9161929 w 9173881"/>
              <a:gd name="connsiteY2" fmla="*/ 290343 h 363276"/>
              <a:gd name="connsiteX3" fmla="*/ 17929 w 9173881"/>
              <a:gd name="connsiteY3" fmla="*/ 183520 h 363276"/>
              <a:gd name="connsiteX4" fmla="*/ 0 w 9173881"/>
              <a:gd name="connsiteY4" fmla="*/ 0 h 363276"/>
              <a:gd name="connsiteX0" fmla="*/ 0 w 9179858"/>
              <a:gd name="connsiteY0" fmla="*/ 0 h 363276"/>
              <a:gd name="connsiteX1" fmla="*/ 9173881 w 9179858"/>
              <a:gd name="connsiteY1" fmla="*/ 91388 h 363276"/>
              <a:gd name="connsiteX2" fmla="*/ 9179858 w 9179858"/>
              <a:gd name="connsiteY2" fmla="*/ 290343 h 363276"/>
              <a:gd name="connsiteX3" fmla="*/ 17929 w 9179858"/>
              <a:gd name="connsiteY3" fmla="*/ 183520 h 363276"/>
              <a:gd name="connsiteX4" fmla="*/ 0 w 9179858"/>
              <a:gd name="connsiteY4" fmla="*/ 0 h 363276"/>
              <a:gd name="connsiteX0" fmla="*/ 5977 w 9185835"/>
              <a:gd name="connsiteY0" fmla="*/ 0 h 364280"/>
              <a:gd name="connsiteX1" fmla="*/ 9179858 w 9185835"/>
              <a:gd name="connsiteY1" fmla="*/ 91388 h 364280"/>
              <a:gd name="connsiteX2" fmla="*/ 9185835 w 9185835"/>
              <a:gd name="connsiteY2" fmla="*/ 290343 h 364280"/>
              <a:gd name="connsiteX3" fmla="*/ 0 w 9185835"/>
              <a:gd name="connsiteY3" fmla="*/ 186758 h 364280"/>
              <a:gd name="connsiteX4" fmla="*/ 5977 w 9185835"/>
              <a:gd name="connsiteY4" fmla="*/ 0 h 364280"/>
              <a:gd name="connsiteX0" fmla="*/ 5977 w 9189517"/>
              <a:gd name="connsiteY0" fmla="*/ 0 h 364280"/>
              <a:gd name="connsiteX1" fmla="*/ 9189517 w 9189517"/>
              <a:gd name="connsiteY1" fmla="*/ 93995 h 364280"/>
              <a:gd name="connsiteX2" fmla="*/ 9185835 w 9189517"/>
              <a:gd name="connsiteY2" fmla="*/ 290343 h 364280"/>
              <a:gd name="connsiteX3" fmla="*/ 0 w 9189517"/>
              <a:gd name="connsiteY3" fmla="*/ 186758 h 364280"/>
              <a:gd name="connsiteX4" fmla="*/ 5977 w 9189517"/>
              <a:gd name="connsiteY4" fmla="*/ 0 h 364280"/>
              <a:gd name="connsiteX0" fmla="*/ 33614 w 9217154"/>
              <a:gd name="connsiteY0" fmla="*/ 0 h 364280"/>
              <a:gd name="connsiteX1" fmla="*/ 9217154 w 9217154"/>
              <a:gd name="connsiteY1" fmla="*/ 93995 h 364280"/>
              <a:gd name="connsiteX2" fmla="*/ 9213472 w 9217154"/>
              <a:gd name="connsiteY2" fmla="*/ 290343 h 364280"/>
              <a:gd name="connsiteX3" fmla="*/ 0 w 9217154"/>
              <a:gd name="connsiteY3" fmla="*/ 186758 h 364280"/>
              <a:gd name="connsiteX4" fmla="*/ 33614 w 9217154"/>
              <a:gd name="connsiteY4" fmla="*/ 0 h 364280"/>
              <a:gd name="connsiteX0" fmla="*/ 0 w 9220391"/>
              <a:gd name="connsiteY0" fmla="*/ 0 h 364280"/>
              <a:gd name="connsiteX1" fmla="*/ 9220391 w 9220391"/>
              <a:gd name="connsiteY1" fmla="*/ 93995 h 364280"/>
              <a:gd name="connsiteX2" fmla="*/ 9216709 w 9220391"/>
              <a:gd name="connsiteY2" fmla="*/ 290343 h 364280"/>
              <a:gd name="connsiteX3" fmla="*/ 3237 w 9220391"/>
              <a:gd name="connsiteY3" fmla="*/ 186758 h 364280"/>
              <a:gd name="connsiteX4" fmla="*/ 0 w 9220391"/>
              <a:gd name="connsiteY4" fmla="*/ 0 h 364280"/>
              <a:gd name="connsiteX0" fmla="*/ 15189 w 9235580"/>
              <a:gd name="connsiteY0" fmla="*/ 0 h 391869"/>
              <a:gd name="connsiteX1" fmla="*/ 9235580 w 9235580"/>
              <a:gd name="connsiteY1" fmla="*/ 93995 h 391869"/>
              <a:gd name="connsiteX2" fmla="*/ 9231898 w 9235580"/>
              <a:gd name="connsiteY2" fmla="*/ 290343 h 391869"/>
              <a:gd name="connsiteX3" fmla="*/ 0 w 9235580"/>
              <a:gd name="connsiteY3" fmla="*/ 257525 h 391869"/>
              <a:gd name="connsiteX4" fmla="*/ 15189 w 9235580"/>
              <a:gd name="connsiteY4" fmla="*/ 0 h 391869"/>
              <a:gd name="connsiteX0" fmla="*/ 24402 w 9235580"/>
              <a:gd name="connsiteY0" fmla="*/ 0 h 388144"/>
              <a:gd name="connsiteX1" fmla="*/ 9235580 w 9235580"/>
              <a:gd name="connsiteY1" fmla="*/ 90270 h 388144"/>
              <a:gd name="connsiteX2" fmla="*/ 9231898 w 9235580"/>
              <a:gd name="connsiteY2" fmla="*/ 286618 h 388144"/>
              <a:gd name="connsiteX3" fmla="*/ 0 w 9235580"/>
              <a:gd name="connsiteY3" fmla="*/ 253800 h 388144"/>
              <a:gd name="connsiteX4" fmla="*/ 24402 w 9235580"/>
              <a:gd name="connsiteY4" fmla="*/ 0 h 388144"/>
              <a:gd name="connsiteX0" fmla="*/ 0 w 9211178"/>
              <a:gd name="connsiteY0" fmla="*/ 0 h 389918"/>
              <a:gd name="connsiteX1" fmla="*/ 9211178 w 9211178"/>
              <a:gd name="connsiteY1" fmla="*/ 90270 h 389918"/>
              <a:gd name="connsiteX2" fmla="*/ 9207496 w 9211178"/>
              <a:gd name="connsiteY2" fmla="*/ 286618 h 389918"/>
              <a:gd name="connsiteX3" fmla="*/ 12447 w 9211178"/>
              <a:gd name="connsiteY3" fmla="*/ 257526 h 389918"/>
              <a:gd name="connsiteX4" fmla="*/ 0 w 9211178"/>
              <a:gd name="connsiteY4" fmla="*/ 0 h 389918"/>
              <a:gd name="connsiteX0" fmla="*/ 0 w 9204731"/>
              <a:gd name="connsiteY0" fmla="*/ 0 h 392525"/>
              <a:gd name="connsiteX1" fmla="*/ 9204731 w 9204731"/>
              <a:gd name="connsiteY1" fmla="*/ 92877 h 392525"/>
              <a:gd name="connsiteX2" fmla="*/ 9201049 w 9204731"/>
              <a:gd name="connsiteY2" fmla="*/ 289225 h 392525"/>
              <a:gd name="connsiteX3" fmla="*/ 6000 w 9204731"/>
              <a:gd name="connsiteY3" fmla="*/ 260133 h 392525"/>
              <a:gd name="connsiteX4" fmla="*/ 0 w 9204731"/>
              <a:gd name="connsiteY4" fmla="*/ 0 h 392525"/>
              <a:gd name="connsiteX0" fmla="*/ 0 w 9204731"/>
              <a:gd name="connsiteY0" fmla="*/ 0 h 392525"/>
              <a:gd name="connsiteX1" fmla="*/ 9204731 w 9204731"/>
              <a:gd name="connsiteY1" fmla="*/ 92877 h 392525"/>
              <a:gd name="connsiteX2" fmla="*/ 9201049 w 9204731"/>
              <a:gd name="connsiteY2" fmla="*/ 289225 h 392525"/>
              <a:gd name="connsiteX3" fmla="*/ 6000 w 9204731"/>
              <a:gd name="connsiteY3" fmla="*/ 260133 h 392525"/>
              <a:gd name="connsiteX4" fmla="*/ 0 w 9204731"/>
              <a:gd name="connsiteY4" fmla="*/ 0 h 392525"/>
              <a:gd name="connsiteX0" fmla="*/ 0 w 9204731"/>
              <a:gd name="connsiteY0" fmla="*/ 0 h 392525"/>
              <a:gd name="connsiteX1" fmla="*/ 9204731 w 9204731"/>
              <a:gd name="connsiteY1" fmla="*/ 92877 h 392525"/>
              <a:gd name="connsiteX2" fmla="*/ 9201049 w 9204731"/>
              <a:gd name="connsiteY2" fmla="*/ 289225 h 392525"/>
              <a:gd name="connsiteX3" fmla="*/ 6000 w 9204731"/>
              <a:gd name="connsiteY3" fmla="*/ 260133 h 392525"/>
              <a:gd name="connsiteX4" fmla="*/ 0 w 9204731"/>
              <a:gd name="connsiteY4" fmla="*/ 0 h 392525"/>
              <a:gd name="connsiteX0" fmla="*/ 0 w 9204731"/>
              <a:gd name="connsiteY0" fmla="*/ 0 h 402252"/>
              <a:gd name="connsiteX1" fmla="*/ 9204731 w 9204731"/>
              <a:gd name="connsiteY1" fmla="*/ 92877 h 402252"/>
              <a:gd name="connsiteX2" fmla="*/ 9201049 w 9204731"/>
              <a:gd name="connsiteY2" fmla="*/ 289225 h 402252"/>
              <a:gd name="connsiteX3" fmla="*/ 6000 w 9204731"/>
              <a:gd name="connsiteY3" fmla="*/ 260133 h 402252"/>
              <a:gd name="connsiteX4" fmla="*/ 0 w 9204731"/>
              <a:gd name="connsiteY4" fmla="*/ 0 h 402252"/>
              <a:gd name="connsiteX0" fmla="*/ 0 w 9204731"/>
              <a:gd name="connsiteY0" fmla="*/ 0 h 406622"/>
              <a:gd name="connsiteX1" fmla="*/ 9204731 w 9204731"/>
              <a:gd name="connsiteY1" fmla="*/ 92877 h 406622"/>
              <a:gd name="connsiteX2" fmla="*/ 9201049 w 9204731"/>
              <a:gd name="connsiteY2" fmla="*/ 289225 h 406622"/>
              <a:gd name="connsiteX3" fmla="*/ 6000 w 9204731"/>
              <a:gd name="connsiteY3" fmla="*/ 260133 h 406622"/>
              <a:gd name="connsiteX4" fmla="*/ 0 w 9204731"/>
              <a:gd name="connsiteY4" fmla="*/ 0 h 406622"/>
              <a:gd name="connsiteX0" fmla="*/ 0 w 9222851"/>
              <a:gd name="connsiteY0" fmla="*/ 0 h 405160"/>
              <a:gd name="connsiteX1" fmla="*/ 9204731 w 9222851"/>
              <a:gd name="connsiteY1" fmla="*/ 92877 h 405160"/>
              <a:gd name="connsiteX2" fmla="*/ 9222799 w 9222851"/>
              <a:gd name="connsiteY2" fmla="*/ 286294 h 405160"/>
              <a:gd name="connsiteX3" fmla="*/ 6000 w 9222851"/>
              <a:gd name="connsiteY3" fmla="*/ 260133 h 405160"/>
              <a:gd name="connsiteX4" fmla="*/ 0 w 9222851"/>
              <a:gd name="connsiteY4" fmla="*/ 0 h 405160"/>
              <a:gd name="connsiteX0" fmla="*/ 0 w 9222964"/>
              <a:gd name="connsiteY0" fmla="*/ 0 h 405160"/>
              <a:gd name="connsiteX1" fmla="*/ 9219232 w 9222964"/>
              <a:gd name="connsiteY1" fmla="*/ 87015 h 405160"/>
              <a:gd name="connsiteX2" fmla="*/ 9222799 w 9222964"/>
              <a:gd name="connsiteY2" fmla="*/ 286294 h 405160"/>
              <a:gd name="connsiteX3" fmla="*/ 6000 w 9222964"/>
              <a:gd name="connsiteY3" fmla="*/ 260133 h 405160"/>
              <a:gd name="connsiteX4" fmla="*/ 0 w 9222964"/>
              <a:gd name="connsiteY4" fmla="*/ 0 h 40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22964" h="405160">
                <a:moveTo>
                  <a:pt x="0" y="0"/>
                </a:moveTo>
                <a:cubicBezTo>
                  <a:pt x="1417368" y="213129"/>
                  <a:pt x="5173163" y="271024"/>
                  <a:pt x="9219232" y="87015"/>
                </a:cubicBezTo>
                <a:cubicBezTo>
                  <a:pt x="9218005" y="152464"/>
                  <a:pt x="9224026" y="220845"/>
                  <a:pt x="9222799" y="286294"/>
                </a:cubicBezTo>
                <a:cubicBezTo>
                  <a:pt x="5084337" y="434007"/>
                  <a:pt x="3468633" y="464268"/>
                  <a:pt x="6000" y="260133"/>
                </a:cubicBezTo>
                <a:lnTo>
                  <a:pt x="0" y="0"/>
                </a:lnTo>
                <a:close/>
              </a:path>
            </a:pathLst>
          </a:custGeom>
          <a:solidFill>
            <a:srgbClr val="00B7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A2B2C67-A374-B888-C186-E2E4E88972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038" y="5988289"/>
            <a:ext cx="2013615" cy="602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965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CEE476F2-61EB-CEB1-73B4-2DA78C1C4B93}"/>
              </a:ext>
            </a:extLst>
          </p:cNvPr>
          <p:cNvSpPr/>
          <p:nvPr/>
        </p:nvSpPr>
        <p:spPr>
          <a:xfrm>
            <a:off x="4609576" y="-7586"/>
            <a:ext cx="4540685" cy="3973632"/>
          </a:xfrm>
          <a:custGeom>
            <a:avLst/>
            <a:gdLst>
              <a:gd name="connsiteX0" fmla="*/ 0 w 4521896"/>
              <a:gd name="connsiteY0" fmla="*/ 0 h 3965568"/>
              <a:gd name="connsiteX1" fmla="*/ 4521896 w 4521896"/>
              <a:gd name="connsiteY1" fmla="*/ 0 h 3965568"/>
              <a:gd name="connsiteX2" fmla="*/ 4521896 w 4521896"/>
              <a:gd name="connsiteY2" fmla="*/ 3965568 h 3965568"/>
              <a:gd name="connsiteX3" fmla="*/ 0 w 4521896"/>
              <a:gd name="connsiteY3" fmla="*/ 3965568 h 3965568"/>
              <a:gd name="connsiteX4" fmla="*/ 0 w 4521896"/>
              <a:gd name="connsiteY4" fmla="*/ 0 h 3965568"/>
              <a:gd name="connsiteX0" fmla="*/ 0 w 4521896"/>
              <a:gd name="connsiteY0" fmla="*/ 0 h 3965568"/>
              <a:gd name="connsiteX1" fmla="*/ 4521896 w 4521896"/>
              <a:gd name="connsiteY1" fmla="*/ 0 h 3965568"/>
              <a:gd name="connsiteX2" fmla="*/ 4503107 w 4521896"/>
              <a:gd name="connsiteY2" fmla="*/ 3765151 h 3965568"/>
              <a:gd name="connsiteX3" fmla="*/ 0 w 4521896"/>
              <a:gd name="connsiteY3" fmla="*/ 3965568 h 3965568"/>
              <a:gd name="connsiteX4" fmla="*/ 0 w 4521896"/>
              <a:gd name="connsiteY4" fmla="*/ 0 h 3965568"/>
              <a:gd name="connsiteX0" fmla="*/ 0 w 4546948"/>
              <a:gd name="connsiteY0" fmla="*/ 0 h 3965568"/>
              <a:gd name="connsiteX1" fmla="*/ 4521896 w 4546948"/>
              <a:gd name="connsiteY1" fmla="*/ 0 h 3965568"/>
              <a:gd name="connsiteX2" fmla="*/ 4546948 w 4546948"/>
              <a:gd name="connsiteY2" fmla="*/ 3840307 h 3965568"/>
              <a:gd name="connsiteX3" fmla="*/ 0 w 4546948"/>
              <a:gd name="connsiteY3" fmla="*/ 3965568 h 3965568"/>
              <a:gd name="connsiteX4" fmla="*/ 0 w 4546948"/>
              <a:gd name="connsiteY4" fmla="*/ 0 h 3965568"/>
              <a:gd name="connsiteX0" fmla="*/ 0 w 4546948"/>
              <a:gd name="connsiteY0" fmla="*/ 0 h 3965568"/>
              <a:gd name="connsiteX1" fmla="*/ 4521896 w 4546948"/>
              <a:gd name="connsiteY1" fmla="*/ 0 h 3965568"/>
              <a:gd name="connsiteX2" fmla="*/ 4546948 w 4546948"/>
              <a:gd name="connsiteY2" fmla="*/ 3840307 h 3965568"/>
              <a:gd name="connsiteX3" fmla="*/ 0 w 4546948"/>
              <a:gd name="connsiteY3" fmla="*/ 3965568 h 3965568"/>
              <a:gd name="connsiteX4" fmla="*/ 0 w 4546948"/>
              <a:gd name="connsiteY4" fmla="*/ 0 h 3965568"/>
              <a:gd name="connsiteX0" fmla="*/ 0 w 4546948"/>
              <a:gd name="connsiteY0" fmla="*/ 0 h 3967038"/>
              <a:gd name="connsiteX1" fmla="*/ 4521896 w 4546948"/>
              <a:gd name="connsiteY1" fmla="*/ 0 h 3967038"/>
              <a:gd name="connsiteX2" fmla="*/ 4546948 w 4546948"/>
              <a:gd name="connsiteY2" fmla="*/ 3840307 h 3967038"/>
              <a:gd name="connsiteX3" fmla="*/ 0 w 4546948"/>
              <a:gd name="connsiteY3" fmla="*/ 3965568 h 3967038"/>
              <a:gd name="connsiteX4" fmla="*/ 0 w 4546948"/>
              <a:gd name="connsiteY4" fmla="*/ 0 h 3967038"/>
              <a:gd name="connsiteX0" fmla="*/ 0 w 4546948"/>
              <a:gd name="connsiteY0" fmla="*/ 0 h 3967038"/>
              <a:gd name="connsiteX1" fmla="*/ 4528159 w 4546948"/>
              <a:gd name="connsiteY1" fmla="*/ 12526 h 3967038"/>
              <a:gd name="connsiteX2" fmla="*/ 4546948 w 4546948"/>
              <a:gd name="connsiteY2" fmla="*/ 3840307 h 3967038"/>
              <a:gd name="connsiteX3" fmla="*/ 0 w 4546948"/>
              <a:gd name="connsiteY3" fmla="*/ 3965568 h 3967038"/>
              <a:gd name="connsiteX4" fmla="*/ 0 w 4546948"/>
              <a:gd name="connsiteY4" fmla="*/ 0 h 3967038"/>
              <a:gd name="connsiteX0" fmla="*/ 0 w 4546948"/>
              <a:gd name="connsiteY0" fmla="*/ 0 h 3967038"/>
              <a:gd name="connsiteX1" fmla="*/ 4515702 w 4546948"/>
              <a:gd name="connsiteY1" fmla="*/ 6274 h 3967038"/>
              <a:gd name="connsiteX2" fmla="*/ 4546948 w 4546948"/>
              <a:gd name="connsiteY2" fmla="*/ 3840307 h 3967038"/>
              <a:gd name="connsiteX3" fmla="*/ 0 w 4546948"/>
              <a:gd name="connsiteY3" fmla="*/ 3965568 h 3967038"/>
              <a:gd name="connsiteX4" fmla="*/ 0 w 4546948"/>
              <a:gd name="connsiteY4" fmla="*/ 0 h 3967038"/>
              <a:gd name="connsiteX0" fmla="*/ 0 w 4515805"/>
              <a:gd name="connsiteY0" fmla="*/ 0 h 3967126"/>
              <a:gd name="connsiteX1" fmla="*/ 4515702 w 4515805"/>
              <a:gd name="connsiteY1" fmla="*/ 6274 h 3967126"/>
              <a:gd name="connsiteX2" fmla="*/ 4515805 w 4515805"/>
              <a:gd name="connsiteY2" fmla="*/ 3846560 h 3967126"/>
              <a:gd name="connsiteX3" fmla="*/ 0 w 4515805"/>
              <a:gd name="connsiteY3" fmla="*/ 3965568 h 3967126"/>
              <a:gd name="connsiteX4" fmla="*/ 0 w 4515805"/>
              <a:gd name="connsiteY4" fmla="*/ 0 h 3967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15805" h="3967126">
                <a:moveTo>
                  <a:pt x="0" y="0"/>
                </a:moveTo>
                <a:lnTo>
                  <a:pt x="4515702" y="6274"/>
                </a:lnTo>
                <a:cubicBezTo>
                  <a:pt x="4515736" y="1286369"/>
                  <a:pt x="4515771" y="2566465"/>
                  <a:pt x="4515805" y="3846560"/>
                </a:cubicBezTo>
                <a:cubicBezTo>
                  <a:pt x="3000156" y="3888314"/>
                  <a:pt x="1991638" y="3980181"/>
                  <a:pt x="0" y="3965568"/>
                </a:cubicBezTo>
                <a:lnTo>
                  <a:pt x="0" y="0"/>
                </a:lnTo>
                <a:close/>
              </a:path>
            </a:pathLst>
          </a:custGeom>
          <a:solidFill>
            <a:srgbClr val="0ABA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FAA344DE-C57A-A876-59CF-4B077B0203CC}"/>
              </a:ext>
            </a:extLst>
          </p:cNvPr>
          <p:cNvSpPr/>
          <p:nvPr/>
        </p:nvSpPr>
        <p:spPr>
          <a:xfrm rot="16200000">
            <a:off x="1050789" y="3053926"/>
            <a:ext cx="6882961" cy="747897"/>
          </a:xfrm>
          <a:custGeom>
            <a:avLst/>
            <a:gdLst>
              <a:gd name="connsiteX0" fmla="*/ 0 w 9550400"/>
              <a:gd name="connsiteY0" fmla="*/ 0 h 316753"/>
              <a:gd name="connsiteX1" fmla="*/ 9550400 w 9550400"/>
              <a:gd name="connsiteY1" fmla="*/ 0 h 316753"/>
              <a:gd name="connsiteX2" fmla="*/ 9550400 w 9550400"/>
              <a:gd name="connsiteY2" fmla="*/ 316753 h 316753"/>
              <a:gd name="connsiteX3" fmla="*/ 0 w 9550400"/>
              <a:gd name="connsiteY3" fmla="*/ 316753 h 316753"/>
              <a:gd name="connsiteX4" fmla="*/ 0 w 9550400"/>
              <a:gd name="connsiteY4" fmla="*/ 0 h 316753"/>
              <a:gd name="connsiteX0" fmla="*/ 0 w 9550400"/>
              <a:gd name="connsiteY0" fmla="*/ 0 h 1655482"/>
              <a:gd name="connsiteX1" fmla="*/ 9550400 w 9550400"/>
              <a:gd name="connsiteY1" fmla="*/ 0 h 1655482"/>
              <a:gd name="connsiteX2" fmla="*/ 9550400 w 9550400"/>
              <a:gd name="connsiteY2" fmla="*/ 316753 h 1655482"/>
              <a:gd name="connsiteX3" fmla="*/ 304800 w 9550400"/>
              <a:gd name="connsiteY3" fmla="*/ 1655482 h 1655482"/>
              <a:gd name="connsiteX4" fmla="*/ 0 w 9550400"/>
              <a:gd name="connsiteY4" fmla="*/ 0 h 1655482"/>
              <a:gd name="connsiteX0" fmla="*/ 262965 w 9245600"/>
              <a:gd name="connsiteY0" fmla="*/ 1069788 h 1655482"/>
              <a:gd name="connsiteX1" fmla="*/ 9245600 w 9245600"/>
              <a:gd name="connsiteY1" fmla="*/ 0 h 1655482"/>
              <a:gd name="connsiteX2" fmla="*/ 9245600 w 9245600"/>
              <a:gd name="connsiteY2" fmla="*/ 316753 h 1655482"/>
              <a:gd name="connsiteX3" fmla="*/ 0 w 9245600"/>
              <a:gd name="connsiteY3" fmla="*/ 1655482 h 1655482"/>
              <a:gd name="connsiteX4" fmla="*/ 262965 w 9245600"/>
              <a:gd name="connsiteY4" fmla="*/ 1069788 h 1655482"/>
              <a:gd name="connsiteX0" fmla="*/ 0 w 9251576"/>
              <a:gd name="connsiteY0" fmla="*/ 1410447 h 1655482"/>
              <a:gd name="connsiteX1" fmla="*/ 9251576 w 9251576"/>
              <a:gd name="connsiteY1" fmla="*/ 0 h 1655482"/>
              <a:gd name="connsiteX2" fmla="*/ 9251576 w 9251576"/>
              <a:gd name="connsiteY2" fmla="*/ 316753 h 1655482"/>
              <a:gd name="connsiteX3" fmla="*/ 5976 w 9251576"/>
              <a:gd name="connsiteY3" fmla="*/ 1655482 h 1655482"/>
              <a:gd name="connsiteX4" fmla="*/ 0 w 9251576"/>
              <a:gd name="connsiteY4" fmla="*/ 1410447 h 1655482"/>
              <a:gd name="connsiteX0" fmla="*/ 0 w 9251576"/>
              <a:gd name="connsiteY0" fmla="*/ 1410447 h 1810870"/>
              <a:gd name="connsiteX1" fmla="*/ 9251576 w 9251576"/>
              <a:gd name="connsiteY1" fmla="*/ 0 h 1810870"/>
              <a:gd name="connsiteX2" fmla="*/ 9161929 w 9251576"/>
              <a:gd name="connsiteY2" fmla="*/ 1810870 h 1810870"/>
              <a:gd name="connsiteX3" fmla="*/ 5976 w 9251576"/>
              <a:gd name="connsiteY3" fmla="*/ 1655482 h 1810870"/>
              <a:gd name="connsiteX4" fmla="*/ 0 w 9251576"/>
              <a:gd name="connsiteY4" fmla="*/ 1410447 h 1810870"/>
              <a:gd name="connsiteX0" fmla="*/ 0 w 9161929"/>
              <a:gd name="connsiteY0" fmla="*/ 0 h 400423"/>
              <a:gd name="connsiteX1" fmla="*/ 9161929 w 9161929"/>
              <a:gd name="connsiteY1" fmla="*/ 95623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9976 w 9161929"/>
              <a:gd name="connsiteY1" fmla="*/ 19124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1957 h 402380"/>
              <a:gd name="connsiteX1" fmla="*/ 9144000 w 9161929"/>
              <a:gd name="connsiteY1" fmla="*/ 109533 h 402380"/>
              <a:gd name="connsiteX2" fmla="*/ 9161929 w 9161929"/>
              <a:gd name="connsiteY2" fmla="*/ 402380 h 402380"/>
              <a:gd name="connsiteX3" fmla="*/ 5976 w 9161929"/>
              <a:gd name="connsiteY3" fmla="*/ 246992 h 402380"/>
              <a:gd name="connsiteX4" fmla="*/ 0 w 9161929"/>
              <a:gd name="connsiteY4" fmla="*/ 1957 h 402380"/>
              <a:gd name="connsiteX0" fmla="*/ 0 w 9161929"/>
              <a:gd name="connsiteY0" fmla="*/ 2559 h 402982"/>
              <a:gd name="connsiteX1" fmla="*/ 9144000 w 9161929"/>
              <a:gd name="connsiteY1" fmla="*/ 110135 h 402982"/>
              <a:gd name="connsiteX2" fmla="*/ 9161929 w 9161929"/>
              <a:gd name="connsiteY2" fmla="*/ 402982 h 402982"/>
              <a:gd name="connsiteX3" fmla="*/ 5976 w 9161929"/>
              <a:gd name="connsiteY3" fmla="*/ 247594 h 402982"/>
              <a:gd name="connsiteX4" fmla="*/ 0 w 9161929"/>
              <a:gd name="connsiteY4" fmla="*/ 2559 h 402982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41652"/>
              <a:gd name="connsiteX1" fmla="*/ 9144000 w 9161929"/>
              <a:gd name="connsiteY1" fmla="*/ 107576 h 441652"/>
              <a:gd name="connsiteX2" fmla="*/ 9161929 w 9161929"/>
              <a:gd name="connsiteY2" fmla="*/ 400423 h 441652"/>
              <a:gd name="connsiteX3" fmla="*/ 5976 w 9161929"/>
              <a:gd name="connsiteY3" fmla="*/ 245035 h 441652"/>
              <a:gd name="connsiteX4" fmla="*/ 0 w 9161929"/>
              <a:gd name="connsiteY4" fmla="*/ 0 h 441652"/>
              <a:gd name="connsiteX0" fmla="*/ 0 w 9161929"/>
              <a:gd name="connsiteY0" fmla="*/ 0 h 472675"/>
              <a:gd name="connsiteX1" fmla="*/ 9144000 w 9161929"/>
              <a:gd name="connsiteY1" fmla="*/ 107576 h 472675"/>
              <a:gd name="connsiteX2" fmla="*/ 9161929 w 9161929"/>
              <a:gd name="connsiteY2" fmla="*/ 400423 h 472675"/>
              <a:gd name="connsiteX3" fmla="*/ 5976 w 9161929"/>
              <a:gd name="connsiteY3" fmla="*/ 245035 h 472675"/>
              <a:gd name="connsiteX4" fmla="*/ 0 w 9161929"/>
              <a:gd name="connsiteY4" fmla="*/ 0 h 472675"/>
              <a:gd name="connsiteX0" fmla="*/ 0 w 9161929"/>
              <a:gd name="connsiteY0" fmla="*/ 0 h 465200"/>
              <a:gd name="connsiteX1" fmla="*/ 9144000 w 9161929"/>
              <a:gd name="connsiteY1" fmla="*/ 107576 h 465200"/>
              <a:gd name="connsiteX2" fmla="*/ 9161929 w 9161929"/>
              <a:gd name="connsiteY2" fmla="*/ 400423 h 465200"/>
              <a:gd name="connsiteX3" fmla="*/ 5976 w 9161929"/>
              <a:gd name="connsiteY3" fmla="*/ 245035 h 465200"/>
              <a:gd name="connsiteX4" fmla="*/ 0 w 9161929"/>
              <a:gd name="connsiteY4" fmla="*/ 0 h 465200"/>
              <a:gd name="connsiteX0" fmla="*/ 0 w 9149976"/>
              <a:gd name="connsiteY0" fmla="*/ 0 h 430862"/>
              <a:gd name="connsiteX1" fmla="*/ 9144000 w 9149976"/>
              <a:gd name="connsiteY1" fmla="*/ 107576 h 430862"/>
              <a:gd name="connsiteX2" fmla="*/ 9149976 w 9149976"/>
              <a:gd name="connsiteY2" fmla="*/ 351858 h 430862"/>
              <a:gd name="connsiteX3" fmla="*/ 5976 w 9149976"/>
              <a:gd name="connsiteY3" fmla="*/ 245035 h 430862"/>
              <a:gd name="connsiteX4" fmla="*/ 0 w 9149976"/>
              <a:gd name="connsiteY4" fmla="*/ 0 h 430862"/>
              <a:gd name="connsiteX0" fmla="*/ 0 w 9155952"/>
              <a:gd name="connsiteY0" fmla="*/ 0 h 430862"/>
              <a:gd name="connsiteX1" fmla="*/ 9155952 w 9155952"/>
              <a:gd name="connsiteY1" fmla="*/ 107576 h 430862"/>
              <a:gd name="connsiteX2" fmla="*/ 9149976 w 9155952"/>
              <a:gd name="connsiteY2" fmla="*/ 351858 h 430862"/>
              <a:gd name="connsiteX3" fmla="*/ 5976 w 9155952"/>
              <a:gd name="connsiteY3" fmla="*/ 245035 h 430862"/>
              <a:gd name="connsiteX4" fmla="*/ 0 w 9155952"/>
              <a:gd name="connsiteY4" fmla="*/ 0 h 430862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35488"/>
              <a:gd name="connsiteX1" fmla="*/ 9155952 w 9155952"/>
              <a:gd name="connsiteY1" fmla="*/ 107576 h 435488"/>
              <a:gd name="connsiteX2" fmla="*/ 9149976 w 9155952"/>
              <a:gd name="connsiteY2" fmla="*/ 351858 h 435488"/>
              <a:gd name="connsiteX3" fmla="*/ 5976 w 9155952"/>
              <a:gd name="connsiteY3" fmla="*/ 245035 h 435488"/>
              <a:gd name="connsiteX4" fmla="*/ 0 w 9155952"/>
              <a:gd name="connsiteY4" fmla="*/ 0 h 435488"/>
              <a:gd name="connsiteX0" fmla="*/ 0 w 9155952"/>
              <a:gd name="connsiteY0" fmla="*/ 0 h 413457"/>
              <a:gd name="connsiteX1" fmla="*/ 9155952 w 9155952"/>
              <a:gd name="connsiteY1" fmla="*/ 107576 h 413457"/>
              <a:gd name="connsiteX2" fmla="*/ 9149976 w 9155952"/>
              <a:gd name="connsiteY2" fmla="*/ 351858 h 413457"/>
              <a:gd name="connsiteX3" fmla="*/ 5976 w 9155952"/>
              <a:gd name="connsiteY3" fmla="*/ 245035 h 413457"/>
              <a:gd name="connsiteX4" fmla="*/ 0 w 9155952"/>
              <a:gd name="connsiteY4" fmla="*/ 0 h 413457"/>
              <a:gd name="connsiteX0" fmla="*/ 0 w 9155952"/>
              <a:gd name="connsiteY0" fmla="*/ 0 h 351858"/>
              <a:gd name="connsiteX1" fmla="*/ 9155952 w 9155952"/>
              <a:gd name="connsiteY1" fmla="*/ 107576 h 351858"/>
              <a:gd name="connsiteX2" fmla="*/ 9149976 w 9155952"/>
              <a:gd name="connsiteY2" fmla="*/ 351858 h 351858"/>
              <a:gd name="connsiteX3" fmla="*/ 5976 w 9155952"/>
              <a:gd name="connsiteY3" fmla="*/ 245035 h 351858"/>
              <a:gd name="connsiteX4" fmla="*/ 0 w 9155952"/>
              <a:gd name="connsiteY4" fmla="*/ 0 h 351858"/>
              <a:gd name="connsiteX0" fmla="*/ 0 w 9155952"/>
              <a:gd name="connsiteY0" fmla="*/ 0 h 408476"/>
              <a:gd name="connsiteX1" fmla="*/ 9155952 w 9155952"/>
              <a:gd name="connsiteY1" fmla="*/ 107576 h 408476"/>
              <a:gd name="connsiteX2" fmla="*/ 9149976 w 9155952"/>
              <a:gd name="connsiteY2" fmla="*/ 351858 h 408476"/>
              <a:gd name="connsiteX3" fmla="*/ 5976 w 9155952"/>
              <a:gd name="connsiteY3" fmla="*/ 245035 h 408476"/>
              <a:gd name="connsiteX4" fmla="*/ 0 w 9155952"/>
              <a:gd name="connsiteY4" fmla="*/ 0 h 408476"/>
              <a:gd name="connsiteX0" fmla="*/ 0 w 9155952"/>
              <a:gd name="connsiteY0" fmla="*/ 0 h 436223"/>
              <a:gd name="connsiteX1" fmla="*/ 9155952 w 9155952"/>
              <a:gd name="connsiteY1" fmla="*/ 107576 h 436223"/>
              <a:gd name="connsiteX2" fmla="*/ 9149976 w 9155952"/>
              <a:gd name="connsiteY2" fmla="*/ 351858 h 436223"/>
              <a:gd name="connsiteX3" fmla="*/ 5976 w 9155952"/>
              <a:gd name="connsiteY3" fmla="*/ 245035 h 436223"/>
              <a:gd name="connsiteX4" fmla="*/ 0 w 9155952"/>
              <a:gd name="connsiteY4" fmla="*/ 0 h 436223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49976"/>
              <a:gd name="connsiteY0" fmla="*/ 0 h 424791"/>
              <a:gd name="connsiteX1" fmla="*/ 9143999 w 9149976"/>
              <a:gd name="connsiteY1" fmla="*/ 152903 h 424791"/>
              <a:gd name="connsiteX2" fmla="*/ 9149976 w 9149976"/>
              <a:gd name="connsiteY2" fmla="*/ 351858 h 424791"/>
              <a:gd name="connsiteX3" fmla="*/ 5976 w 9149976"/>
              <a:gd name="connsiteY3" fmla="*/ 245035 h 424791"/>
              <a:gd name="connsiteX4" fmla="*/ 0 w 9149976"/>
              <a:gd name="connsiteY4" fmla="*/ 0 h 424791"/>
              <a:gd name="connsiteX0" fmla="*/ 0 w 9149976"/>
              <a:gd name="connsiteY0" fmla="*/ 0 h 424791"/>
              <a:gd name="connsiteX1" fmla="*/ 9143999 w 9149976"/>
              <a:gd name="connsiteY1" fmla="*/ 152903 h 424791"/>
              <a:gd name="connsiteX2" fmla="*/ 9149976 w 9149976"/>
              <a:gd name="connsiteY2" fmla="*/ 351858 h 424791"/>
              <a:gd name="connsiteX3" fmla="*/ 5976 w 9149976"/>
              <a:gd name="connsiteY3" fmla="*/ 245035 h 424791"/>
              <a:gd name="connsiteX4" fmla="*/ 0 w 9149976"/>
              <a:gd name="connsiteY4" fmla="*/ 0 h 424791"/>
              <a:gd name="connsiteX0" fmla="*/ 0 w 9161929"/>
              <a:gd name="connsiteY0" fmla="*/ 0 h 363276"/>
              <a:gd name="connsiteX1" fmla="*/ 9155952 w 9161929"/>
              <a:gd name="connsiteY1" fmla="*/ 91388 h 363276"/>
              <a:gd name="connsiteX2" fmla="*/ 9161929 w 9161929"/>
              <a:gd name="connsiteY2" fmla="*/ 290343 h 363276"/>
              <a:gd name="connsiteX3" fmla="*/ 17929 w 9161929"/>
              <a:gd name="connsiteY3" fmla="*/ 183520 h 363276"/>
              <a:gd name="connsiteX4" fmla="*/ 0 w 9161929"/>
              <a:gd name="connsiteY4" fmla="*/ 0 h 363276"/>
              <a:gd name="connsiteX0" fmla="*/ 0 w 9161929"/>
              <a:gd name="connsiteY0" fmla="*/ 0 h 363276"/>
              <a:gd name="connsiteX1" fmla="*/ 9155952 w 9161929"/>
              <a:gd name="connsiteY1" fmla="*/ 91388 h 363276"/>
              <a:gd name="connsiteX2" fmla="*/ 9161929 w 9161929"/>
              <a:gd name="connsiteY2" fmla="*/ 290343 h 363276"/>
              <a:gd name="connsiteX3" fmla="*/ 17929 w 9161929"/>
              <a:gd name="connsiteY3" fmla="*/ 183520 h 363276"/>
              <a:gd name="connsiteX4" fmla="*/ 0 w 9161929"/>
              <a:gd name="connsiteY4" fmla="*/ 0 h 363276"/>
              <a:gd name="connsiteX0" fmla="*/ 0 w 9173881"/>
              <a:gd name="connsiteY0" fmla="*/ 0 h 363276"/>
              <a:gd name="connsiteX1" fmla="*/ 9173881 w 9173881"/>
              <a:gd name="connsiteY1" fmla="*/ 91388 h 363276"/>
              <a:gd name="connsiteX2" fmla="*/ 9161929 w 9173881"/>
              <a:gd name="connsiteY2" fmla="*/ 290343 h 363276"/>
              <a:gd name="connsiteX3" fmla="*/ 17929 w 9173881"/>
              <a:gd name="connsiteY3" fmla="*/ 183520 h 363276"/>
              <a:gd name="connsiteX4" fmla="*/ 0 w 9173881"/>
              <a:gd name="connsiteY4" fmla="*/ 0 h 363276"/>
              <a:gd name="connsiteX0" fmla="*/ 0 w 9179858"/>
              <a:gd name="connsiteY0" fmla="*/ 0 h 363276"/>
              <a:gd name="connsiteX1" fmla="*/ 9173881 w 9179858"/>
              <a:gd name="connsiteY1" fmla="*/ 91388 h 363276"/>
              <a:gd name="connsiteX2" fmla="*/ 9179858 w 9179858"/>
              <a:gd name="connsiteY2" fmla="*/ 290343 h 363276"/>
              <a:gd name="connsiteX3" fmla="*/ 17929 w 9179858"/>
              <a:gd name="connsiteY3" fmla="*/ 183520 h 363276"/>
              <a:gd name="connsiteX4" fmla="*/ 0 w 9179858"/>
              <a:gd name="connsiteY4" fmla="*/ 0 h 363276"/>
              <a:gd name="connsiteX0" fmla="*/ 5977 w 9185835"/>
              <a:gd name="connsiteY0" fmla="*/ 0 h 364280"/>
              <a:gd name="connsiteX1" fmla="*/ 9179858 w 9185835"/>
              <a:gd name="connsiteY1" fmla="*/ 91388 h 364280"/>
              <a:gd name="connsiteX2" fmla="*/ 9185835 w 9185835"/>
              <a:gd name="connsiteY2" fmla="*/ 290343 h 364280"/>
              <a:gd name="connsiteX3" fmla="*/ 0 w 9185835"/>
              <a:gd name="connsiteY3" fmla="*/ 186758 h 364280"/>
              <a:gd name="connsiteX4" fmla="*/ 5977 w 9185835"/>
              <a:gd name="connsiteY4" fmla="*/ 0 h 364280"/>
              <a:gd name="connsiteX0" fmla="*/ 5977 w 9189517"/>
              <a:gd name="connsiteY0" fmla="*/ 0 h 364280"/>
              <a:gd name="connsiteX1" fmla="*/ 9189517 w 9189517"/>
              <a:gd name="connsiteY1" fmla="*/ 93995 h 364280"/>
              <a:gd name="connsiteX2" fmla="*/ 9185835 w 9189517"/>
              <a:gd name="connsiteY2" fmla="*/ 290343 h 364280"/>
              <a:gd name="connsiteX3" fmla="*/ 0 w 9189517"/>
              <a:gd name="connsiteY3" fmla="*/ 186758 h 364280"/>
              <a:gd name="connsiteX4" fmla="*/ 5977 w 9189517"/>
              <a:gd name="connsiteY4" fmla="*/ 0 h 364280"/>
              <a:gd name="connsiteX0" fmla="*/ 33614 w 9217154"/>
              <a:gd name="connsiteY0" fmla="*/ 0 h 364280"/>
              <a:gd name="connsiteX1" fmla="*/ 9217154 w 9217154"/>
              <a:gd name="connsiteY1" fmla="*/ 93995 h 364280"/>
              <a:gd name="connsiteX2" fmla="*/ 9213472 w 9217154"/>
              <a:gd name="connsiteY2" fmla="*/ 290343 h 364280"/>
              <a:gd name="connsiteX3" fmla="*/ 0 w 9217154"/>
              <a:gd name="connsiteY3" fmla="*/ 186758 h 364280"/>
              <a:gd name="connsiteX4" fmla="*/ 33614 w 9217154"/>
              <a:gd name="connsiteY4" fmla="*/ 0 h 364280"/>
              <a:gd name="connsiteX0" fmla="*/ 0 w 9220391"/>
              <a:gd name="connsiteY0" fmla="*/ 0 h 364280"/>
              <a:gd name="connsiteX1" fmla="*/ 9220391 w 9220391"/>
              <a:gd name="connsiteY1" fmla="*/ 93995 h 364280"/>
              <a:gd name="connsiteX2" fmla="*/ 9216709 w 9220391"/>
              <a:gd name="connsiteY2" fmla="*/ 290343 h 364280"/>
              <a:gd name="connsiteX3" fmla="*/ 3237 w 9220391"/>
              <a:gd name="connsiteY3" fmla="*/ 186758 h 364280"/>
              <a:gd name="connsiteX4" fmla="*/ 0 w 9220391"/>
              <a:gd name="connsiteY4" fmla="*/ 0 h 364280"/>
              <a:gd name="connsiteX0" fmla="*/ 15189 w 9235580"/>
              <a:gd name="connsiteY0" fmla="*/ 0 h 391869"/>
              <a:gd name="connsiteX1" fmla="*/ 9235580 w 9235580"/>
              <a:gd name="connsiteY1" fmla="*/ 93995 h 391869"/>
              <a:gd name="connsiteX2" fmla="*/ 9231898 w 9235580"/>
              <a:gd name="connsiteY2" fmla="*/ 290343 h 391869"/>
              <a:gd name="connsiteX3" fmla="*/ 0 w 9235580"/>
              <a:gd name="connsiteY3" fmla="*/ 257525 h 391869"/>
              <a:gd name="connsiteX4" fmla="*/ 15189 w 9235580"/>
              <a:gd name="connsiteY4" fmla="*/ 0 h 391869"/>
              <a:gd name="connsiteX0" fmla="*/ 24402 w 9235580"/>
              <a:gd name="connsiteY0" fmla="*/ 0 h 388144"/>
              <a:gd name="connsiteX1" fmla="*/ 9235580 w 9235580"/>
              <a:gd name="connsiteY1" fmla="*/ 90270 h 388144"/>
              <a:gd name="connsiteX2" fmla="*/ 9231898 w 9235580"/>
              <a:gd name="connsiteY2" fmla="*/ 286618 h 388144"/>
              <a:gd name="connsiteX3" fmla="*/ 0 w 9235580"/>
              <a:gd name="connsiteY3" fmla="*/ 253800 h 388144"/>
              <a:gd name="connsiteX4" fmla="*/ 24402 w 9235580"/>
              <a:gd name="connsiteY4" fmla="*/ 0 h 388144"/>
              <a:gd name="connsiteX0" fmla="*/ 0 w 9211178"/>
              <a:gd name="connsiteY0" fmla="*/ 0 h 389918"/>
              <a:gd name="connsiteX1" fmla="*/ 9211178 w 9211178"/>
              <a:gd name="connsiteY1" fmla="*/ 90270 h 389918"/>
              <a:gd name="connsiteX2" fmla="*/ 9207496 w 9211178"/>
              <a:gd name="connsiteY2" fmla="*/ 286618 h 389918"/>
              <a:gd name="connsiteX3" fmla="*/ 12447 w 9211178"/>
              <a:gd name="connsiteY3" fmla="*/ 257526 h 389918"/>
              <a:gd name="connsiteX4" fmla="*/ 0 w 9211178"/>
              <a:gd name="connsiteY4" fmla="*/ 0 h 389918"/>
              <a:gd name="connsiteX0" fmla="*/ 0 w 9204731"/>
              <a:gd name="connsiteY0" fmla="*/ 0 h 392525"/>
              <a:gd name="connsiteX1" fmla="*/ 9204731 w 9204731"/>
              <a:gd name="connsiteY1" fmla="*/ 92877 h 392525"/>
              <a:gd name="connsiteX2" fmla="*/ 9201049 w 9204731"/>
              <a:gd name="connsiteY2" fmla="*/ 289225 h 392525"/>
              <a:gd name="connsiteX3" fmla="*/ 6000 w 9204731"/>
              <a:gd name="connsiteY3" fmla="*/ 260133 h 392525"/>
              <a:gd name="connsiteX4" fmla="*/ 0 w 9204731"/>
              <a:gd name="connsiteY4" fmla="*/ 0 h 392525"/>
              <a:gd name="connsiteX0" fmla="*/ 0 w 9204731"/>
              <a:gd name="connsiteY0" fmla="*/ 0 h 392525"/>
              <a:gd name="connsiteX1" fmla="*/ 9204731 w 9204731"/>
              <a:gd name="connsiteY1" fmla="*/ 92877 h 392525"/>
              <a:gd name="connsiteX2" fmla="*/ 9201049 w 9204731"/>
              <a:gd name="connsiteY2" fmla="*/ 289225 h 392525"/>
              <a:gd name="connsiteX3" fmla="*/ 6000 w 9204731"/>
              <a:gd name="connsiteY3" fmla="*/ 260133 h 392525"/>
              <a:gd name="connsiteX4" fmla="*/ 0 w 9204731"/>
              <a:gd name="connsiteY4" fmla="*/ 0 h 392525"/>
              <a:gd name="connsiteX0" fmla="*/ 0 w 9204731"/>
              <a:gd name="connsiteY0" fmla="*/ 0 h 392525"/>
              <a:gd name="connsiteX1" fmla="*/ 9204731 w 9204731"/>
              <a:gd name="connsiteY1" fmla="*/ 92877 h 392525"/>
              <a:gd name="connsiteX2" fmla="*/ 9201049 w 9204731"/>
              <a:gd name="connsiteY2" fmla="*/ 289225 h 392525"/>
              <a:gd name="connsiteX3" fmla="*/ 6000 w 9204731"/>
              <a:gd name="connsiteY3" fmla="*/ 260133 h 392525"/>
              <a:gd name="connsiteX4" fmla="*/ 0 w 9204731"/>
              <a:gd name="connsiteY4" fmla="*/ 0 h 392525"/>
              <a:gd name="connsiteX0" fmla="*/ 0 w 9204731"/>
              <a:gd name="connsiteY0" fmla="*/ 0 h 402252"/>
              <a:gd name="connsiteX1" fmla="*/ 9204731 w 9204731"/>
              <a:gd name="connsiteY1" fmla="*/ 92877 h 402252"/>
              <a:gd name="connsiteX2" fmla="*/ 9201049 w 9204731"/>
              <a:gd name="connsiteY2" fmla="*/ 289225 h 402252"/>
              <a:gd name="connsiteX3" fmla="*/ 6000 w 9204731"/>
              <a:gd name="connsiteY3" fmla="*/ 260133 h 402252"/>
              <a:gd name="connsiteX4" fmla="*/ 0 w 9204731"/>
              <a:gd name="connsiteY4" fmla="*/ 0 h 402252"/>
              <a:gd name="connsiteX0" fmla="*/ 0 w 9204731"/>
              <a:gd name="connsiteY0" fmla="*/ 0 h 406622"/>
              <a:gd name="connsiteX1" fmla="*/ 9204731 w 9204731"/>
              <a:gd name="connsiteY1" fmla="*/ 92877 h 406622"/>
              <a:gd name="connsiteX2" fmla="*/ 9201049 w 9204731"/>
              <a:gd name="connsiteY2" fmla="*/ 289225 h 406622"/>
              <a:gd name="connsiteX3" fmla="*/ 6000 w 9204731"/>
              <a:gd name="connsiteY3" fmla="*/ 260133 h 406622"/>
              <a:gd name="connsiteX4" fmla="*/ 0 w 9204731"/>
              <a:gd name="connsiteY4" fmla="*/ 0 h 406622"/>
              <a:gd name="connsiteX0" fmla="*/ 0 w 9222851"/>
              <a:gd name="connsiteY0" fmla="*/ 0 h 405160"/>
              <a:gd name="connsiteX1" fmla="*/ 9204731 w 9222851"/>
              <a:gd name="connsiteY1" fmla="*/ 92877 h 405160"/>
              <a:gd name="connsiteX2" fmla="*/ 9222799 w 9222851"/>
              <a:gd name="connsiteY2" fmla="*/ 286294 h 405160"/>
              <a:gd name="connsiteX3" fmla="*/ 6000 w 9222851"/>
              <a:gd name="connsiteY3" fmla="*/ 260133 h 405160"/>
              <a:gd name="connsiteX4" fmla="*/ 0 w 9222851"/>
              <a:gd name="connsiteY4" fmla="*/ 0 h 405160"/>
              <a:gd name="connsiteX0" fmla="*/ 0 w 9222964"/>
              <a:gd name="connsiteY0" fmla="*/ 0 h 405160"/>
              <a:gd name="connsiteX1" fmla="*/ 9219232 w 9222964"/>
              <a:gd name="connsiteY1" fmla="*/ 87015 h 405160"/>
              <a:gd name="connsiteX2" fmla="*/ 9222799 w 9222964"/>
              <a:gd name="connsiteY2" fmla="*/ 286294 h 405160"/>
              <a:gd name="connsiteX3" fmla="*/ 6000 w 9222964"/>
              <a:gd name="connsiteY3" fmla="*/ 260133 h 405160"/>
              <a:gd name="connsiteX4" fmla="*/ 0 w 9222964"/>
              <a:gd name="connsiteY4" fmla="*/ 0 h 40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22964" h="405160">
                <a:moveTo>
                  <a:pt x="0" y="0"/>
                </a:moveTo>
                <a:cubicBezTo>
                  <a:pt x="1417368" y="213129"/>
                  <a:pt x="5173163" y="271024"/>
                  <a:pt x="9219232" y="87015"/>
                </a:cubicBezTo>
                <a:cubicBezTo>
                  <a:pt x="9218005" y="152464"/>
                  <a:pt x="9224026" y="220845"/>
                  <a:pt x="9222799" y="286294"/>
                </a:cubicBezTo>
                <a:cubicBezTo>
                  <a:pt x="5084337" y="434007"/>
                  <a:pt x="3468633" y="464268"/>
                  <a:pt x="6000" y="260133"/>
                </a:cubicBezTo>
                <a:lnTo>
                  <a:pt x="0" y="0"/>
                </a:lnTo>
                <a:close/>
              </a:path>
            </a:pathLst>
          </a:custGeom>
          <a:solidFill>
            <a:srgbClr val="00B7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60A3F667-D4CA-B2CE-35BC-4CBA959925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16323" y="567398"/>
            <a:ext cx="4114943" cy="1158745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FontTx/>
              <a:buNone/>
              <a:defRPr sz="3200">
                <a:solidFill>
                  <a:schemeClr val="bg1"/>
                </a:solidFill>
                <a:latin typeface="Rubik Medium" panose="02000604000000020004" pitchFamily="2" charset="-79"/>
                <a:cs typeface="Rubik Medium" panose="02000604000000020004" pitchFamily="2" charset="-79"/>
              </a:defRPr>
            </a:lvl1pPr>
          </a:lstStyle>
          <a:p>
            <a:pPr fontAlgn="b"/>
            <a:r>
              <a:rPr lang="en-GB" baseline="0" dirty="0">
                <a:solidFill>
                  <a:schemeClr val="bg1"/>
                </a:solidFill>
              </a:rPr>
              <a:t>Click to edit two line Master headline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3DE98918-048B-6CB6-0181-CA3A2F2E282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16324" y="1731957"/>
            <a:ext cx="3954300" cy="1158745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Rubik Medium" panose="02000604000000020004" pitchFamily="2" charset="-79"/>
                <a:cs typeface="Rubik Medium" panose="02000604000000020004" pitchFamily="2" charset="-79"/>
              </a:defRPr>
            </a:lvl1pPr>
          </a:lstStyle>
          <a:p>
            <a:pPr fontAlgn="b"/>
            <a:r>
              <a:rPr lang="en-GB" baseline="0" dirty="0">
                <a:solidFill>
                  <a:schemeClr val="bg1"/>
                </a:solidFill>
              </a:rPr>
              <a:t>Click to edit two line subhead to add further information</a:t>
            </a:r>
          </a:p>
        </p:txBody>
      </p:sp>
      <p:sp>
        <p:nvSpPr>
          <p:cNvPr id="3" name="Picture Placeholder 9">
            <a:extLst>
              <a:ext uri="{FF2B5EF4-FFF2-40B4-BE49-F238E27FC236}">
                <a16:creationId xmlns:a16="http://schemas.microsoft.com/office/drawing/2014/main" id="{C0AC9018-4835-A2B6-8E88-30138233CFA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-13848"/>
            <a:ext cx="4504076" cy="6882961"/>
          </a:xfrm>
          <a:custGeom>
            <a:avLst/>
            <a:gdLst>
              <a:gd name="connsiteX0" fmla="*/ 0 w 4572000"/>
              <a:gd name="connsiteY0" fmla="*/ 0 h 6882961"/>
              <a:gd name="connsiteX1" fmla="*/ 4572000 w 4572000"/>
              <a:gd name="connsiteY1" fmla="*/ 0 h 6882961"/>
              <a:gd name="connsiteX2" fmla="*/ 4572000 w 4572000"/>
              <a:gd name="connsiteY2" fmla="*/ 6882961 h 6882961"/>
              <a:gd name="connsiteX3" fmla="*/ 0 w 4572000"/>
              <a:gd name="connsiteY3" fmla="*/ 6882961 h 6882961"/>
              <a:gd name="connsiteX4" fmla="*/ 0 w 4572000"/>
              <a:gd name="connsiteY4" fmla="*/ 0 h 6882961"/>
              <a:gd name="connsiteX0" fmla="*/ 0 w 4572000"/>
              <a:gd name="connsiteY0" fmla="*/ 0 h 6882961"/>
              <a:gd name="connsiteX1" fmla="*/ 4283901 w 4572000"/>
              <a:gd name="connsiteY1" fmla="*/ 12526 h 6882961"/>
              <a:gd name="connsiteX2" fmla="*/ 4572000 w 4572000"/>
              <a:gd name="connsiteY2" fmla="*/ 6882961 h 6882961"/>
              <a:gd name="connsiteX3" fmla="*/ 0 w 4572000"/>
              <a:gd name="connsiteY3" fmla="*/ 6882961 h 6882961"/>
              <a:gd name="connsiteX4" fmla="*/ 0 w 4572000"/>
              <a:gd name="connsiteY4" fmla="*/ 0 h 6882961"/>
              <a:gd name="connsiteX0" fmla="*/ 0 w 4283901"/>
              <a:gd name="connsiteY0" fmla="*/ 0 h 6889224"/>
              <a:gd name="connsiteX1" fmla="*/ 4283901 w 4283901"/>
              <a:gd name="connsiteY1" fmla="*/ 12526 h 6889224"/>
              <a:gd name="connsiteX2" fmla="*/ 4133589 w 4283901"/>
              <a:gd name="connsiteY2" fmla="*/ 6889224 h 6889224"/>
              <a:gd name="connsiteX3" fmla="*/ 0 w 4283901"/>
              <a:gd name="connsiteY3" fmla="*/ 6882961 h 6889224"/>
              <a:gd name="connsiteX4" fmla="*/ 0 w 4283901"/>
              <a:gd name="connsiteY4" fmla="*/ 0 h 6889224"/>
              <a:gd name="connsiteX0" fmla="*/ 0 w 4429496"/>
              <a:gd name="connsiteY0" fmla="*/ 0 h 6889224"/>
              <a:gd name="connsiteX1" fmla="*/ 4283901 w 4429496"/>
              <a:gd name="connsiteY1" fmla="*/ 12526 h 6889224"/>
              <a:gd name="connsiteX2" fmla="*/ 4133589 w 4429496"/>
              <a:gd name="connsiteY2" fmla="*/ 6889224 h 6889224"/>
              <a:gd name="connsiteX3" fmla="*/ 0 w 4429496"/>
              <a:gd name="connsiteY3" fmla="*/ 6882961 h 6889224"/>
              <a:gd name="connsiteX4" fmla="*/ 0 w 4429496"/>
              <a:gd name="connsiteY4" fmla="*/ 0 h 6889224"/>
              <a:gd name="connsiteX0" fmla="*/ 0 w 4492859"/>
              <a:gd name="connsiteY0" fmla="*/ 0 h 6889224"/>
              <a:gd name="connsiteX1" fmla="*/ 4283901 w 4492859"/>
              <a:gd name="connsiteY1" fmla="*/ 12526 h 6889224"/>
              <a:gd name="connsiteX2" fmla="*/ 4133589 w 4492859"/>
              <a:gd name="connsiteY2" fmla="*/ 6889224 h 6889224"/>
              <a:gd name="connsiteX3" fmla="*/ 0 w 4492859"/>
              <a:gd name="connsiteY3" fmla="*/ 6882961 h 6889224"/>
              <a:gd name="connsiteX4" fmla="*/ 0 w 4492859"/>
              <a:gd name="connsiteY4" fmla="*/ 0 h 6889224"/>
              <a:gd name="connsiteX0" fmla="*/ 0 w 4501193"/>
              <a:gd name="connsiteY0" fmla="*/ 0 h 6889224"/>
              <a:gd name="connsiteX1" fmla="*/ 4302690 w 4501193"/>
              <a:gd name="connsiteY1" fmla="*/ 12526 h 6889224"/>
              <a:gd name="connsiteX2" fmla="*/ 4133589 w 4501193"/>
              <a:gd name="connsiteY2" fmla="*/ 6889224 h 6889224"/>
              <a:gd name="connsiteX3" fmla="*/ 0 w 4501193"/>
              <a:gd name="connsiteY3" fmla="*/ 6882961 h 6889224"/>
              <a:gd name="connsiteX4" fmla="*/ 0 w 4501193"/>
              <a:gd name="connsiteY4" fmla="*/ 0 h 6889224"/>
              <a:gd name="connsiteX0" fmla="*/ 0 w 4511648"/>
              <a:gd name="connsiteY0" fmla="*/ 0 h 6895487"/>
              <a:gd name="connsiteX1" fmla="*/ 4302690 w 4511648"/>
              <a:gd name="connsiteY1" fmla="*/ 12526 h 6895487"/>
              <a:gd name="connsiteX2" fmla="*/ 4152378 w 4511648"/>
              <a:gd name="connsiteY2" fmla="*/ 6895487 h 6895487"/>
              <a:gd name="connsiteX3" fmla="*/ 0 w 4511648"/>
              <a:gd name="connsiteY3" fmla="*/ 6882961 h 6895487"/>
              <a:gd name="connsiteX4" fmla="*/ 0 w 4511648"/>
              <a:gd name="connsiteY4" fmla="*/ 0 h 6895487"/>
              <a:gd name="connsiteX0" fmla="*/ 0 w 4504076"/>
              <a:gd name="connsiteY0" fmla="*/ 0 h 6895487"/>
              <a:gd name="connsiteX1" fmla="*/ 4302690 w 4504076"/>
              <a:gd name="connsiteY1" fmla="*/ 12526 h 6895487"/>
              <a:gd name="connsiteX2" fmla="*/ 4152378 w 4504076"/>
              <a:gd name="connsiteY2" fmla="*/ 6895487 h 6895487"/>
              <a:gd name="connsiteX3" fmla="*/ 0 w 4504076"/>
              <a:gd name="connsiteY3" fmla="*/ 6882961 h 6895487"/>
              <a:gd name="connsiteX4" fmla="*/ 0 w 4504076"/>
              <a:gd name="connsiteY4" fmla="*/ 0 h 6895487"/>
              <a:gd name="connsiteX0" fmla="*/ 0 w 4504076"/>
              <a:gd name="connsiteY0" fmla="*/ 0 h 6882961"/>
              <a:gd name="connsiteX1" fmla="*/ 4302690 w 4504076"/>
              <a:gd name="connsiteY1" fmla="*/ 12526 h 6882961"/>
              <a:gd name="connsiteX2" fmla="*/ 4152378 w 4504076"/>
              <a:gd name="connsiteY2" fmla="*/ 6882961 h 6882961"/>
              <a:gd name="connsiteX3" fmla="*/ 0 w 4504076"/>
              <a:gd name="connsiteY3" fmla="*/ 6882961 h 6882961"/>
              <a:gd name="connsiteX4" fmla="*/ 0 w 4504076"/>
              <a:gd name="connsiteY4" fmla="*/ 0 h 6882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04076" h="6882961">
                <a:moveTo>
                  <a:pt x="0" y="0"/>
                </a:moveTo>
                <a:lnTo>
                  <a:pt x="4302690" y="12526"/>
                </a:lnTo>
                <a:cubicBezTo>
                  <a:pt x="4459266" y="1709773"/>
                  <a:pt x="4728575" y="4766092"/>
                  <a:pt x="4152378" y="6882961"/>
                </a:cubicBezTo>
                <a:lnTo>
                  <a:pt x="0" y="6882961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C5601B-1959-95C5-EF0F-1B3E04057D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038" y="5988289"/>
            <a:ext cx="2013615" cy="602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679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CEE476F2-61EB-CEB1-73B4-2DA78C1C4B93}"/>
              </a:ext>
            </a:extLst>
          </p:cNvPr>
          <p:cNvSpPr/>
          <p:nvPr/>
        </p:nvSpPr>
        <p:spPr>
          <a:xfrm>
            <a:off x="4609576" y="-7586"/>
            <a:ext cx="4540685" cy="3973632"/>
          </a:xfrm>
          <a:custGeom>
            <a:avLst/>
            <a:gdLst>
              <a:gd name="connsiteX0" fmla="*/ 0 w 4521896"/>
              <a:gd name="connsiteY0" fmla="*/ 0 h 3965568"/>
              <a:gd name="connsiteX1" fmla="*/ 4521896 w 4521896"/>
              <a:gd name="connsiteY1" fmla="*/ 0 h 3965568"/>
              <a:gd name="connsiteX2" fmla="*/ 4521896 w 4521896"/>
              <a:gd name="connsiteY2" fmla="*/ 3965568 h 3965568"/>
              <a:gd name="connsiteX3" fmla="*/ 0 w 4521896"/>
              <a:gd name="connsiteY3" fmla="*/ 3965568 h 3965568"/>
              <a:gd name="connsiteX4" fmla="*/ 0 w 4521896"/>
              <a:gd name="connsiteY4" fmla="*/ 0 h 3965568"/>
              <a:gd name="connsiteX0" fmla="*/ 0 w 4521896"/>
              <a:gd name="connsiteY0" fmla="*/ 0 h 3965568"/>
              <a:gd name="connsiteX1" fmla="*/ 4521896 w 4521896"/>
              <a:gd name="connsiteY1" fmla="*/ 0 h 3965568"/>
              <a:gd name="connsiteX2" fmla="*/ 4503107 w 4521896"/>
              <a:gd name="connsiteY2" fmla="*/ 3765151 h 3965568"/>
              <a:gd name="connsiteX3" fmla="*/ 0 w 4521896"/>
              <a:gd name="connsiteY3" fmla="*/ 3965568 h 3965568"/>
              <a:gd name="connsiteX4" fmla="*/ 0 w 4521896"/>
              <a:gd name="connsiteY4" fmla="*/ 0 h 3965568"/>
              <a:gd name="connsiteX0" fmla="*/ 0 w 4546948"/>
              <a:gd name="connsiteY0" fmla="*/ 0 h 3965568"/>
              <a:gd name="connsiteX1" fmla="*/ 4521896 w 4546948"/>
              <a:gd name="connsiteY1" fmla="*/ 0 h 3965568"/>
              <a:gd name="connsiteX2" fmla="*/ 4546948 w 4546948"/>
              <a:gd name="connsiteY2" fmla="*/ 3840307 h 3965568"/>
              <a:gd name="connsiteX3" fmla="*/ 0 w 4546948"/>
              <a:gd name="connsiteY3" fmla="*/ 3965568 h 3965568"/>
              <a:gd name="connsiteX4" fmla="*/ 0 w 4546948"/>
              <a:gd name="connsiteY4" fmla="*/ 0 h 3965568"/>
              <a:gd name="connsiteX0" fmla="*/ 0 w 4546948"/>
              <a:gd name="connsiteY0" fmla="*/ 0 h 3965568"/>
              <a:gd name="connsiteX1" fmla="*/ 4521896 w 4546948"/>
              <a:gd name="connsiteY1" fmla="*/ 0 h 3965568"/>
              <a:gd name="connsiteX2" fmla="*/ 4546948 w 4546948"/>
              <a:gd name="connsiteY2" fmla="*/ 3840307 h 3965568"/>
              <a:gd name="connsiteX3" fmla="*/ 0 w 4546948"/>
              <a:gd name="connsiteY3" fmla="*/ 3965568 h 3965568"/>
              <a:gd name="connsiteX4" fmla="*/ 0 w 4546948"/>
              <a:gd name="connsiteY4" fmla="*/ 0 h 3965568"/>
              <a:gd name="connsiteX0" fmla="*/ 0 w 4546948"/>
              <a:gd name="connsiteY0" fmla="*/ 0 h 3967038"/>
              <a:gd name="connsiteX1" fmla="*/ 4521896 w 4546948"/>
              <a:gd name="connsiteY1" fmla="*/ 0 h 3967038"/>
              <a:gd name="connsiteX2" fmla="*/ 4546948 w 4546948"/>
              <a:gd name="connsiteY2" fmla="*/ 3840307 h 3967038"/>
              <a:gd name="connsiteX3" fmla="*/ 0 w 4546948"/>
              <a:gd name="connsiteY3" fmla="*/ 3965568 h 3967038"/>
              <a:gd name="connsiteX4" fmla="*/ 0 w 4546948"/>
              <a:gd name="connsiteY4" fmla="*/ 0 h 3967038"/>
              <a:gd name="connsiteX0" fmla="*/ 0 w 4546948"/>
              <a:gd name="connsiteY0" fmla="*/ 0 h 3967038"/>
              <a:gd name="connsiteX1" fmla="*/ 4528159 w 4546948"/>
              <a:gd name="connsiteY1" fmla="*/ 12526 h 3967038"/>
              <a:gd name="connsiteX2" fmla="*/ 4546948 w 4546948"/>
              <a:gd name="connsiteY2" fmla="*/ 3840307 h 3967038"/>
              <a:gd name="connsiteX3" fmla="*/ 0 w 4546948"/>
              <a:gd name="connsiteY3" fmla="*/ 3965568 h 3967038"/>
              <a:gd name="connsiteX4" fmla="*/ 0 w 4546948"/>
              <a:gd name="connsiteY4" fmla="*/ 0 h 3967038"/>
              <a:gd name="connsiteX0" fmla="*/ 0 w 4546948"/>
              <a:gd name="connsiteY0" fmla="*/ 0 h 3967038"/>
              <a:gd name="connsiteX1" fmla="*/ 4515702 w 4546948"/>
              <a:gd name="connsiteY1" fmla="*/ 6274 h 3967038"/>
              <a:gd name="connsiteX2" fmla="*/ 4546948 w 4546948"/>
              <a:gd name="connsiteY2" fmla="*/ 3840307 h 3967038"/>
              <a:gd name="connsiteX3" fmla="*/ 0 w 4546948"/>
              <a:gd name="connsiteY3" fmla="*/ 3965568 h 3967038"/>
              <a:gd name="connsiteX4" fmla="*/ 0 w 4546948"/>
              <a:gd name="connsiteY4" fmla="*/ 0 h 3967038"/>
              <a:gd name="connsiteX0" fmla="*/ 0 w 4515805"/>
              <a:gd name="connsiteY0" fmla="*/ 0 h 3967126"/>
              <a:gd name="connsiteX1" fmla="*/ 4515702 w 4515805"/>
              <a:gd name="connsiteY1" fmla="*/ 6274 h 3967126"/>
              <a:gd name="connsiteX2" fmla="*/ 4515805 w 4515805"/>
              <a:gd name="connsiteY2" fmla="*/ 3846560 h 3967126"/>
              <a:gd name="connsiteX3" fmla="*/ 0 w 4515805"/>
              <a:gd name="connsiteY3" fmla="*/ 3965568 h 3967126"/>
              <a:gd name="connsiteX4" fmla="*/ 0 w 4515805"/>
              <a:gd name="connsiteY4" fmla="*/ 0 h 3967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15805" h="3967126">
                <a:moveTo>
                  <a:pt x="0" y="0"/>
                </a:moveTo>
                <a:lnTo>
                  <a:pt x="4515702" y="6274"/>
                </a:lnTo>
                <a:cubicBezTo>
                  <a:pt x="4515736" y="1286369"/>
                  <a:pt x="4515771" y="2566465"/>
                  <a:pt x="4515805" y="3846560"/>
                </a:cubicBezTo>
                <a:cubicBezTo>
                  <a:pt x="3000156" y="3888314"/>
                  <a:pt x="1991638" y="3980181"/>
                  <a:pt x="0" y="3965568"/>
                </a:cubicBezTo>
                <a:lnTo>
                  <a:pt x="0" y="0"/>
                </a:lnTo>
                <a:close/>
              </a:path>
            </a:pathLst>
          </a:custGeom>
          <a:solidFill>
            <a:srgbClr val="F39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FAA344DE-C57A-A876-59CF-4B077B0203CC}"/>
              </a:ext>
            </a:extLst>
          </p:cNvPr>
          <p:cNvSpPr/>
          <p:nvPr/>
        </p:nvSpPr>
        <p:spPr>
          <a:xfrm rot="16200000">
            <a:off x="1050789" y="3053926"/>
            <a:ext cx="6882961" cy="747897"/>
          </a:xfrm>
          <a:custGeom>
            <a:avLst/>
            <a:gdLst>
              <a:gd name="connsiteX0" fmla="*/ 0 w 9550400"/>
              <a:gd name="connsiteY0" fmla="*/ 0 h 316753"/>
              <a:gd name="connsiteX1" fmla="*/ 9550400 w 9550400"/>
              <a:gd name="connsiteY1" fmla="*/ 0 h 316753"/>
              <a:gd name="connsiteX2" fmla="*/ 9550400 w 9550400"/>
              <a:gd name="connsiteY2" fmla="*/ 316753 h 316753"/>
              <a:gd name="connsiteX3" fmla="*/ 0 w 9550400"/>
              <a:gd name="connsiteY3" fmla="*/ 316753 h 316753"/>
              <a:gd name="connsiteX4" fmla="*/ 0 w 9550400"/>
              <a:gd name="connsiteY4" fmla="*/ 0 h 316753"/>
              <a:gd name="connsiteX0" fmla="*/ 0 w 9550400"/>
              <a:gd name="connsiteY0" fmla="*/ 0 h 1655482"/>
              <a:gd name="connsiteX1" fmla="*/ 9550400 w 9550400"/>
              <a:gd name="connsiteY1" fmla="*/ 0 h 1655482"/>
              <a:gd name="connsiteX2" fmla="*/ 9550400 w 9550400"/>
              <a:gd name="connsiteY2" fmla="*/ 316753 h 1655482"/>
              <a:gd name="connsiteX3" fmla="*/ 304800 w 9550400"/>
              <a:gd name="connsiteY3" fmla="*/ 1655482 h 1655482"/>
              <a:gd name="connsiteX4" fmla="*/ 0 w 9550400"/>
              <a:gd name="connsiteY4" fmla="*/ 0 h 1655482"/>
              <a:gd name="connsiteX0" fmla="*/ 262965 w 9245600"/>
              <a:gd name="connsiteY0" fmla="*/ 1069788 h 1655482"/>
              <a:gd name="connsiteX1" fmla="*/ 9245600 w 9245600"/>
              <a:gd name="connsiteY1" fmla="*/ 0 h 1655482"/>
              <a:gd name="connsiteX2" fmla="*/ 9245600 w 9245600"/>
              <a:gd name="connsiteY2" fmla="*/ 316753 h 1655482"/>
              <a:gd name="connsiteX3" fmla="*/ 0 w 9245600"/>
              <a:gd name="connsiteY3" fmla="*/ 1655482 h 1655482"/>
              <a:gd name="connsiteX4" fmla="*/ 262965 w 9245600"/>
              <a:gd name="connsiteY4" fmla="*/ 1069788 h 1655482"/>
              <a:gd name="connsiteX0" fmla="*/ 0 w 9251576"/>
              <a:gd name="connsiteY0" fmla="*/ 1410447 h 1655482"/>
              <a:gd name="connsiteX1" fmla="*/ 9251576 w 9251576"/>
              <a:gd name="connsiteY1" fmla="*/ 0 h 1655482"/>
              <a:gd name="connsiteX2" fmla="*/ 9251576 w 9251576"/>
              <a:gd name="connsiteY2" fmla="*/ 316753 h 1655482"/>
              <a:gd name="connsiteX3" fmla="*/ 5976 w 9251576"/>
              <a:gd name="connsiteY3" fmla="*/ 1655482 h 1655482"/>
              <a:gd name="connsiteX4" fmla="*/ 0 w 9251576"/>
              <a:gd name="connsiteY4" fmla="*/ 1410447 h 1655482"/>
              <a:gd name="connsiteX0" fmla="*/ 0 w 9251576"/>
              <a:gd name="connsiteY0" fmla="*/ 1410447 h 1810870"/>
              <a:gd name="connsiteX1" fmla="*/ 9251576 w 9251576"/>
              <a:gd name="connsiteY1" fmla="*/ 0 h 1810870"/>
              <a:gd name="connsiteX2" fmla="*/ 9161929 w 9251576"/>
              <a:gd name="connsiteY2" fmla="*/ 1810870 h 1810870"/>
              <a:gd name="connsiteX3" fmla="*/ 5976 w 9251576"/>
              <a:gd name="connsiteY3" fmla="*/ 1655482 h 1810870"/>
              <a:gd name="connsiteX4" fmla="*/ 0 w 9251576"/>
              <a:gd name="connsiteY4" fmla="*/ 1410447 h 1810870"/>
              <a:gd name="connsiteX0" fmla="*/ 0 w 9161929"/>
              <a:gd name="connsiteY0" fmla="*/ 0 h 400423"/>
              <a:gd name="connsiteX1" fmla="*/ 9161929 w 9161929"/>
              <a:gd name="connsiteY1" fmla="*/ 95623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9976 w 9161929"/>
              <a:gd name="connsiteY1" fmla="*/ 19124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1957 h 402380"/>
              <a:gd name="connsiteX1" fmla="*/ 9144000 w 9161929"/>
              <a:gd name="connsiteY1" fmla="*/ 109533 h 402380"/>
              <a:gd name="connsiteX2" fmla="*/ 9161929 w 9161929"/>
              <a:gd name="connsiteY2" fmla="*/ 402380 h 402380"/>
              <a:gd name="connsiteX3" fmla="*/ 5976 w 9161929"/>
              <a:gd name="connsiteY3" fmla="*/ 246992 h 402380"/>
              <a:gd name="connsiteX4" fmla="*/ 0 w 9161929"/>
              <a:gd name="connsiteY4" fmla="*/ 1957 h 402380"/>
              <a:gd name="connsiteX0" fmla="*/ 0 w 9161929"/>
              <a:gd name="connsiteY0" fmla="*/ 2559 h 402982"/>
              <a:gd name="connsiteX1" fmla="*/ 9144000 w 9161929"/>
              <a:gd name="connsiteY1" fmla="*/ 110135 h 402982"/>
              <a:gd name="connsiteX2" fmla="*/ 9161929 w 9161929"/>
              <a:gd name="connsiteY2" fmla="*/ 402982 h 402982"/>
              <a:gd name="connsiteX3" fmla="*/ 5976 w 9161929"/>
              <a:gd name="connsiteY3" fmla="*/ 247594 h 402982"/>
              <a:gd name="connsiteX4" fmla="*/ 0 w 9161929"/>
              <a:gd name="connsiteY4" fmla="*/ 2559 h 402982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41652"/>
              <a:gd name="connsiteX1" fmla="*/ 9144000 w 9161929"/>
              <a:gd name="connsiteY1" fmla="*/ 107576 h 441652"/>
              <a:gd name="connsiteX2" fmla="*/ 9161929 w 9161929"/>
              <a:gd name="connsiteY2" fmla="*/ 400423 h 441652"/>
              <a:gd name="connsiteX3" fmla="*/ 5976 w 9161929"/>
              <a:gd name="connsiteY3" fmla="*/ 245035 h 441652"/>
              <a:gd name="connsiteX4" fmla="*/ 0 w 9161929"/>
              <a:gd name="connsiteY4" fmla="*/ 0 h 441652"/>
              <a:gd name="connsiteX0" fmla="*/ 0 w 9161929"/>
              <a:gd name="connsiteY0" fmla="*/ 0 h 472675"/>
              <a:gd name="connsiteX1" fmla="*/ 9144000 w 9161929"/>
              <a:gd name="connsiteY1" fmla="*/ 107576 h 472675"/>
              <a:gd name="connsiteX2" fmla="*/ 9161929 w 9161929"/>
              <a:gd name="connsiteY2" fmla="*/ 400423 h 472675"/>
              <a:gd name="connsiteX3" fmla="*/ 5976 w 9161929"/>
              <a:gd name="connsiteY3" fmla="*/ 245035 h 472675"/>
              <a:gd name="connsiteX4" fmla="*/ 0 w 9161929"/>
              <a:gd name="connsiteY4" fmla="*/ 0 h 472675"/>
              <a:gd name="connsiteX0" fmla="*/ 0 w 9161929"/>
              <a:gd name="connsiteY0" fmla="*/ 0 h 465200"/>
              <a:gd name="connsiteX1" fmla="*/ 9144000 w 9161929"/>
              <a:gd name="connsiteY1" fmla="*/ 107576 h 465200"/>
              <a:gd name="connsiteX2" fmla="*/ 9161929 w 9161929"/>
              <a:gd name="connsiteY2" fmla="*/ 400423 h 465200"/>
              <a:gd name="connsiteX3" fmla="*/ 5976 w 9161929"/>
              <a:gd name="connsiteY3" fmla="*/ 245035 h 465200"/>
              <a:gd name="connsiteX4" fmla="*/ 0 w 9161929"/>
              <a:gd name="connsiteY4" fmla="*/ 0 h 465200"/>
              <a:gd name="connsiteX0" fmla="*/ 0 w 9149976"/>
              <a:gd name="connsiteY0" fmla="*/ 0 h 430862"/>
              <a:gd name="connsiteX1" fmla="*/ 9144000 w 9149976"/>
              <a:gd name="connsiteY1" fmla="*/ 107576 h 430862"/>
              <a:gd name="connsiteX2" fmla="*/ 9149976 w 9149976"/>
              <a:gd name="connsiteY2" fmla="*/ 351858 h 430862"/>
              <a:gd name="connsiteX3" fmla="*/ 5976 w 9149976"/>
              <a:gd name="connsiteY3" fmla="*/ 245035 h 430862"/>
              <a:gd name="connsiteX4" fmla="*/ 0 w 9149976"/>
              <a:gd name="connsiteY4" fmla="*/ 0 h 430862"/>
              <a:gd name="connsiteX0" fmla="*/ 0 w 9155952"/>
              <a:gd name="connsiteY0" fmla="*/ 0 h 430862"/>
              <a:gd name="connsiteX1" fmla="*/ 9155952 w 9155952"/>
              <a:gd name="connsiteY1" fmla="*/ 107576 h 430862"/>
              <a:gd name="connsiteX2" fmla="*/ 9149976 w 9155952"/>
              <a:gd name="connsiteY2" fmla="*/ 351858 h 430862"/>
              <a:gd name="connsiteX3" fmla="*/ 5976 w 9155952"/>
              <a:gd name="connsiteY3" fmla="*/ 245035 h 430862"/>
              <a:gd name="connsiteX4" fmla="*/ 0 w 9155952"/>
              <a:gd name="connsiteY4" fmla="*/ 0 h 430862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35488"/>
              <a:gd name="connsiteX1" fmla="*/ 9155952 w 9155952"/>
              <a:gd name="connsiteY1" fmla="*/ 107576 h 435488"/>
              <a:gd name="connsiteX2" fmla="*/ 9149976 w 9155952"/>
              <a:gd name="connsiteY2" fmla="*/ 351858 h 435488"/>
              <a:gd name="connsiteX3" fmla="*/ 5976 w 9155952"/>
              <a:gd name="connsiteY3" fmla="*/ 245035 h 435488"/>
              <a:gd name="connsiteX4" fmla="*/ 0 w 9155952"/>
              <a:gd name="connsiteY4" fmla="*/ 0 h 435488"/>
              <a:gd name="connsiteX0" fmla="*/ 0 w 9155952"/>
              <a:gd name="connsiteY0" fmla="*/ 0 h 413457"/>
              <a:gd name="connsiteX1" fmla="*/ 9155952 w 9155952"/>
              <a:gd name="connsiteY1" fmla="*/ 107576 h 413457"/>
              <a:gd name="connsiteX2" fmla="*/ 9149976 w 9155952"/>
              <a:gd name="connsiteY2" fmla="*/ 351858 h 413457"/>
              <a:gd name="connsiteX3" fmla="*/ 5976 w 9155952"/>
              <a:gd name="connsiteY3" fmla="*/ 245035 h 413457"/>
              <a:gd name="connsiteX4" fmla="*/ 0 w 9155952"/>
              <a:gd name="connsiteY4" fmla="*/ 0 h 413457"/>
              <a:gd name="connsiteX0" fmla="*/ 0 w 9155952"/>
              <a:gd name="connsiteY0" fmla="*/ 0 h 351858"/>
              <a:gd name="connsiteX1" fmla="*/ 9155952 w 9155952"/>
              <a:gd name="connsiteY1" fmla="*/ 107576 h 351858"/>
              <a:gd name="connsiteX2" fmla="*/ 9149976 w 9155952"/>
              <a:gd name="connsiteY2" fmla="*/ 351858 h 351858"/>
              <a:gd name="connsiteX3" fmla="*/ 5976 w 9155952"/>
              <a:gd name="connsiteY3" fmla="*/ 245035 h 351858"/>
              <a:gd name="connsiteX4" fmla="*/ 0 w 9155952"/>
              <a:gd name="connsiteY4" fmla="*/ 0 h 351858"/>
              <a:gd name="connsiteX0" fmla="*/ 0 w 9155952"/>
              <a:gd name="connsiteY0" fmla="*/ 0 h 408476"/>
              <a:gd name="connsiteX1" fmla="*/ 9155952 w 9155952"/>
              <a:gd name="connsiteY1" fmla="*/ 107576 h 408476"/>
              <a:gd name="connsiteX2" fmla="*/ 9149976 w 9155952"/>
              <a:gd name="connsiteY2" fmla="*/ 351858 h 408476"/>
              <a:gd name="connsiteX3" fmla="*/ 5976 w 9155952"/>
              <a:gd name="connsiteY3" fmla="*/ 245035 h 408476"/>
              <a:gd name="connsiteX4" fmla="*/ 0 w 9155952"/>
              <a:gd name="connsiteY4" fmla="*/ 0 h 408476"/>
              <a:gd name="connsiteX0" fmla="*/ 0 w 9155952"/>
              <a:gd name="connsiteY0" fmla="*/ 0 h 436223"/>
              <a:gd name="connsiteX1" fmla="*/ 9155952 w 9155952"/>
              <a:gd name="connsiteY1" fmla="*/ 107576 h 436223"/>
              <a:gd name="connsiteX2" fmla="*/ 9149976 w 9155952"/>
              <a:gd name="connsiteY2" fmla="*/ 351858 h 436223"/>
              <a:gd name="connsiteX3" fmla="*/ 5976 w 9155952"/>
              <a:gd name="connsiteY3" fmla="*/ 245035 h 436223"/>
              <a:gd name="connsiteX4" fmla="*/ 0 w 9155952"/>
              <a:gd name="connsiteY4" fmla="*/ 0 h 436223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49976"/>
              <a:gd name="connsiteY0" fmla="*/ 0 h 424791"/>
              <a:gd name="connsiteX1" fmla="*/ 9143999 w 9149976"/>
              <a:gd name="connsiteY1" fmla="*/ 152903 h 424791"/>
              <a:gd name="connsiteX2" fmla="*/ 9149976 w 9149976"/>
              <a:gd name="connsiteY2" fmla="*/ 351858 h 424791"/>
              <a:gd name="connsiteX3" fmla="*/ 5976 w 9149976"/>
              <a:gd name="connsiteY3" fmla="*/ 245035 h 424791"/>
              <a:gd name="connsiteX4" fmla="*/ 0 w 9149976"/>
              <a:gd name="connsiteY4" fmla="*/ 0 h 424791"/>
              <a:gd name="connsiteX0" fmla="*/ 0 w 9149976"/>
              <a:gd name="connsiteY0" fmla="*/ 0 h 424791"/>
              <a:gd name="connsiteX1" fmla="*/ 9143999 w 9149976"/>
              <a:gd name="connsiteY1" fmla="*/ 152903 h 424791"/>
              <a:gd name="connsiteX2" fmla="*/ 9149976 w 9149976"/>
              <a:gd name="connsiteY2" fmla="*/ 351858 h 424791"/>
              <a:gd name="connsiteX3" fmla="*/ 5976 w 9149976"/>
              <a:gd name="connsiteY3" fmla="*/ 245035 h 424791"/>
              <a:gd name="connsiteX4" fmla="*/ 0 w 9149976"/>
              <a:gd name="connsiteY4" fmla="*/ 0 h 424791"/>
              <a:gd name="connsiteX0" fmla="*/ 0 w 9161929"/>
              <a:gd name="connsiteY0" fmla="*/ 0 h 363276"/>
              <a:gd name="connsiteX1" fmla="*/ 9155952 w 9161929"/>
              <a:gd name="connsiteY1" fmla="*/ 91388 h 363276"/>
              <a:gd name="connsiteX2" fmla="*/ 9161929 w 9161929"/>
              <a:gd name="connsiteY2" fmla="*/ 290343 h 363276"/>
              <a:gd name="connsiteX3" fmla="*/ 17929 w 9161929"/>
              <a:gd name="connsiteY3" fmla="*/ 183520 h 363276"/>
              <a:gd name="connsiteX4" fmla="*/ 0 w 9161929"/>
              <a:gd name="connsiteY4" fmla="*/ 0 h 363276"/>
              <a:gd name="connsiteX0" fmla="*/ 0 w 9161929"/>
              <a:gd name="connsiteY0" fmla="*/ 0 h 363276"/>
              <a:gd name="connsiteX1" fmla="*/ 9155952 w 9161929"/>
              <a:gd name="connsiteY1" fmla="*/ 91388 h 363276"/>
              <a:gd name="connsiteX2" fmla="*/ 9161929 w 9161929"/>
              <a:gd name="connsiteY2" fmla="*/ 290343 h 363276"/>
              <a:gd name="connsiteX3" fmla="*/ 17929 w 9161929"/>
              <a:gd name="connsiteY3" fmla="*/ 183520 h 363276"/>
              <a:gd name="connsiteX4" fmla="*/ 0 w 9161929"/>
              <a:gd name="connsiteY4" fmla="*/ 0 h 363276"/>
              <a:gd name="connsiteX0" fmla="*/ 0 w 9173881"/>
              <a:gd name="connsiteY0" fmla="*/ 0 h 363276"/>
              <a:gd name="connsiteX1" fmla="*/ 9173881 w 9173881"/>
              <a:gd name="connsiteY1" fmla="*/ 91388 h 363276"/>
              <a:gd name="connsiteX2" fmla="*/ 9161929 w 9173881"/>
              <a:gd name="connsiteY2" fmla="*/ 290343 h 363276"/>
              <a:gd name="connsiteX3" fmla="*/ 17929 w 9173881"/>
              <a:gd name="connsiteY3" fmla="*/ 183520 h 363276"/>
              <a:gd name="connsiteX4" fmla="*/ 0 w 9173881"/>
              <a:gd name="connsiteY4" fmla="*/ 0 h 363276"/>
              <a:gd name="connsiteX0" fmla="*/ 0 w 9179858"/>
              <a:gd name="connsiteY0" fmla="*/ 0 h 363276"/>
              <a:gd name="connsiteX1" fmla="*/ 9173881 w 9179858"/>
              <a:gd name="connsiteY1" fmla="*/ 91388 h 363276"/>
              <a:gd name="connsiteX2" fmla="*/ 9179858 w 9179858"/>
              <a:gd name="connsiteY2" fmla="*/ 290343 h 363276"/>
              <a:gd name="connsiteX3" fmla="*/ 17929 w 9179858"/>
              <a:gd name="connsiteY3" fmla="*/ 183520 h 363276"/>
              <a:gd name="connsiteX4" fmla="*/ 0 w 9179858"/>
              <a:gd name="connsiteY4" fmla="*/ 0 h 363276"/>
              <a:gd name="connsiteX0" fmla="*/ 5977 w 9185835"/>
              <a:gd name="connsiteY0" fmla="*/ 0 h 364280"/>
              <a:gd name="connsiteX1" fmla="*/ 9179858 w 9185835"/>
              <a:gd name="connsiteY1" fmla="*/ 91388 h 364280"/>
              <a:gd name="connsiteX2" fmla="*/ 9185835 w 9185835"/>
              <a:gd name="connsiteY2" fmla="*/ 290343 h 364280"/>
              <a:gd name="connsiteX3" fmla="*/ 0 w 9185835"/>
              <a:gd name="connsiteY3" fmla="*/ 186758 h 364280"/>
              <a:gd name="connsiteX4" fmla="*/ 5977 w 9185835"/>
              <a:gd name="connsiteY4" fmla="*/ 0 h 364280"/>
              <a:gd name="connsiteX0" fmla="*/ 5977 w 9189517"/>
              <a:gd name="connsiteY0" fmla="*/ 0 h 364280"/>
              <a:gd name="connsiteX1" fmla="*/ 9189517 w 9189517"/>
              <a:gd name="connsiteY1" fmla="*/ 93995 h 364280"/>
              <a:gd name="connsiteX2" fmla="*/ 9185835 w 9189517"/>
              <a:gd name="connsiteY2" fmla="*/ 290343 h 364280"/>
              <a:gd name="connsiteX3" fmla="*/ 0 w 9189517"/>
              <a:gd name="connsiteY3" fmla="*/ 186758 h 364280"/>
              <a:gd name="connsiteX4" fmla="*/ 5977 w 9189517"/>
              <a:gd name="connsiteY4" fmla="*/ 0 h 364280"/>
              <a:gd name="connsiteX0" fmla="*/ 33614 w 9217154"/>
              <a:gd name="connsiteY0" fmla="*/ 0 h 364280"/>
              <a:gd name="connsiteX1" fmla="*/ 9217154 w 9217154"/>
              <a:gd name="connsiteY1" fmla="*/ 93995 h 364280"/>
              <a:gd name="connsiteX2" fmla="*/ 9213472 w 9217154"/>
              <a:gd name="connsiteY2" fmla="*/ 290343 h 364280"/>
              <a:gd name="connsiteX3" fmla="*/ 0 w 9217154"/>
              <a:gd name="connsiteY3" fmla="*/ 186758 h 364280"/>
              <a:gd name="connsiteX4" fmla="*/ 33614 w 9217154"/>
              <a:gd name="connsiteY4" fmla="*/ 0 h 364280"/>
              <a:gd name="connsiteX0" fmla="*/ 0 w 9220391"/>
              <a:gd name="connsiteY0" fmla="*/ 0 h 364280"/>
              <a:gd name="connsiteX1" fmla="*/ 9220391 w 9220391"/>
              <a:gd name="connsiteY1" fmla="*/ 93995 h 364280"/>
              <a:gd name="connsiteX2" fmla="*/ 9216709 w 9220391"/>
              <a:gd name="connsiteY2" fmla="*/ 290343 h 364280"/>
              <a:gd name="connsiteX3" fmla="*/ 3237 w 9220391"/>
              <a:gd name="connsiteY3" fmla="*/ 186758 h 364280"/>
              <a:gd name="connsiteX4" fmla="*/ 0 w 9220391"/>
              <a:gd name="connsiteY4" fmla="*/ 0 h 364280"/>
              <a:gd name="connsiteX0" fmla="*/ 15189 w 9235580"/>
              <a:gd name="connsiteY0" fmla="*/ 0 h 391869"/>
              <a:gd name="connsiteX1" fmla="*/ 9235580 w 9235580"/>
              <a:gd name="connsiteY1" fmla="*/ 93995 h 391869"/>
              <a:gd name="connsiteX2" fmla="*/ 9231898 w 9235580"/>
              <a:gd name="connsiteY2" fmla="*/ 290343 h 391869"/>
              <a:gd name="connsiteX3" fmla="*/ 0 w 9235580"/>
              <a:gd name="connsiteY3" fmla="*/ 257525 h 391869"/>
              <a:gd name="connsiteX4" fmla="*/ 15189 w 9235580"/>
              <a:gd name="connsiteY4" fmla="*/ 0 h 391869"/>
              <a:gd name="connsiteX0" fmla="*/ 24402 w 9235580"/>
              <a:gd name="connsiteY0" fmla="*/ 0 h 388144"/>
              <a:gd name="connsiteX1" fmla="*/ 9235580 w 9235580"/>
              <a:gd name="connsiteY1" fmla="*/ 90270 h 388144"/>
              <a:gd name="connsiteX2" fmla="*/ 9231898 w 9235580"/>
              <a:gd name="connsiteY2" fmla="*/ 286618 h 388144"/>
              <a:gd name="connsiteX3" fmla="*/ 0 w 9235580"/>
              <a:gd name="connsiteY3" fmla="*/ 253800 h 388144"/>
              <a:gd name="connsiteX4" fmla="*/ 24402 w 9235580"/>
              <a:gd name="connsiteY4" fmla="*/ 0 h 388144"/>
              <a:gd name="connsiteX0" fmla="*/ 0 w 9211178"/>
              <a:gd name="connsiteY0" fmla="*/ 0 h 389918"/>
              <a:gd name="connsiteX1" fmla="*/ 9211178 w 9211178"/>
              <a:gd name="connsiteY1" fmla="*/ 90270 h 389918"/>
              <a:gd name="connsiteX2" fmla="*/ 9207496 w 9211178"/>
              <a:gd name="connsiteY2" fmla="*/ 286618 h 389918"/>
              <a:gd name="connsiteX3" fmla="*/ 12447 w 9211178"/>
              <a:gd name="connsiteY3" fmla="*/ 257526 h 389918"/>
              <a:gd name="connsiteX4" fmla="*/ 0 w 9211178"/>
              <a:gd name="connsiteY4" fmla="*/ 0 h 389918"/>
              <a:gd name="connsiteX0" fmla="*/ 0 w 9204731"/>
              <a:gd name="connsiteY0" fmla="*/ 0 h 392525"/>
              <a:gd name="connsiteX1" fmla="*/ 9204731 w 9204731"/>
              <a:gd name="connsiteY1" fmla="*/ 92877 h 392525"/>
              <a:gd name="connsiteX2" fmla="*/ 9201049 w 9204731"/>
              <a:gd name="connsiteY2" fmla="*/ 289225 h 392525"/>
              <a:gd name="connsiteX3" fmla="*/ 6000 w 9204731"/>
              <a:gd name="connsiteY3" fmla="*/ 260133 h 392525"/>
              <a:gd name="connsiteX4" fmla="*/ 0 w 9204731"/>
              <a:gd name="connsiteY4" fmla="*/ 0 h 392525"/>
              <a:gd name="connsiteX0" fmla="*/ 0 w 9204731"/>
              <a:gd name="connsiteY0" fmla="*/ 0 h 392525"/>
              <a:gd name="connsiteX1" fmla="*/ 9204731 w 9204731"/>
              <a:gd name="connsiteY1" fmla="*/ 92877 h 392525"/>
              <a:gd name="connsiteX2" fmla="*/ 9201049 w 9204731"/>
              <a:gd name="connsiteY2" fmla="*/ 289225 h 392525"/>
              <a:gd name="connsiteX3" fmla="*/ 6000 w 9204731"/>
              <a:gd name="connsiteY3" fmla="*/ 260133 h 392525"/>
              <a:gd name="connsiteX4" fmla="*/ 0 w 9204731"/>
              <a:gd name="connsiteY4" fmla="*/ 0 h 392525"/>
              <a:gd name="connsiteX0" fmla="*/ 0 w 9204731"/>
              <a:gd name="connsiteY0" fmla="*/ 0 h 392525"/>
              <a:gd name="connsiteX1" fmla="*/ 9204731 w 9204731"/>
              <a:gd name="connsiteY1" fmla="*/ 92877 h 392525"/>
              <a:gd name="connsiteX2" fmla="*/ 9201049 w 9204731"/>
              <a:gd name="connsiteY2" fmla="*/ 289225 h 392525"/>
              <a:gd name="connsiteX3" fmla="*/ 6000 w 9204731"/>
              <a:gd name="connsiteY3" fmla="*/ 260133 h 392525"/>
              <a:gd name="connsiteX4" fmla="*/ 0 w 9204731"/>
              <a:gd name="connsiteY4" fmla="*/ 0 h 392525"/>
              <a:gd name="connsiteX0" fmla="*/ 0 w 9204731"/>
              <a:gd name="connsiteY0" fmla="*/ 0 h 402252"/>
              <a:gd name="connsiteX1" fmla="*/ 9204731 w 9204731"/>
              <a:gd name="connsiteY1" fmla="*/ 92877 h 402252"/>
              <a:gd name="connsiteX2" fmla="*/ 9201049 w 9204731"/>
              <a:gd name="connsiteY2" fmla="*/ 289225 h 402252"/>
              <a:gd name="connsiteX3" fmla="*/ 6000 w 9204731"/>
              <a:gd name="connsiteY3" fmla="*/ 260133 h 402252"/>
              <a:gd name="connsiteX4" fmla="*/ 0 w 9204731"/>
              <a:gd name="connsiteY4" fmla="*/ 0 h 402252"/>
              <a:gd name="connsiteX0" fmla="*/ 0 w 9204731"/>
              <a:gd name="connsiteY0" fmla="*/ 0 h 406622"/>
              <a:gd name="connsiteX1" fmla="*/ 9204731 w 9204731"/>
              <a:gd name="connsiteY1" fmla="*/ 92877 h 406622"/>
              <a:gd name="connsiteX2" fmla="*/ 9201049 w 9204731"/>
              <a:gd name="connsiteY2" fmla="*/ 289225 h 406622"/>
              <a:gd name="connsiteX3" fmla="*/ 6000 w 9204731"/>
              <a:gd name="connsiteY3" fmla="*/ 260133 h 406622"/>
              <a:gd name="connsiteX4" fmla="*/ 0 w 9204731"/>
              <a:gd name="connsiteY4" fmla="*/ 0 h 406622"/>
              <a:gd name="connsiteX0" fmla="*/ 0 w 9222851"/>
              <a:gd name="connsiteY0" fmla="*/ 0 h 405160"/>
              <a:gd name="connsiteX1" fmla="*/ 9204731 w 9222851"/>
              <a:gd name="connsiteY1" fmla="*/ 92877 h 405160"/>
              <a:gd name="connsiteX2" fmla="*/ 9222799 w 9222851"/>
              <a:gd name="connsiteY2" fmla="*/ 286294 h 405160"/>
              <a:gd name="connsiteX3" fmla="*/ 6000 w 9222851"/>
              <a:gd name="connsiteY3" fmla="*/ 260133 h 405160"/>
              <a:gd name="connsiteX4" fmla="*/ 0 w 9222851"/>
              <a:gd name="connsiteY4" fmla="*/ 0 h 405160"/>
              <a:gd name="connsiteX0" fmla="*/ 0 w 9222964"/>
              <a:gd name="connsiteY0" fmla="*/ 0 h 405160"/>
              <a:gd name="connsiteX1" fmla="*/ 9219232 w 9222964"/>
              <a:gd name="connsiteY1" fmla="*/ 87015 h 405160"/>
              <a:gd name="connsiteX2" fmla="*/ 9222799 w 9222964"/>
              <a:gd name="connsiteY2" fmla="*/ 286294 h 405160"/>
              <a:gd name="connsiteX3" fmla="*/ 6000 w 9222964"/>
              <a:gd name="connsiteY3" fmla="*/ 260133 h 405160"/>
              <a:gd name="connsiteX4" fmla="*/ 0 w 9222964"/>
              <a:gd name="connsiteY4" fmla="*/ 0 h 40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22964" h="405160">
                <a:moveTo>
                  <a:pt x="0" y="0"/>
                </a:moveTo>
                <a:cubicBezTo>
                  <a:pt x="1417368" y="213129"/>
                  <a:pt x="5173163" y="271024"/>
                  <a:pt x="9219232" y="87015"/>
                </a:cubicBezTo>
                <a:cubicBezTo>
                  <a:pt x="9218005" y="152464"/>
                  <a:pt x="9224026" y="220845"/>
                  <a:pt x="9222799" y="286294"/>
                </a:cubicBezTo>
                <a:cubicBezTo>
                  <a:pt x="5084337" y="434007"/>
                  <a:pt x="3468633" y="464268"/>
                  <a:pt x="6000" y="260133"/>
                </a:cubicBezTo>
                <a:lnTo>
                  <a:pt x="0" y="0"/>
                </a:lnTo>
                <a:close/>
              </a:path>
            </a:pathLst>
          </a:custGeom>
          <a:solidFill>
            <a:srgbClr val="00B7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60A3F667-D4CA-B2CE-35BC-4CBA959925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16323" y="567398"/>
            <a:ext cx="4114943" cy="1158745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FontTx/>
              <a:buNone/>
              <a:defRPr sz="3200">
                <a:solidFill>
                  <a:schemeClr val="bg1"/>
                </a:solidFill>
                <a:latin typeface="Rubik Medium" panose="02000604000000020004" pitchFamily="2" charset="-79"/>
                <a:cs typeface="Rubik Medium" panose="02000604000000020004" pitchFamily="2" charset="-79"/>
              </a:defRPr>
            </a:lvl1pPr>
          </a:lstStyle>
          <a:p>
            <a:pPr fontAlgn="b"/>
            <a:r>
              <a:rPr lang="en-GB" baseline="0" dirty="0">
                <a:solidFill>
                  <a:schemeClr val="bg1"/>
                </a:solidFill>
              </a:rPr>
              <a:t>Click to edit two line Master headline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3DE98918-048B-6CB6-0181-CA3A2F2E282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16324" y="1731957"/>
            <a:ext cx="3954300" cy="1158745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Rubik Medium" panose="02000604000000020004" pitchFamily="2" charset="-79"/>
                <a:cs typeface="Rubik Medium" panose="02000604000000020004" pitchFamily="2" charset="-79"/>
              </a:defRPr>
            </a:lvl1pPr>
          </a:lstStyle>
          <a:p>
            <a:pPr fontAlgn="b"/>
            <a:r>
              <a:rPr lang="en-GB" baseline="0" dirty="0">
                <a:solidFill>
                  <a:schemeClr val="bg1"/>
                </a:solidFill>
              </a:rPr>
              <a:t>Click to edit two line subhead to add further information</a:t>
            </a:r>
          </a:p>
        </p:txBody>
      </p:sp>
      <p:sp>
        <p:nvSpPr>
          <p:cNvPr id="3" name="Picture Placeholder 9">
            <a:extLst>
              <a:ext uri="{FF2B5EF4-FFF2-40B4-BE49-F238E27FC236}">
                <a16:creationId xmlns:a16="http://schemas.microsoft.com/office/drawing/2014/main" id="{3469C92E-98D4-390F-5905-5693C9602C2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-13848"/>
            <a:ext cx="4504076" cy="6882961"/>
          </a:xfrm>
          <a:custGeom>
            <a:avLst/>
            <a:gdLst>
              <a:gd name="connsiteX0" fmla="*/ 0 w 4572000"/>
              <a:gd name="connsiteY0" fmla="*/ 0 h 6882961"/>
              <a:gd name="connsiteX1" fmla="*/ 4572000 w 4572000"/>
              <a:gd name="connsiteY1" fmla="*/ 0 h 6882961"/>
              <a:gd name="connsiteX2" fmla="*/ 4572000 w 4572000"/>
              <a:gd name="connsiteY2" fmla="*/ 6882961 h 6882961"/>
              <a:gd name="connsiteX3" fmla="*/ 0 w 4572000"/>
              <a:gd name="connsiteY3" fmla="*/ 6882961 h 6882961"/>
              <a:gd name="connsiteX4" fmla="*/ 0 w 4572000"/>
              <a:gd name="connsiteY4" fmla="*/ 0 h 6882961"/>
              <a:gd name="connsiteX0" fmla="*/ 0 w 4572000"/>
              <a:gd name="connsiteY0" fmla="*/ 0 h 6882961"/>
              <a:gd name="connsiteX1" fmla="*/ 4283901 w 4572000"/>
              <a:gd name="connsiteY1" fmla="*/ 12526 h 6882961"/>
              <a:gd name="connsiteX2" fmla="*/ 4572000 w 4572000"/>
              <a:gd name="connsiteY2" fmla="*/ 6882961 h 6882961"/>
              <a:gd name="connsiteX3" fmla="*/ 0 w 4572000"/>
              <a:gd name="connsiteY3" fmla="*/ 6882961 h 6882961"/>
              <a:gd name="connsiteX4" fmla="*/ 0 w 4572000"/>
              <a:gd name="connsiteY4" fmla="*/ 0 h 6882961"/>
              <a:gd name="connsiteX0" fmla="*/ 0 w 4283901"/>
              <a:gd name="connsiteY0" fmla="*/ 0 h 6889224"/>
              <a:gd name="connsiteX1" fmla="*/ 4283901 w 4283901"/>
              <a:gd name="connsiteY1" fmla="*/ 12526 h 6889224"/>
              <a:gd name="connsiteX2" fmla="*/ 4133589 w 4283901"/>
              <a:gd name="connsiteY2" fmla="*/ 6889224 h 6889224"/>
              <a:gd name="connsiteX3" fmla="*/ 0 w 4283901"/>
              <a:gd name="connsiteY3" fmla="*/ 6882961 h 6889224"/>
              <a:gd name="connsiteX4" fmla="*/ 0 w 4283901"/>
              <a:gd name="connsiteY4" fmla="*/ 0 h 6889224"/>
              <a:gd name="connsiteX0" fmla="*/ 0 w 4429496"/>
              <a:gd name="connsiteY0" fmla="*/ 0 h 6889224"/>
              <a:gd name="connsiteX1" fmla="*/ 4283901 w 4429496"/>
              <a:gd name="connsiteY1" fmla="*/ 12526 h 6889224"/>
              <a:gd name="connsiteX2" fmla="*/ 4133589 w 4429496"/>
              <a:gd name="connsiteY2" fmla="*/ 6889224 h 6889224"/>
              <a:gd name="connsiteX3" fmla="*/ 0 w 4429496"/>
              <a:gd name="connsiteY3" fmla="*/ 6882961 h 6889224"/>
              <a:gd name="connsiteX4" fmla="*/ 0 w 4429496"/>
              <a:gd name="connsiteY4" fmla="*/ 0 h 6889224"/>
              <a:gd name="connsiteX0" fmla="*/ 0 w 4492859"/>
              <a:gd name="connsiteY0" fmla="*/ 0 h 6889224"/>
              <a:gd name="connsiteX1" fmla="*/ 4283901 w 4492859"/>
              <a:gd name="connsiteY1" fmla="*/ 12526 h 6889224"/>
              <a:gd name="connsiteX2" fmla="*/ 4133589 w 4492859"/>
              <a:gd name="connsiteY2" fmla="*/ 6889224 h 6889224"/>
              <a:gd name="connsiteX3" fmla="*/ 0 w 4492859"/>
              <a:gd name="connsiteY3" fmla="*/ 6882961 h 6889224"/>
              <a:gd name="connsiteX4" fmla="*/ 0 w 4492859"/>
              <a:gd name="connsiteY4" fmla="*/ 0 h 6889224"/>
              <a:gd name="connsiteX0" fmla="*/ 0 w 4501193"/>
              <a:gd name="connsiteY0" fmla="*/ 0 h 6889224"/>
              <a:gd name="connsiteX1" fmla="*/ 4302690 w 4501193"/>
              <a:gd name="connsiteY1" fmla="*/ 12526 h 6889224"/>
              <a:gd name="connsiteX2" fmla="*/ 4133589 w 4501193"/>
              <a:gd name="connsiteY2" fmla="*/ 6889224 h 6889224"/>
              <a:gd name="connsiteX3" fmla="*/ 0 w 4501193"/>
              <a:gd name="connsiteY3" fmla="*/ 6882961 h 6889224"/>
              <a:gd name="connsiteX4" fmla="*/ 0 w 4501193"/>
              <a:gd name="connsiteY4" fmla="*/ 0 h 6889224"/>
              <a:gd name="connsiteX0" fmla="*/ 0 w 4511648"/>
              <a:gd name="connsiteY0" fmla="*/ 0 h 6895487"/>
              <a:gd name="connsiteX1" fmla="*/ 4302690 w 4511648"/>
              <a:gd name="connsiteY1" fmla="*/ 12526 h 6895487"/>
              <a:gd name="connsiteX2" fmla="*/ 4152378 w 4511648"/>
              <a:gd name="connsiteY2" fmla="*/ 6895487 h 6895487"/>
              <a:gd name="connsiteX3" fmla="*/ 0 w 4511648"/>
              <a:gd name="connsiteY3" fmla="*/ 6882961 h 6895487"/>
              <a:gd name="connsiteX4" fmla="*/ 0 w 4511648"/>
              <a:gd name="connsiteY4" fmla="*/ 0 h 6895487"/>
              <a:gd name="connsiteX0" fmla="*/ 0 w 4504076"/>
              <a:gd name="connsiteY0" fmla="*/ 0 h 6895487"/>
              <a:gd name="connsiteX1" fmla="*/ 4302690 w 4504076"/>
              <a:gd name="connsiteY1" fmla="*/ 12526 h 6895487"/>
              <a:gd name="connsiteX2" fmla="*/ 4152378 w 4504076"/>
              <a:gd name="connsiteY2" fmla="*/ 6895487 h 6895487"/>
              <a:gd name="connsiteX3" fmla="*/ 0 w 4504076"/>
              <a:gd name="connsiteY3" fmla="*/ 6882961 h 6895487"/>
              <a:gd name="connsiteX4" fmla="*/ 0 w 4504076"/>
              <a:gd name="connsiteY4" fmla="*/ 0 h 6895487"/>
              <a:gd name="connsiteX0" fmla="*/ 0 w 4504076"/>
              <a:gd name="connsiteY0" fmla="*/ 0 h 6882961"/>
              <a:gd name="connsiteX1" fmla="*/ 4302690 w 4504076"/>
              <a:gd name="connsiteY1" fmla="*/ 12526 h 6882961"/>
              <a:gd name="connsiteX2" fmla="*/ 4152378 w 4504076"/>
              <a:gd name="connsiteY2" fmla="*/ 6882961 h 6882961"/>
              <a:gd name="connsiteX3" fmla="*/ 0 w 4504076"/>
              <a:gd name="connsiteY3" fmla="*/ 6882961 h 6882961"/>
              <a:gd name="connsiteX4" fmla="*/ 0 w 4504076"/>
              <a:gd name="connsiteY4" fmla="*/ 0 h 6882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04076" h="6882961">
                <a:moveTo>
                  <a:pt x="0" y="0"/>
                </a:moveTo>
                <a:lnTo>
                  <a:pt x="4302690" y="12526"/>
                </a:lnTo>
                <a:cubicBezTo>
                  <a:pt x="4459266" y="1709773"/>
                  <a:pt x="4728575" y="4766092"/>
                  <a:pt x="4152378" y="6882961"/>
                </a:cubicBezTo>
                <a:lnTo>
                  <a:pt x="0" y="6882961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69ECAB-91B3-AAAD-9255-F61096B5DC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038" y="5988289"/>
            <a:ext cx="2013615" cy="602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321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CEE476F2-61EB-CEB1-73B4-2DA78C1C4B93}"/>
              </a:ext>
            </a:extLst>
          </p:cNvPr>
          <p:cNvSpPr/>
          <p:nvPr/>
        </p:nvSpPr>
        <p:spPr>
          <a:xfrm>
            <a:off x="4609576" y="-13849"/>
            <a:ext cx="4540685" cy="3973632"/>
          </a:xfrm>
          <a:custGeom>
            <a:avLst/>
            <a:gdLst>
              <a:gd name="connsiteX0" fmla="*/ 0 w 4521896"/>
              <a:gd name="connsiteY0" fmla="*/ 0 h 3965568"/>
              <a:gd name="connsiteX1" fmla="*/ 4521896 w 4521896"/>
              <a:gd name="connsiteY1" fmla="*/ 0 h 3965568"/>
              <a:gd name="connsiteX2" fmla="*/ 4521896 w 4521896"/>
              <a:gd name="connsiteY2" fmla="*/ 3965568 h 3965568"/>
              <a:gd name="connsiteX3" fmla="*/ 0 w 4521896"/>
              <a:gd name="connsiteY3" fmla="*/ 3965568 h 3965568"/>
              <a:gd name="connsiteX4" fmla="*/ 0 w 4521896"/>
              <a:gd name="connsiteY4" fmla="*/ 0 h 3965568"/>
              <a:gd name="connsiteX0" fmla="*/ 0 w 4521896"/>
              <a:gd name="connsiteY0" fmla="*/ 0 h 3965568"/>
              <a:gd name="connsiteX1" fmla="*/ 4521896 w 4521896"/>
              <a:gd name="connsiteY1" fmla="*/ 0 h 3965568"/>
              <a:gd name="connsiteX2" fmla="*/ 4503107 w 4521896"/>
              <a:gd name="connsiteY2" fmla="*/ 3765151 h 3965568"/>
              <a:gd name="connsiteX3" fmla="*/ 0 w 4521896"/>
              <a:gd name="connsiteY3" fmla="*/ 3965568 h 3965568"/>
              <a:gd name="connsiteX4" fmla="*/ 0 w 4521896"/>
              <a:gd name="connsiteY4" fmla="*/ 0 h 3965568"/>
              <a:gd name="connsiteX0" fmla="*/ 0 w 4546948"/>
              <a:gd name="connsiteY0" fmla="*/ 0 h 3965568"/>
              <a:gd name="connsiteX1" fmla="*/ 4521896 w 4546948"/>
              <a:gd name="connsiteY1" fmla="*/ 0 h 3965568"/>
              <a:gd name="connsiteX2" fmla="*/ 4546948 w 4546948"/>
              <a:gd name="connsiteY2" fmla="*/ 3840307 h 3965568"/>
              <a:gd name="connsiteX3" fmla="*/ 0 w 4546948"/>
              <a:gd name="connsiteY3" fmla="*/ 3965568 h 3965568"/>
              <a:gd name="connsiteX4" fmla="*/ 0 w 4546948"/>
              <a:gd name="connsiteY4" fmla="*/ 0 h 3965568"/>
              <a:gd name="connsiteX0" fmla="*/ 0 w 4546948"/>
              <a:gd name="connsiteY0" fmla="*/ 0 h 3965568"/>
              <a:gd name="connsiteX1" fmla="*/ 4521896 w 4546948"/>
              <a:gd name="connsiteY1" fmla="*/ 0 h 3965568"/>
              <a:gd name="connsiteX2" fmla="*/ 4546948 w 4546948"/>
              <a:gd name="connsiteY2" fmla="*/ 3840307 h 3965568"/>
              <a:gd name="connsiteX3" fmla="*/ 0 w 4546948"/>
              <a:gd name="connsiteY3" fmla="*/ 3965568 h 3965568"/>
              <a:gd name="connsiteX4" fmla="*/ 0 w 4546948"/>
              <a:gd name="connsiteY4" fmla="*/ 0 h 3965568"/>
              <a:gd name="connsiteX0" fmla="*/ 0 w 4546948"/>
              <a:gd name="connsiteY0" fmla="*/ 0 h 3967038"/>
              <a:gd name="connsiteX1" fmla="*/ 4521896 w 4546948"/>
              <a:gd name="connsiteY1" fmla="*/ 0 h 3967038"/>
              <a:gd name="connsiteX2" fmla="*/ 4546948 w 4546948"/>
              <a:gd name="connsiteY2" fmla="*/ 3840307 h 3967038"/>
              <a:gd name="connsiteX3" fmla="*/ 0 w 4546948"/>
              <a:gd name="connsiteY3" fmla="*/ 3965568 h 3967038"/>
              <a:gd name="connsiteX4" fmla="*/ 0 w 4546948"/>
              <a:gd name="connsiteY4" fmla="*/ 0 h 3967038"/>
              <a:gd name="connsiteX0" fmla="*/ 0 w 4546948"/>
              <a:gd name="connsiteY0" fmla="*/ 0 h 3967038"/>
              <a:gd name="connsiteX1" fmla="*/ 4528159 w 4546948"/>
              <a:gd name="connsiteY1" fmla="*/ 12526 h 3967038"/>
              <a:gd name="connsiteX2" fmla="*/ 4546948 w 4546948"/>
              <a:gd name="connsiteY2" fmla="*/ 3840307 h 3967038"/>
              <a:gd name="connsiteX3" fmla="*/ 0 w 4546948"/>
              <a:gd name="connsiteY3" fmla="*/ 3965568 h 3967038"/>
              <a:gd name="connsiteX4" fmla="*/ 0 w 4546948"/>
              <a:gd name="connsiteY4" fmla="*/ 0 h 3967038"/>
              <a:gd name="connsiteX0" fmla="*/ 0 w 4546948"/>
              <a:gd name="connsiteY0" fmla="*/ 0 h 3967038"/>
              <a:gd name="connsiteX1" fmla="*/ 4515702 w 4546948"/>
              <a:gd name="connsiteY1" fmla="*/ 6274 h 3967038"/>
              <a:gd name="connsiteX2" fmla="*/ 4546948 w 4546948"/>
              <a:gd name="connsiteY2" fmla="*/ 3840307 h 3967038"/>
              <a:gd name="connsiteX3" fmla="*/ 0 w 4546948"/>
              <a:gd name="connsiteY3" fmla="*/ 3965568 h 3967038"/>
              <a:gd name="connsiteX4" fmla="*/ 0 w 4546948"/>
              <a:gd name="connsiteY4" fmla="*/ 0 h 3967038"/>
              <a:gd name="connsiteX0" fmla="*/ 0 w 4515805"/>
              <a:gd name="connsiteY0" fmla="*/ 0 h 3967126"/>
              <a:gd name="connsiteX1" fmla="*/ 4515702 w 4515805"/>
              <a:gd name="connsiteY1" fmla="*/ 6274 h 3967126"/>
              <a:gd name="connsiteX2" fmla="*/ 4515805 w 4515805"/>
              <a:gd name="connsiteY2" fmla="*/ 3846560 h 3967126"/>
              <a:gd name="connsiteX3" fmla="*/ 0 w 4515805"/>
              <a:gd name="connsiteY3" fmla="*/ 3965568 h 3967126"/>
              <a:gd name="connsiteX4" fmla="*/ 0 w 4515805"/>
              <a:gd name="connsiteY4" fmla="*/ 0 h 3967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15805" h="3967126">
                <a:moveTo>
                  <a:pt x="0" y="0"/>
                </a:moveTo>
                <a:lnTo>
                  <a:pt x="4515702" y="6274"/>
                </a:lnTo>
                <a:cubicBezTo>
                  <a:pt x="4515736" y="1286369"/>
                  <a:pt x="4515771" y="2566465"/>
                  <a:pt x="4515805" y="3846560"/>
                </a:cubicBezTo>
                <a:cubicBezTo>
                  <a:pt x="3000156" y="3888314"/>
                  <a:pt x="1991638" y="3980181"/>
                  <a:pt x="0" y="3965568"/>
                </a:cubicBezTo>
                <a:lnTo>
                  <a:pt x="0" y="0"/>
                </a:lnTo>
                <a:close/>
              </a:path>
            </a:pathLst>
          </a:custGeom>
          <a:solidFill>
            <a:srgbClr val="951B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FAA344DE-C57A-A876-59CF-4B077B0203CC}"/>
              </a:ext>
            </a:extLst>
          </p:cNvPr>
          <p:cNvSpPr/>
          <p:nvPr/>
        </p:nvSpPr>
        <p:spPr>
          <a:xfrm rot="16200000">
            <a:off x="1050789" y="3053926"/>
            <a:ext cx="6882961" cy="747897"/>
          </a:xfrm>
          <a:custGeom>
            <a:avLst/>
            <a:gdLst>
              <a:gd name="connsiteX0" fmla="*/ 0 w 9550400"/>
              <a:gd name="connsiteY0" fmla="*/ 0 h 316753"/>
              <a:gd name="connsiteX1" fmla="*/ 9550400 w 9550400"/>
              <a:gd name="connsiteY1" fmla="*/ 0 h 316753"/>
              <a:gd name="connsiteX2" fmla="*/ 9550400 w 9550400"/>
              <a:gd name="connsiteY2" fmla="*/ 316753 h 316753"/>
              <a:gd name="connsiteX3" fmla="*/ 0 w 9550400"/>
              <a:gd name="connsiteY3" fmla="*/ 316753 h 316753"/>
              <a:gd name="connsiteX4" fmla="*/ 0 w 9550400"/>
              <a:gd name="connsiteY4" fmla="*/ 0 h 316753"/>
              <a:gd name="connsiteX0" fmla="*/ 0 w 9550400"/>
              <a:gd name="connsiteY0" fmla="*/ 0 h 1655482"/>
              <a:gd name="connsiteX1" fmla="*/ 9550400 w 9550400"/>
              <a:gd name="connsiteY1" fmla="*/ 0 h 1655482"/>
              <a:gd name="connsiteX2" fmla="*/ 9550400 w 9550400"/>
              <a:gd name="connsiteY2" fmla="*/ 316753 h 1655482"/>
              <a:gd name="connsiteX3" fmla="*/ 304800 w 9550400"/>
              <a:gd name="connsiteY3" fmla="*/ 1655482 h 1655482"/>
              <a:gd name="connsiteX4" fmla="*/ 0 w 9550400"/>
              <a:gd name="connsiteY4" fmla="*/ 0 h 1655482"/>
              <a:gd name="connsiteX0" fmla="*/ 262965 w 9245600"/>
              <a:gd name="connsiteY0" fmla="*/ 1069788 h 1655482"/>
              <a:gd name="connsiteX1" fmla="*/ 9245600 w 9245600"/>
              <a:gd name="connsiteY1" fmla="*/ 0 h 1655482"/>
              <a:gd name="connsiteX2" fmla="*/ 9245600 w 9245600"/>
              <a:gd name="connsiteY2" fmla="*/ 316753 h 1655482"/>
              <a:gd name="connsiteX3" fmla="*/ 0 w 9245600"/>
              <a:gd name="connsiteY3" fmla="*/ 1655482 h 1655482"/>
              <a:gd name="connsiteX4" fmla="*/ 262965 w 9245600"/>
              <a:gd name="connsiteY4" fmla="*/ 1069788 h 1655482"/>
              <a:gd name="connsiteX0" fmla="*/ 0 w 9251576"/>
              <a:gd name="connsiteY0" fmla="*/ 1410447 h 1655482"/>
              <a:gd name="connsiteX1" fmla="*/ 9251576 w 9251576"/>
              <a:gd name="connsiteY1" fmla="*/ 0 h 1655482"/>
              <a:gd name="connsiteX2" fmla="*/ 9251576 w 9251576"/>
              <a:gd name="connsiteY2" fmla="*/ 316753 h 1655482"/>
              <a:gd name="connsiteX3" fmla="*/ 5976 w 9251576"/>
              <a:gd name="connsiteY3" fmla="*/ 1655482 h 1655482"/>
              <a:gd name="connsiteX4" fmla="*/ 0 w 9251576"/>
              <a:gd name="connsiteY4" fmla="*/ 1410447 h 1655482"/>
              <a:gd name="connsiteX0" fmla="*/ 0 w 9251576"/>
              <a:gd name="connsiteY0" fmla="*/ 1410447 h 1810870"/>
              <a:gd name="connsiteX1" fmla="*/ 9251576 w 9251576"/>
              <a:gd name="connsiteY1" fmla="*/ 0 h 1810870"/>
              <a:gd name="connsiteX2" fmla="*/ 9161929 w 9251576"/>
              <a:gd name="connsiteY2" fmla="*/ 1810870 h 1810870"/>
              <a:gd name="connsiteX3" fmla="*/ 5976 w 9251576"/>
              <a:gd name="connsiteY3" fmla="*/ 1655482 h 1810870"/>
              <a:gd name="connsiteX4" fmla="*/ 0 w 9251576"/>
              <a:gd name="connsiteY4" fmla="*/ 1410447 h 1810870"/>
              <a:gd name="connsiteX0" fmla="*/ 0 w 9161929"/>
              <a:gd name="connsiteY0" fmla="*/ 0 h 400423"/>
              <a:gd name="connsiteX1" fmla="*/ 9161929 w 9161929"/>
              <a:gd name="connsiteY1" fmla="*/ 95623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9976 w 9161929"/>
              <a:gd name="connsiteY1" fmla="*/ 19124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1957 h 402380"/>
              <a:gd name="connsiteX1" fmla="*/ 9144000 w 9161929"/>
              <a:gd name="connsiteY1" fmla="*/ 109533 h 402380"/>
              <a:gd name="connsiteX2" fmla="*/ 9161929 w 9161929"/>
              <a:gd name="connsiteY2" fmla="*/ 402380 h 402380"/>
              <a:gd name="connsiteX3" fmla="*/ 5976 w 9161929"/>
              <a:gd name="connsiteY3" fmla="*/ 246992 h 402380"/>
              <a:gd name="connsiteX4" fmla="*/ 0 w 9161929"/>
              <a:gd name="connsiteY4" fmla="*/ 1957 h 402380"/>
              <a:gd name="connsiteX0" fmla="*/ 0 w 9161929"/>
              <a:gd name="connsiteY0" fmla="*/ 2559 h 402982"/>
              <a:gd name="connsiteX1" fmla="*/ 9144000 w 9161929"/>
              <a:gd name="connsiteY1" fmla="*/ 110135 h 402982"/>
              <a:gd name="connsiteX2" fmla="*/ 9161929 w 9161929"/>
              <a:gd name="connsiteY2" fmla="*/ 402982 h 402982"/>
              <a:gd name="connsiteX3" fmla="*/ 5976 w 9161929"/>
              <a:gd name="connsiteY3" fmla="*/ 247594 h 402982"/>
              <a:gd name="connsiteX4" fmla="*/ 0 w 9161929"/>
              <a:gd name="connsiteY4" fmla="*/ 2559 h 402982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41652"/>
              <a:gd name="connsiteX1" fmla="*/ 9144000 w 9161929"/>
              <a:gd name="connsiteY1" fmla="*/ 107576 h 441652"/>
              <a:gd name="connsiteX2" fmla="*/ 9161929 w 9161929"/>
              <a:gd name="connsiteY2" fmla="*/ 400423 h 441652"/>
              <a:gd name="connsiteX3" fmla="*/ 5976 w 9161929"/>
              <a:gd name="connsiteY3" fmla="*/ 245035 h 441652"/>
              <a:gd name="connsiteX4" fmla="*/ 0 w 9161929"/>
              <a:gd name="connsiteY4" fmla="*/ 0 h 441652"/>
              <a:gd name="connsiteX0" fmla="*/ 0 w 9161929"/>
              <a:gd name="connsiteY0" fmla="*/ 0 h 472675"/>
              <a:gd name="connsiteX1" fmla="*/ 9144000 w 9161929"/>
              <a:gd name="connsiteY1" fmla="*/ 107576 h 472675"/>
              <a:gd name="connsiteX2" fmla="*/ 9161929 w 9161929"/>
              <a:gd name="connsiteY2" fmla="*/ 400423 h 472675"/>
              <a:gd name="connsiteX3" fmla="*/ 5976 w 9161929"/>
              <a:gd name="connsiteY3" fmla="*/ 245035 h 472675"/>
              <a:gd name="connsiteX4" fmla="*/ 0 w 9161929"/>
              <a:gd name="connsiteY4" fmla="*/ 0 h 472675"/>
              <a:gd name="connsiteX0" fmla="*/ 0 w 9161929"/>
              <a:gd name="connsiteY0" fmla="*/ 0 h 465200"/>
              <a:gd name="connsiteX1" fmla="*/ 9144000 w 9161929"/>
              <a:gd name="connsiteY1" fmla="*/ 107576 h 465200"/>
              <a:gd name="connsiteX2" fmla="*/ 9161929 w 9161929"/>
              <a:gd name="connsiteY2" fmla="*/ 400423 h 465200"/>
              <a:gd name="connsiteX3" fmla="*/ 5976 w 9161929"/>
              <a:gd name="connsiteY3" fmla="*/ 245035 h 465200"/>
              <a:gd name="connsiteX4" fmla="*/ 0 w 9161929"/>
              <a:gd name="connsiteY4" fmla="*/ 0 h 465200"/>
              <a:gd name="connsiteX0" fmla="*/ 0 w 9149976"/>
              <a:gd name="connsiteY0" fmla="*/ 0 h 430862"/>
              <a:gd name="connsiteX1" fmla="*/ 9144000 w 9149976"/>
              <a:gd name="connsiteY1" fmla="*/ 107576 h 430862"/>
              <a:gd name="connsiteX2" fmla="*/ 9149976 w 9149976"/>
              <a:gd name="connsiteY2" fmla="*/ 351858 h 430862"/>
              <a:gd name="connsiteX3" fmla="*/ 5976 w 9149976"/>
              <a:gd name="connsiteY3" fmla="*/ 245035 h 430862"/>
              <a:gd name="connsiteX4" fmla="*/ 0 w 9149976"/>
              <a:gd name="connsiteY4" fmla="*/ 0 h 430862"/>
              <a:gd name="connsiteX0" fmla="*/ 0 w 9155952"/>
              <a:gd name="connsiteY0" fmla="*/ 0 h 430862"/>
              <a:gd name="connsiteX1" fmla="*/ 9155952 w 9155952"/>
              <a:gd name="connsiteY1" fmla="*/ 107576 h 430862"/>
              <a:gd name="connsiteX2" fmla="*/ 9149976 w 9155952"/>
              <a:gd name="connsiteY2" fmla="*/ 351858 h 430862"/>
              <a:gd name="connsiteX3" fmla="*/ 5976 w 9155952"/>
              <a:gd name="connsiteY3" fmla="*/ 245035 h 430862"/>
              <a:gd name="connsiteX4" fmla="*/ 0 w 9155952"/>
              <a:gd name="connsiteY4" fmla="*/ 0 h 430862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35488"/>
              <a:gd name="connsiteX1" fmla="*/ 9155952 w 9155952"/>
              <a:gd name="connsiteY1" fmla="*/ 107576 h 435488"/>
              <a:gd name="connsiteX2" fmla="*/ 9149976 w 9155952"/>
              <a:gd name="connsiteY2" fmla="*/ 351858 h 435488"/>
              <a:gd name="connsiteX3" fmla="*/ 5976 w 9155952"/>
              <a:gd name="connsiteY3" fmla="*/ 245035 h 435488"/>
              <a:gd name="connsiteX4" fmla="*/ 0 w 9155952"/>
              <a:gd name="connsiteY4" fmla="*/ 0 h 435488"/>
              <a:gd name="connsiteX0" fmla="*/ 0 w 9155952"/>
              <a:gd name="connsiteY0" fmla="*/ 0 h 413457"/>
              <a:gd name="connsiteX1" fmla="*/ 9155952 w 9155952"/>
              <a:gd name="connsiteY1" fmla="*/ 107576 h 413457"/>
              <a:gd name="connsiteX2" fmla="*/ 9149976 w 9155952"/>
              <a:gd name="connsiteY2" fmla="*/ 351858 h 413457"/>
              <a:gd name="connsiteX3" fmla="*/ 5976 w 9155952"/>
              <a:gd name="connsiteY3" fmla="*/ 245035 h 413457"/>
              <a:gd name="connsiteX4" fmla="*/ 0 w 9155952"/>
              <a:gd name="connsiteY4" fmla="*/ 0 h 413457"/>
              <a:gd name="connsiteX0" fmla="*/ 0 w 9155952"/>
              <a:gd name="connsiteY0" fmla="*/ 0 h 351858"/>
              <a:gd name="connsiteX1" fmla="*/ 9155952 w 9155952"/>
              <a:gd name="connsiteY1" fmla="*/ 107576 h 351858"/>
              <a:gd name="connsiteX2" fmla="*/ 9149976 w 9155952"/>
              <a:gd name="connsiteY2" fmla="*/ 351858 h 351858"/>
              <a:gd name="connsiteX3" fmla="*/ 5976 w 9155952"/>
              <a:gd name="connsiteY3" fmla="*/ 245035 h 351858"/>
              <a:gd name="connsiteX4" fmla="*/ 0 w 9155952"/>
              <a:gd name="connsiteY4" fmla="*/ 0 h 351858"/>
              <a:gd name="connsiteX0" fmla="*/ 0 w 9155952"/>
              <a:gd name="connsiteY0" fmla="*/ 0 h 408476"/>
              <a:gd name="connsiteX1" fmla="*/ 9155952 w 9155952"/>
              <a:gd name="connsiteY1" fmla="*/ 107576 h 408476"/>
              <a:gd name="connsiteX2" fmla="*/ 9149976 w 9155952"/>
              <a:gd name="connsiteY2" fmla="*/ 351858 h 408476"/>
              <a:gd name="connsiteX3" fmla="*/ 5976 w 9155952"/>
              <a:gd name="connsiteY3" fmla="*/ 245035 h 408476"/>
              <a:gd name="connsiteX4" fmla="*/ 0 w 9155952"/>
              <a:gd name="connsiteY4" fmla="*/ 0 h 408476"/>
              <a:gd name="connsiteX0" fmla="*/ 0 w 9155952"/>
              <a:gd name="connsiteY0" fmla="*/ 0 h 436223"/>
              <a:gd name="connsiteX1" fmla="*/ 9155952 w 9155952"/>
              <a:gd name="connsiteY1" fmla="*/ 107576 h 436223"/>
              <a:gd name="connsiteX2" fmla="*/ 9149976 w 9155952"/>
              <a:gd name="connsiteY2" fmla="*/ 351858 h 436223"/>
              <a:gd name="connsiteX3" fmla="*/ 5976 w 9155952"/>
              <a:gd name="connsiteY3" fmla="*/ 245035 h 436223"/>
              <a:gd name="connsiteX4" fmla="*/ 0 w 9155952"/>
              <a:gd name="connsiteY4" fmla="*/ 0 h 436223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49976"/>
              <a:gd name="connsiteY0" fmla="*/ 0 h 424791"/>
              <a:gd name="connsiteX1" fmla="*/ 9143999 w 9149976"/>
              <a:gd name="connsiteY1" fmla="*/ 152903 h 424791"/>
              <a:gd name="connsiteX2" fmla="*/ 9149976 w 9149976"/>
              <a:gd name="connsiteY2" fmla="*/ 351858 h 424791"/>
              <a:gd name="connsiteX3" fmla="*/ 5976 w 9149976"/>
              <a:gd name="connsiteY3" fmla="*/ 245035 h 424791"/>
              <a:gd name="connsiteX4" fmla="*/ 0 w 9149976"/>
              <a:gd name="connsiteY4" fmla="*/ 0 h 424791"/>
              <a:gd name="connsiteX0" fmla="*/ 0 w 9149976"/>
              <a:gd name="connsiteY0" fmla="*/ 0 h 424791"/>
              <a:gd name="connsiteX1" fmla="*/ 9143999 w 9149976"/>
              <a:gd name="connsiteY1" fmla="*/ 152903 h 424791"/>
              <a:gd name="connsiteX2" fmla="*/ 9149976 w 9149976"/>
              <a:gd name="connsiteY2" fmla="*/ 351858 h 424791"/>
              <a:gd name="connsiteX3" fmla="*/ 5976 w 9149976"/>
              <a:gd name="connsiteY3" fmla="*/ 245035 h 424791"/>
              <a:gd name="connsiteX4" fmla="*/ 0 w 9149976"/>
              <a:gd name="connsiteY4" fmla="*/ 0 h 424791"/>
              <a:gd name="connsiteX0" fmla="*/ 0 w 9161929"/>
              <a:gd name="connsiteY0" fmla="*/ 0 h 363276"/>
              <a:gd name="connsiteX1" fmla="*/ 9155952 w 9161929"/>
              <a:gd name="connsiteY1" fmla="*/ 91388 h 363276"/>
              <a:gd name="connsiteX2" fmla="*/ 9161929 w 9161929"/>
              <a:gd name="connsiteY2" fmla="*/ 290343 h 363276"/>
              <a:gd name="connsiteX3" fmla="*/ 17929 w 9161929"/>
              <a:gd name="connsiteY3" fmla="*/ 183520 h 363276"/>
              <a:gd name="connsiteX4" fmla="*/ 0 w 9161929"/>
              <a:gd name="connsiteY4" fmla="*/ 0 h 363276"/>
              <a:gd name="connsiteX0" fmla="*/ 0 w 9161929"/>
              <a:gd name="connsiteY0" fmla="*/ 0 h 363276"/>
              <a:gd name="connsiteX1" fmla="*/ 9155952 w 9161929"/>
              <a:gd name="connsiteY1" fmla="*/ 91388 h 363276"/>
              <a:gd name="connsiteX2" fmla="*/ 9161929 w 9161929"/>
              <a:gd name="connsiteY2" fmla="*/ 290343 h 363276"/>
              <a:gd name="connsiteX3" fmla="*/ 17929 w 9161929"/>
              <a:gd name="connsiteY3" fmla="*/ 183520 h 363276"/>
              <a:gd name="connsiteX4" fmla="*/ 0 w 9161929"/>
              <a:gd name="connsiteY4" fmla="*/ 0 h 363276"/>
              <a:gd name="connsiteX0" fmla="*/ 0 w 9173881"/>
              <a:gd name="connsiteY0" fmla="*/ 0 h 363276"/>
              <a:gd name="connsiteX1" fmla="*/ 9173881 w 9173881"/>
              <a:gd name="connsiteY1" fmla="*/ 91388 h 363276"/>
              <a:gd name="connsiteX2" fmla="*/ 9161929 w 9173881"/>
              <a:gd name="connsiteY2" fmla="*/ 290343 h 363276"/>
              <a:gd name="connsiteX3" fmla="*/ 17929 w 9173881"/>
              <a:gd name="connsiteY3" fmla="*/ 183520 h 363276"/>
              <a:gd name="connsiteX4" fmla="*/ 0 w 9173881"/>
              <a:gd name="connsiteY4" fmla="*/ 0 h 363276"/>
              <a:gd name="connsiteX0" fmla="*/ 0 w 9179858"/>
              <a:gd name="connsiteY0" fmla="*/ 0 h 363276"/>
              <a:gd name="connsiteX1" fmla="*/ 9173881 w 9179858"/>
              <a:gd name="connsiteY1" fmla="*/ 91388 h 363276"/>
              <a:gd name="connsiteX2" fmla="*/ 9179858 w 9179858"/>
              <a:gd name="connsiteY2" fmla="*/ 290343 h 363276"/>
              <a:gd name="connsiteX3" fmla="*/ 17929 w 9179858"/>
              <a:gd name="connsiteY3" fmla="*/ 183520 h 363276"/>
              <a:gd name="connsiteX4" fmla="*/ 0 w 9179858"/>
              <a:gd name="connsiteY4" fmla="*/ 0 h 363276"/>
              <a:gd name="connsiteX0" fmla="*/ 5977 w 9185835"/>
              <a:gd name="connsiteY0" fmla="*/ 0 h 364280"/>
              <a:gd name="connsiteX1" fmla="*/ 9179858 w 9185835"/>
              <a:gd name="connsiteY1" fmla="*/ 91388 h 364280"/>
              <a:gd name="connsiteX2" fmla="*/ 9185835 w 9185835"/>
              <a:gd name="connsiteY2" fmla="*/ 290343 h 364280"/>
              <a:gd name="connsiteX3" fmla="*/ 0 w 9185835"/>
              <a:gd name="connsiteY3" fmla="*/ 186758 h 364280"/>
              <a:gd name="connsiteX4" fmla="*/ 5977 w 9185835"/>
              <a:gd name="connsiteY4" fmla="*/ 0 h 364280"/>
              <a:gd name="connsiteX0" fmla="*/ 5977 w 9189517"/>
              <a:gd name="connsiteY0" fmla="*/ 0 h 364280"/>
              <a:gd name="connsiteX1" fmla="*/ 9189517 w 9189517"/>
              <a:gd name="connsiteY1" fmla="*/ 93995 h 364280"/>
              <a:gd name="connsiteX2" fmla="*/ 9185835 w 9189517"/>
              <a:gd name="connsiteY2" fmla="*/ 290343 h 364280"/>
              <a:gd name="connsiteX3" fmla="*/ 0 w 9189517"/>
              <a:gd name="connsiteY3" fmla="*/ 186758 h 364280"/>
              <a:gd name="connsiteX4" fmla="*/ 5977 w 9189517"/>
              <a:gd name="connsiteY4" fmla="*/ 0 h 364280"/>
              <a:gd name="connsiteX0" fmla="*/ 33614 w 9217154"/>
              <a:gd name="connsiteY0" fmla="*/ 0 h 364280"/>
              <a:gd name="connsiteX1" fmla="*/ 9217154 w 9217154"/>
              <a:gd name="connsiteY1" fmla="*/ 93995 h 364280"/>
              <a:gd name="connsiteX2" fmla="*/ 9213472 w 9217154"/>
              <a:gd name="connsiteY2" fmla="*/ 290343 h 364280"/>
              <a:gd name="connsiteX3" fmla="*/ 0 w 9217154"/>
              <a:gd name="connsiteY3" fmla="*/ 186758 h 364280"/>
              <a:gd name="connsiteX4" fmla="*/ 33614 w 9217154"/>
              <a:gd name="connsiteY4" fmla="*/ 0 h 364280"/>
              <a:gd name="connsiteX0" fmla="*/ 0 w 9220391"/>
              <a:gd name="connsiteY0" fmla="*/ 0 h 364280"/>
              <a:gd name="connsiteX1" fmla="*/ 9220391 w 9220391"/>
              <a:gd name="connsiteY1" fmla="*/ 93995 h 364280"/>
              <a:gd name="connsiteX2" fmla="*/ 9216709 w 9220391"/>
              <a:gd name="connsiteY2" fmla="*/ 290343 h 364280"/>
              <a:gd name="connsiteX3" fmla="*/ 3237 w 9220391"/>
              <a:gd name="connsiteY3" fmla="*/ 186758 h 364280"/>
              <a:gd name="connsiteX4" fmla="*/ 0 w 9220391"/>
              <a:gd name="connsiteY4" fmla="*/ 0 h 364280"/>
              <a:gd name="connsiteX0" fmla="*/ 15189 w 9235580"/>
              <a:gd name="connsiteY0" fmla="*/ 0 h 391869"/>
              <a:gd name="connsiteX1" fmla="*/ 9235580 w 9235580"/>
              <a:gd name="connsiteY1" fmla="*/ 93995 h 391869"/>
              <a:gd name="connsiteX2" fmla="*/ 9231898 w 9235580"/>
              <a:gd name="connsiteY2" fmla="*/ 290343 h 391869"/>
              <a:gd name="connsiteX3" fmla="*/ 0 w 9235580"/>
              <a:gd name="connsiteY3" fmla="*/ 257525 h 391869"/>
              <a:gd name="connsiteX4" fmla="*/ 15189 w 9235580"/>
              <a:gd name="connsiteY4" fmla="*/ 0 h 391869"/>
              <a:gd name="connsiteX0" fmla="*/ 24402 w 9235580"/>
              <a:gd name="connsiteY0" fmla="*/ 0 h 388144"/>
              <a:gd name="connsiteX1" fmla="*/ 9235580 w 9235580"/>
              <a:gd name="connsiteY1" fmla="*/ 90270 h 388144"/>
              <a:gd name="connsiteX2" fmla="*/ 9231898 w 9235580"/>
              <a:gd name="connsiteY2" fmla="*/ 286618 h 388144"/>
              <a:gd name="connsiteX3" fmla="*/ 0 w 9235580"/>
              <a:gd name="connsiteY3" fmla="*/ 253800 h 388144"/>
              <a:gd name="connsiteX4" fmla="*/ 24402 w 9235580"/>
              <a:gd name="connsiteY4" fmla="*/ 0 h 388144"/>
              <a:gd name="connsiteX0" fmla="*/ 0 w 9211178"/>
              <a:gd name="connsiteY0" fmla="*/ 0 h 389918"/>
              <a:gd name="connsiteX1" fmla="*/ 9211178 w 9211178"/>
              <a:gd name="connsiteY1" fmla="*/ 90270 h 389918"/>
              <a:gd name="connsiteX2" fmla="*/ 9207496 w 9211178"/>
              <a:gd name="connsiteY2" fmla="*/ 286618 h 389918"/>
              <a:gd name="connsiteX3" fmla="*/ 12447 w 9211178"/>
              <a:gd name="connsiteY3" fmla="*/ 257526 h 389918"/>
              <a:gd name="connsiteX4" fmla="*/ 0 w 9211178"/>
              <a:gd name="connsiteY4" fmla="*/ 0 h 389918"/>
              <a:gd name="connsiteX0" fmla="*/ 0 w 9204731"/>
              <a:gd name="connsiteY0" fmla="*/ 0 h 392525"/>
              <a:gd name="connsiteX1" fmla="*/ 9204731 w 9204731"/>
              <a:gd name="connsiteY1" fmla="*/ 92877 h 392525"/>
              <a:gd name="connsiteX2" fmla="*/ 9201049 w 9204731"/>
              <a:gd name="connsiteY2" fmla="*/ 289225 h 392525"/>
              <a:gd name="connsiteX3" fmla="*/ 6000 w 9204731"/>
              <a:gd name="connsiteY3" fmla="*/ 260133 h 392525"/>
              <a:gd name="connsiteX4" fmla="*/ 0 w 9204731"/>
              <a:gd name="connsiteY4" fmla="*/ 0 h 392525"/>
              <a:gd name="connsiteX0" fmla="*/ 0 w 9204731"/>
              <a:gd name="connsiteY0" fmla="*/ 0 h 392525"/>
              <a:gd name="connsiteX1" fmla="*/ 9204731 w 9204731"/>
              <a:gd name="connsiteY1" fmla="*/ 92877 h 392525"/>
              <a:gd name="connsiteX2" fmla="*/ 9201049 w 9204731"/>
              <a:gd name="connsiteY2" fmla="*/ 289225 h 392525"/>
              <a:gd name="connsiteX3" fmla="*/ 6000 w 9204731"/>
              <a:gd name="connsiteY3" fmla="*/ 260133 h 392525"/>
              <a:gd name="connsiteX4" fmla="*/ 0 w 9204731"/>
              <a:gd name="connsiteY4" fmla="*/ 0 h 392525"/>
              <a:gd name="connsiteX0" fmla="*/ 0 w 9204731"/>
              <a:gd name="connsiteY0" fmla="*/ 0 h 392525"/>
              <a:gd name="connsiteX1" fmla="*/ 9204731 w 9204731"/>
              <a:gd name="connsiteY1" fmla="*/ 92877 h 392525"/>
              <a:gd name="connsiteX2" fmla="*/ 9201049 w 9204731"/>
              <a:gd name="connsiteY2" fmla="*/ 289225 h 392525"/>
              <a:gd name="connsiteX3" fmla="*/ 6000 w 9204731"/>
              <a:gd name="connsiteY3" fmla="*/ 260133 h 392525"/>
              <a:gd name="connsiteX4" fmla="*/ 0 w 9204731"/>
              <a:gd name="connsiteY4" fmla="*/ 0 h 392525"/>
              <a:gd name="connsiteX0" fmla="*/ 0 w 9204731"/>
              <a:gd name="connsiteY0" fmla="*/ 0 h 402252"/>
              <a:gd name="connsiteX1" fmla="*/ 9204731 w 9204731"/>
              <a:gd name="connsiteY1" fmla="*/ 92877 h 402252"/>
              <a:gd name="connsiteX2" fmla="*/ 9201049 w 9204731"/>
              <a:gd name="connsiteY2" fmla="*/ 289225 h 402252"/>
              <a:gd name="connsiteX3" fmla="*/ 6000 w 9204731"/>
              <a:gd name="connsiteY3" fmla="*/ 260133 h 402252"/>
              <a:gd name="connsiteX4" fmla="*/ 0 w 9204731"/>
              <a:gd name="connsiteY4" fmla="*/ 0 h 402252"/>
              <a:gd name="connsiteX0" fmla="*/ 0 w 9204731"/>
              <a:gd name="connsiteY0" fmla="*/ 0 h 406622"/>
              <a:gd name="connsiteX1" fmla="*/ 9204731 w 9204731"/>
              <a:gd name="connsiteY1" fmla="*/ 92877 h 406622"/>
              <a:gd name="connsiteX2" fmla="*/ 9201049 w 9204731"/>
              <a:gd name="connsiteY2" fmla="*/ 289225 h 406622"/>
              <a:gd name="connsiteX3" fmla="*/ 6000 w 9204731"/>
              <a:gd name="connsiteY3" fmla="*/ 260133 h 406622"/>
              <a:gd name="connsiteX4" fmla="*/ 0 w 9204731"/>
              <a:gd name="connsiteY4" fmla="*/ 0 h 406622"/>
              <a:gd name="connsiteX0" fmla="*/ 0 w 9222851"/>
              <a:gd name="connsiteY0" fmla="*/ 0 h 405160"/>
              <a:gd name="connsiteX1" fmla="*/ 9204731 w 9222851"/>
              <a:gd name="connsiteY1" fmla="*/ 92877 h 405160"/>
              <a:gd name="connsiteX2" fmla="*/ 9222799 w 9222851"/>
              <a:gd name="connsiteY2" fmla="*/ 286294 h 405160"/>
              <a:gd name="connsiteX3" fmla="*/ 6000 w 9222851"/>
              <a:gd name="connsiteY3" fmla="*/ 260133 h 405160"/>
              <a:gd name="connsiteX4" fmla="*/ 0 w 9222851"/>
              <a:gd name="connsiteY4" fmla="*/ 0 h 405160"/>
              <a:gd name="connsiteX0" fmla="*/ 0 w 9222964"/>
              <a:gd name="connsiteY0" fmla="*/ 0 h 405160"/>
              <a:gd name="connsiteX1" fmla="*/ 9219232 w 9222964"/>
              <a:gd name="connsiteY1" fmla="*/ 87015 h 405160"/>
              <a:gd name="connsiteX2" fmla="*/ 9222799 w 9222964"/>
              <a:gd name="connsiteY2" fmla="*/ 286294 h 405160"/>
              <a:gd name="connsiteX3" fmla="*/ 6000 w 9222964"/>
              <a:gd name="connsiteY3" fmla="*/ 260133 h 405160"/>
              <a:gd name="connsiteX4" fmla="*/ 0 w 9222964"/>
              <a:gd name="connsiteY4" fmla="*/ 0 h 40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22964" h="405160">
                <a:moveTo>
                  <a:pt x="0" y="0"/>
                </a:moveTo>
                <a:cubicBezTo>
                  <a:pt x="1417368" y="213129"/>
                  <a:pt x="5173163" y="271024"/>
                  <a:pt x="9219232" y="87015"/>
                </a:cubicBezTo>
                <a:cubicBezTo>
                  <a:pt x="9218005" y="152464"/>
                  <a:pt x="9224026" y="220845"/>
                  <a:pt x="9222799" y="286294"/>
                </a:cubicBezTo>
                <a:cubicBezTo>
                  <a:pt x="5084337" y="434007"/>
                  <a:pt x="3468633" y="464268"/>
                  <a:pt x="6000" y="260133"/>
                </a:cubicBezTo>
                <a:lnTo>
                  <a:pt x="0" y="0"/>
                </a:lnTo>
                <a:close/>
              </a:path>
            </a:pathLst>
          </a:custGeom>
          <a:solidFill>
            <a:srgbClr val="00B7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60A3F667-D4CA-B2CE-35BC-4CBA959925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16323" y="567398"/>
            <a:ext cx="4114943" cy="1158745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FontTx/>
              <a:buNone/>
              <a:defRPr sz="3200">
                <a:solidFill>
                  <a:schemeClr val="bg1"/>
                </a:solidFill>
                <a:latin typeface="Rubik Medium" panose="02000604000000020004" pitchFamily="2" charset="-79"/>
                <a:cs typeface="Rubik Medium" panose="02000604000000020004" pitchFamily="2" charset="-79"/>
              </a:defRPr>
            </a:lvl1pPr>
          </a:lstStyle>
          <a:p>
            <a:pPr fontAlgn="b"/>
            <a:r>
              <a:rPr lang="en-GB" baseline="0" dirty="0">
                <a:solidFill>
                  <a:schemeClr val="bg1"/>
                </a:solidFill>
              </a:rPr>
              <a:t>Click to edit two line Master headline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3DE98918-048B-6CB6-0181-CA3A2F2E282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16324" y="1731957"/>
            <a:ext cx="3954300" cy="1158745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Rubik Medium" panose="02000604000000020004" pitchFamily="2" charset="-79"/>
                <a:cs typeface="Rubik Medium" panose="02000604000000020004" pitchFamily="2" charset="-79"/>
              </a:defRPr>
            </a:lvl1pPr>
          </a:lstStyle>
          <a:p>
            <a:pPr fontAlgn="b"/>
            <a:r>
              <a:rPr lang="en-GB" baseline="0" dirty="0">
                <a:solidFill>
                  <a:schemeClr val="bg1"/>
                </a:solidFill>
              </a:rPr>
              <a:t>Click to edit two line subhead to add further information</a:t>
            </a:r>
          </a:p>
        </p:txBody>
      </p:sp>
      <p:sp>
        <p:nvSpPr>
          <p:cNvPr id="3" name="Picture Placeholder 9">
            <a:extLst>
              <a:ext uri="{FF2B5EF4-FFF2-40B4-BE49-F238E27FC236}">
                <a16:creationId xmlns:a16="http://schemas.microsoft.com/office/drawing/2014/main" id="{5D66812D-C67D-56DA-D696-8EE31207050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-13848"/>
            <a:ext cx="4504076" cy="6882961"/>
          </a:xfrm>
          <a:custGeom>
            <a:avLst/>
            <a:gdLst>
              <a:gd name="connsiteX0" fmla="*/ 0 w 4572000"/>
              <a:gd name="connsiteY0" fmla="*/ 0 h 6882961"/>
              <a:gd name="connsiteX1" fmla="*/ 4572000 w 4572000"/>
              <a:gd name="connsiteY1" fmla="*/ 0 h 6882961"/>
              <a:gd name="connsiteX2" fmla="*/ 4572000 w 4572000"/>
              <a:gd name="connsiteY2" fmla="*/ 6882961 h 6882961"/>
              <a:gd name="connsiteX3" fmla="*/ 0 w 4572000"/>
              <a:gd name="connsiteY3" fmla="*/ 6882961 h 6882961"/>
              <a:gd name="connsiteX4" fmla="*/ 0 w 4572000"/>
              <a:gd name="connsiteY4" fmla="*/ 0 h 6882961"/>
              <a:gd name="connsiteX0" fmla="*/ 0 w 4572000"/>
              <a:gd name="connsiteY0" fmla="*/ 0 h 6882961"/>
              <a:gd name="connsiteX1" fmla="*/ 4283901 w 4572000"/>
              <a:gd name="connsiteY1" fmla="*/ 12526 h 6882961"/>
              <a:gd name="connsiteX2" fmla="*/ 4572000 w 4572000"/>
              <a:gd name="connsiteY2" fmla="*/ 6882961 h 6882961"/>
              <a:gd name="connsiteX3" fmla="*/ 0 w 4572000"/>
              <a:gd name="connsiteY3" fmla="*/ 6882961 h 6882961"/>
              <a:gd name="connsiteX4" fmla="*/ 0 w 4572000"/>
              <a:gd name="connsiteY4" fmla="*/ 0 h 6882961"/>
              <a:gd name="connsiteX0" fmla="*/ 0 w 4283901"/>
              <a:gd name="connsiteY0" fmla="*/ 0 h 6889224"/>
              <a:gd name="connsiteX1" fmla="*/ 4283901 w 4283901"/>
              <a:gd name="connsiteY1" fmla="*/ 12526 h 6889224"/>
              <a:gd name="connsiteX2" fmla="*/ 4133589 w 4283901"/>
              <a:gd name="connsiteY2" fmla="*/ 6889224 h 6889224"/>
              <a:gd name="connsiteX3" fmla="*/ 0 w 4283901"/>
              <a:gd name="connsiteY3" fmla="*/ 6882961 h 6889224"/>
              <a:gd name="connsiteX4" fmla="*/ 0 w 4283901"/>
              <a:gd name="connsiteY4" fmla="*/ 0 h 6889224"/>
              <a:gd name="connsiteX0" fmla="*/ 0 w 4429496"/>
              <a:gd name="connsiteY0" fmla="*/ 0 h 6889224"/>
              <a:gd name="connsiteX1" fmla="*/ 4283901 w 4429496"/>
              <a:gd name="connsiteY1" fmla="*/ 12526 h 6889224"/>
              <a:gd name="connsiteX2" fmla="*/ 4133589 w 4429496"/>
              <a:gd name="connsiteY2" fmla="*/ 6889224 h 6889224"/>
              <a:gd name="connsiteX3" fmla="*/ 0 w 4429496"/>
              <a:gd name="connsiteY3" fmla="*/ 6882961 h 6889224"/>
              <a:gd name="connsiteX4" fmla="*/ 0 w 4429496"/>
              <a:gd name="connsiteY4" fmla="*/ 0 h 6889224"/>
              <a:gd name="connsiteX0" fmla="*/ 0 w 4492859"/>
              <a:gd name="connsiteY0" fmla="*/ 0 h 6889224"/>
              <a:gd name="connsiteX1" fmla="*/ 4283901 w 4492859"/>
              <a:gd name="connsiteY1" fmla="*/ 12526 h 6889224"/>
              <a:gd name="connsiteX2" fmla="*/ 4133589 w 4492859"/>
              <a:gd name="connsiteY2" fmla="*/ 6889224 h 6889224"/>
              <a:gd name="connsiteX3" fmla="*/ 0 w 4492859"/>
              <a:gd name="connsiteY3" fmla="*/ 6882961 h 6889224"/>
              <a:gd name="connsiteX4" fmla="*/ 0 w 4492859"/>
              <a:gd name="connsiteY4" fmla="*/ 0 h 6889224"/>
              <a:gd name="connsiteX0" fmla="*/ 0 w 4501193"/>
              <a:gd name="connsiteY0" fmla="*/ 0 h 6889224"/>
              <a:gd name="connsiteX1" fmla="*/ 4302690 w 4501193"/>
              <a:gd name="connsiteY1" fmla="*/ 12526 h 6889224"/>
              <a:gd name="connsiteX2" fmla="*/ 4133589 w 4501193"/>
              <a:gd name="connsiteY2" fmla="*/ 6889224 h 6889224"/>
              <a:gd name="connsiteX3" fmla="*/ 0 w 4501193"/>
              <a:gd name="connsiteY3" fmla="*/ 6882961 h 6889224"/>
              <a:gd name="connsiteX4" fmla="*/ 0 w 4501193"/>
              <a:gd name="connsiteY4" fmla="*/ 0 h 6889224"/>
              <a:gd name="connsiteX0" fmla="*/ 0 w 4511648"/>
              <a:gd name="connsiteY0" fmla="*/ 0 h 6895487"/>
              <a:gd name="connsiteX1" fmla="*/ 4302690 w 4511648"/>
              <a:gd name="connsiteY1" fmla="*/ 12526 h 6895487"/>
              <a:gd name="connsiteX2" fmla="*/ 4152378 w 4511648"/>
              <a:gd name="connsiteY2" fmla="*/ 6895487 h 6895487"/>
              <a:gd name="connsiteX3" fmla="*/ 0 w 4511648"/>
              <a:gd name="connsiteY3" fmla="*/ 6882961 h 6895487"/>
              <a:gd name="connsiteX4" fmla="*/ 0 w 4511648"/>
              <a:gd name="connsiteY4" fmla="*/ 0 h 6895487"/>
              <a:gd name="connsiteX0" fmla="*/ 0 w 4504076"/>
              <a:gd name="connsiteY0" fmla="*/ 0 h 6895487"/>
              <a:gd name="connsiteX1" fmla="*/ 4302690 w 4504076"/>
              <a:gd name="connsiteY1" fmla="*/ 12526 h 6895487"/>
              <a:gd name="connsiteX2" fmla="*/ 4152378 w 4504076"/>
              <a:gd name="connsiteY2" fmla="*/ 6895487 h 6895487"/>
              <a:gd name="connsiteX3" fmla="*/ 0 w 4504076"/>
              <a:gd name="connsiteY3" fmla="*/ 6882961 h 6895487"/>
              <a:gd name="connsiteX4" fmla="*/ 0 w 4504076"/>
              <a:gd name="connsiteY4" fmla="*/ 0 h 6895487"/>
              <a:gd name="connsiteX0" fmla="*/ 0 w 4504076"/>
              <a:gd name="connsiteY0" fmla="*/ 0 h 6882961"/>
              <a:gd name="connsiteX1" fmla="*/ 4302690 w 4504076"/>
              <a:gd name="connsiteY1" fmla="*/ 12526 h 6882961"/>
              <a:gd name="connsiteX2" fmla="*/ 4152378 w 4504076"/>
              <a:gd name="connsiteY2" fmla="*/ 6882961 h 6882961"/>
              <a:gd name="connsiteX3" fmla="*/ 0 w 4504076"/>
              <a:gd name="connsiteY3" fmla="*/ 6882961 h 6882961"/>
              <a:gd name="connsiteX4" fmla="*/ 0 w 4504076"/>
              <a:gd name="connsiteY4" fmla="*/ 0 h 6882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04076" h="6882961">
                <a:moveTo>
                  <a:pt x="0" y="0"/>
                </a:moveTo>
                <a:lnTo>
                  <a:pt x="4302690" y="12526"/>
                </a:lnTo>
                <a:cubicBezTo>
                  <a:pt x="4459266" y="1709773"/>
                  <a:pt x="4728575" y="4766092"/>
                  <a:pt x="4152378" y="6882961"/>
                </a:cubicBezTo>
                <a:lnTo>
                  <a:pt x="0" y="6882961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B22AAE-3B88-8B65-DA76-034C3FD60E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038" y="5988289"/>
            <a:ext cx="2013615" cy="602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783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7243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i="0" kern="1200">
          <a:solidFill>
            <a:schemeClr val="accent4"/>
          </a:solidFill>
          <a:latin typeface="+mn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03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5214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03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0363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23">
          <p15:clr>
            <a:srgbClr val="F26B43"/>
          </p15:clr>
        </p15:guide>
        <p15:guide id="2" pos="317">
          <p15:clr>
            <a:srgbClr val="F26B43"/>
          </p15:clr>
        </p15:guide>
        <p15:guide id="3" pos="5443">
          <p15:clr>
            <a:srgbClr val="F26B43"/>
          </p15:clr>
        </p15:guide>
        <p15:guide id="4" orient="horz" pos="3906">
          <p15:clr>
            <a:srgbClr val="F26B43"/>
          </p15:clr>
        </p15:guide>
        <p15:guide id="5" orient="horz" pos="935">
          <p15:clr>
            <a:srgbClr val="F26B43"/>
          </p15:clr>
        </p15:guide>
        <p15:guide id="6" pos="2767">
          <p15:clr>
            <a:srgbClr val="F26B43"/>
          </p15:clr>
        </p15:guide>
        <p15:guide id="7" pos="2993">
          <p15:clr>
            <a:srgbClr val="F26B43"/>
          </p15:clr>
        </p15:guide>
        <p15:guide id="8" orient="horz" pos="123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3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4.xml"/><Relationship Id="rId1" Type="http://schemas.openxmlformats.org/officeDocument/2006/relationships/video" Target="https://www.youtube.com/embed/pKdA0LCNg2s?feature=oembed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Layout" Target="../slideLayouts/slideLayout14.xml"/><Relationship Id="rId1" Type="http://schemas.openxmlformats.org/officeDocument/2006/relationships/video" Target="https://www.youtube.com/embed/XZuert73Le0?feature=oembed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4.xml"/><Relationship Id="rId4" Type="http://schemas.openxmlformats.org/officeDocument/2006/relationships/hyperlink" Target="http://www.nationalnumeracy.org.uk/challenge/sfpaq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14.xml"/><Relationship Id="rId1" Type="http://schemas.openxmlformats.org/officeDocument/2006/relationships/video" Target="https://www.youtube.com/embed/NzJNDQFM7bs?feature=oembed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 descr="A picture containing person, clothing, human face, bowl&#10;&#10;Description automatically generated">
            <a:extLst>
              <a:ext uri="{FF2B5EF4-FFF2-40B4-BE49-F238E27FC236}">
                <a16:creationId xmlns:a16="http://schemas.microsoft.com/office/drawing/2014/main" id="{DDBA04BC-17A6-F497-794D-AB14FA8551A8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76" b="22502"/>
          <a:stretch/>
        </p:blipFill>
        <p:spPr>
          <a:xfrm>
            <a:off x="-7615" y="-139338"/>
            <a:ext cx="9159230" cy="3866607"/>
          </a:xfrm>
        </p:spPr>
      </p:pic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1B522F40-5607-454D-C360-2C910623448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94668" y="4300154"/>
            <a:ext cx="4480460" cy="1158745"/>
          </a:xfrm>
        </p:spPr>
        <p:txBody>
          <a:bodyPr/>
          <a:lstStyle/>
          <a:p>
            <a:r>
              <a:rPr lang="en-US" b="1" dirty="0"/>
              <a:t>Help Your Child Love Maths!</a:t>
            </a:r>
          </a:p>
        </p:txBody>
      </p:sp>
    </p:spTree>
    <p:extLst>
      <p:ext uri="{BB962C8B-B14F-4D97-AF65-F5344CB8AC3E}">
        <p14:creationId xmlns:p14="http://schemas.microsoft.com/office/powerpoint/2010/main" val="18248982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CFE3000-4115-28EE-12B9-D4F1C57342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3600" b="1" dirty="0"/>
              <a:t>Maths in everyday life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9EEEE1B-9D84-572D-E796-FC197C52B1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728" y="2264962"/>
            <a:ext cx="7985345" cy="3810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4464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CFE3000-4115-28EE-12B9-D4F1C57342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3600" b="1" dirty="0"/>
              <a:t>Maths in everyday life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4E7110-9F60-2ABB-B2BA-2E09C40C3C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728" y="2118931"/>
            <a:ext cx="7985345" cy="4144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872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99AF045-ABF8-7F66-3B1A-479540CE88A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b="1" dirty="0"/>
              <a:t>Be positive about maths</a:t>
            </a:r>
          </a:p>
        </p:txBody>
      </p:sp>
      <p:pic>
        <p:nvPicPr>
          <p:cNvPr id="7" name="Picture Placeholder 6" descr="A person and child giving each other high five&#10;&#10;Description automatically generated with medium confidence">
            <a:extLst>
              <a:ext uri="{FF2B5EF4-FFF2-40B4-BE49-F238E27FC236}">
                <a16:creationId xmlns:a16="http://schemas.microsoft.com/office/drawing/2014/main" id="{07F2C54A-0DD6-DD9A-4E4B-E433FBFFCA0E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92" b="1979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35449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CFE3000-4115-28EE-12B9-D4F1C57342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3600" b="1" dirty="0"/>
              <a:t>Be positive about maths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62C0FB5-121A-1336-53F3-85867225AF0D}"/>
              </a:ext>
            </a:extLst>
          </p:cNvPr>
          <p:cNvSpPr txBox="1"/>
          <p:nvPr/>
        </p:nvSpPr>
        <p:spPr>
          <a:xfrm>
            <a:off x="903832" y="2260137"/>
            <a:ext cx="6728814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0">
              <a:spcAft>
                <a:spcPts val="1200"/>
              </a:spcAft>
            </a:pPr>
            <a:r>
              <a:rPr lang="en-GB" sz="2800" dirty="0">
                <a:solidFill>
                  <a:srgbClr val="3C3C3B"/>
                </a:solidFill>
                <a:latin typeface="Lato" panose="020F0502020204030203" pitchFamily="34" charset="0"/>
                <a:ea typeface="Lato"/>
                <a:cs typeface="Lato"/>
              </a:rPr>
              <a:t>Here are some things people sometimes say to children about maths.</a:t>
            </a:r>
            <a:endParaRPr lang="en-GB" sz="2800" dirty="0">
              <a:solidFill>
                <a:srgbClr val="3C3C3B"/>
              </a:solidFill>
              <a:latin typeface="Lato" panose="020F0502020204030203" pitchFamily="34" charset="0"/>
            </a:endParaRP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3C3C3B"/>
                </a:solidFill>
                <a:latin typeface="Lato" panose="020F0502020204030203" pitchFamily="34" charset="0"/>
              </a:rPr>
              <a:t>Have you heard these things being said?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3C3C3B"/>
                </a:solidFill>
                <a:latin typeface="Lato" panose="020F0502020204030203" pitchFamily="34" charset="0"/>
              </a:rPr>
              <a:t>What could be said instead to encourage positive attitudes in children?</a:t>
            </a:r>
          </a:p>
        </p:txBody>
      </p:sp>
      <p:grpSp>
        <p:nvGrpSpPr>
          <p:cNvPr id="5" name="Group 7">
            <a:extLst>
              <a:ext uri="{FF2B5EF4-FFF2-40B4-BE49-F238E27FC236}">
                <a16:creationId xmlns:a16="http://schemas.microsoft.com/office/drawing/2014/main" id="{418D5F16-591C-76AC-9844-4F1BD89EF511}"/>
              </a:ext>
            </a:extLst>
          </p:cNvPr>
          <p:cNvGrpSpPr/>
          <p:nvPr/>
        </p:nvGrpSpPr>
        <p:grpSpPr>
          <a:xfrm>
            <a:off x="7066052" y="3290031"/>
            <a:ext cx="1822708" cy="6039092"/>
            <a:chOff x="0" y="0"/>
            <a:chExt cx="2430277" cy="8052122"/>
          </a:xfrm>
        </p:grpSpPr>
        <p:pic>
          <p:nvPicPr>
            <p:cNvPr id="6" name="Picture 8">
              <a:extLst>
                <a:ext uri="{FF2B5EF4-FFF2-40B4-BE49-F238E27FC236}">
                  <a16:creationId xmlns:a16="http://schemas.microsoft.com/office/drawing/2014/main" id="{61D01F2E-D579-BF1C-BD71-21F5892E7E5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2430277" cy="8052122"/>
            </a:xfrm>
            <a:prstGeom prst="rect">
              <a:avLst/>
            </a:prstGeom>
          </p:spPr>
        </p:pic>
        <p:grpSp>
          <p:nvGrpSpPr>
            <p:cNvPr id="7" name="Group 9">
              <a:extLst>
                <a:ext uri="{FF2B5EF4-FFF2-40B4-BE49-F238E27FC236}">
                  <a16:creationId xmlns:a16="http://schemas.microsoft.com/office/drawing/2014/main" id="{2B305B4B-3733-91A7-231A-5E3EEEFC31EF}"/>
                </a:ext>
              </a:extLst>
            </p:cNvPr>
            <p:cNvGrpSpPr/>
            <p:nvPr/>
          </p:nvGrpSpPr>
          <p:grpSpPr>
            <a:xfrm>
              <a:off x="1023019" y="465753"/>
              <a:ext cx="614619" cy="614619"/>
              <a:chOff x="0" y="0"/>
              <a:chExt cx="812800" cy="812800"/>
            </a:xfrm>
          </p:grpSpPr>
          <p:sp>
            <p:nvSpPr>
              <p:cNvPr id="13" name="Freeform 10">
                <a:extLst>
                  <a:ext uri="{FF2B5EF4-FFF2-40B4-BE49-F238E27FC236}">
                    <a16:creationId xmlns:a16="http://schemas.microsoft.com/office/drawing/2014/main" id="{0C791165-5DD7-F414-AF4F-84A5271D6ED3}"/>
                  </a:ext>
                </a:extLst>
              </p:cNvPr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96598E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" name="TextBox 11">
                <a:extLst>
                  <a:ext uri="{FF2B5EF4-FFF2-40B4-BE49-F238E27FC236}">
                    <a16:creationId xmlns:a16="http://schemas.microsoft.com/office/drawing/2014/main" id="{344C678D-FA53-227F-0997-6F1EFA8DC138}"/>
                  </a:ext>
                </a:extLst>
              </p:cNvPr>
              <p:cNvSpPr txBox="1"/>
              <p:nvPr/>
            </p:nvSpPr>
            <p:spPr>
              <a:xfrm>
                <a:off x="76200" y="66675"/>
                <a:ext cx="660400" cy="6699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36"/>
                  </a:lnSpc>
                </a:pPr>
                <a:endParaRPr/>
              </a:p>
            </p:txBody>
          </p:sp>
        </p:grpSp>
        <p:grpSp>
          <p:nvGrpSpPr>
            <p:cNvPr id="10" name="Group 12">
              <a:extLst>
                <a:ext uri="{FF2B5EF4-FFF2-40B4-BE49-F238E27FC236}">
                  <a16:creationId xmlns:a16="http://schemas.microsoft.com/office/drawing/2014/main" id="{811CDF28-E7C2-F2EA-3D6A-84051E5A267A}"/>
                </a:ext>
              </a:extLst>
            </p:cNvPr>
            <p:cNvGrpSpPr/>
            <p:nvPr/>
          </p:nvGrpSpPr>
          <p:grpSpPr>
            <a:xfrm>
              <a:off x="1023019" y="964197"/>
              <a:ext cx="317867" cy="269865"/>
              <a:chOff x="0" y="0"/>
              <a:chExt cx="812800" cy="690057"/>
            </a:xfrm>
          </p:grpSpPr>
          <p:sp>
            <p:nvSpPr>
              <p:cNvPr id="11" name="Freeform 13">
                <a:extLst>
                  <a:ext uri="{FF2B5EF4-FFF2-40B4-BE49-F238E27FC236}">
                    <a16:creationId xmlns:a16="http://schemas.microsoft.com/office/drawing/2014/main" id="{650BDBA7-F06A-6673-BA40-F6DC5A42826B}"/>
                  </a:ext>
                </a:extLst>
              </p:cNvPr>
              <p:cNvSpPr/>
              <p:nvPr/>
            </p:nvSpPr>
            <p:spPr>
              <a:xfrm>
                <a:off x="214747" y="0"/>
                <a:ext cx="383306" cy="690057"/>
              </a:xfrm>
              <a:custGeom>
                <a:avLst/>
                <a:gdLst/>
                <a:ahLst/>
                <a:cxnLst/>
                <a:rect l="l" t="t" r="r" b="b"/>
                <a:pathLst>
                  <a:path w="383306" h="690057">
                    <a:moveTo>
                      <a:pt x="191653" y="0"/>
                    </a:moveTo>
                    <a:cubicBezTo>
                      <a:pt x="310845" y="74185"/>
                      <a:pt x="383306" y="204636"/>
                      <a:pt x="383306" y="345029"/>
                    </a:cubicBezTo>
                    <a:cubicBezTo>
                      <a:pt x="383306" y="485421"/>
                      <a:pt x="310845" y="615872"/>
                      <a:pt x="191653" y="690057"/>
                    </a:cubicBezTo>
                    <a:cubicBezTo>
                      <a:pt x="72461" y="615872"/>
                      <a:pt x="0" y="485421"/>
                      <a:pt x="0" y="345029"/>
                    </a:cubicBezTo>
                    <a:cubicBezTo>
                      <a:pt x="0" y="204636"/>
                      <a:pt x="72461" y="74185"/>
                      <a:pt x="191653" y="0"/>
                    </a:cubicBezTo>
                    <a:close/>
                  </a:path>
                </a:pathLst>
              </a:custGeom>
              <a:solidFill>
                <a:srgbClr val="96598E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" name="TextBox 14">
                <a:extLst>
                  <a:ext uri="{FF2B5EF4-FFF2-40B4-BE49-F238E27FC236}">
                    <a16:creationId xmlns:a16="http://schemas.microsoft.com/office/drawing/2014/main" id="{A506EA49-8A89-2747-62F2-6538917FD3D5}"/>
                  </a:ext>
                </a:extLst>
              </p:cNvPr>
              <p:cNvSpPr txBox="1"/>
              <p:nvPr/>
            </p:nvSpPr>
            <p:spPr>
              <a:xfrm>
                <a:off x="76200" y="66675"/>
                <a:ext cx="660400" cy="6699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36"/>
                  </a:lnSpc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494657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CFE3000-4115-28EE-12B9-D4F1C57342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3600" b="1" dirty="0"/>
              <a:t>Be positive about maths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7D8D89F1-82DD-6B94-BF9E-62DBF1C447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24072" flipH="1">
            <a:off x="3920443" y="1923855"/>
            <a:ext cx="4917576" cy="3612183"/>
          </a:xfrm>
          <a:prstGeom prst="rect">
            <a:avLst/>
          </a:prstGeom>
        </p:spPr>
      </p:pic>
      <p:pic>
        <p:nvPicPr>
          <p:cNvPr id="8" name="Picture 6">
            <a:extLst>
              <a:ext uri="{FF2B5EF4-FFF2-40B4-BE49-F238E27FC236}">
                <a16:creationId xmlns:a16="http://schemas.microsoft.com/office/drawing/2014/main" id="{096E566F-C40E-16DB-FF02-F4010480268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29687"/>
          <a:stretch>
            <a:fillRect/>
          </a:stretch>
        </p:blipFill>
        <p:spPr>
          <a:xfrm>
            <a:off x="-2584929" y="1938986"/>
            <a:ext cx="7883412" cy="6306767"/>
          </a:xfrm>
          <a:prstGeom prst="rect">
            <a:avLst/>
          </a:prstGeom>
        </p:spPr>
      </p:pic>
      <p:sp>
        <p:nvSpPr>
          <p:cNvPr id="9" name="TextBox 7">
            <a:extLst>
              <a:ext uri="{FF2B5EF4-FFF2-40B4-BE49-F238E27FC236}">
                <a16:creationId xmlns:a16="http://schemas.microsoft.com/office/drawing/2014/main" id="{261D76D5-CE39-1561-46B8-90006119F9BD}"/>
              </a:ext>
            </a:extLst>
          </p:cNvPr>
          <p:cNvSpPr txBox="1"/>
          <p:nvPr/>
        </p:nvSpPr>
        <p:spPr>
          <a:xfrm>
            <a:off x="4267782" y="2337749"/>
            <a:ext cx="3944224" cy="23392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58"/>
              </a:lnSpc>
            </a:pPr>
            <a:r>
              <a:rPr lang="en-US" sz="3234" b="1" dirty="0">
                <a:solidFill>
                  <a:srgbClr val="FFFFFF"/>
                </a:solidFill>
                <a:latin typeface="Lato" panose="020F0502020204030203" pitchFamily="34" charset="0"/>
              </a:rPr>
              <a:t>“I was never any good at </a:t>
            </a:r>
            <a:r>
              <a:rPr lang="en-US" sz="3234" b="1" dirty="0" err="1">
                <a:solidFill>
                  <a:srgbClr val="FFFFFF"/>
                </a:solidFill>
                <a:latin typeface="Lato" panose="020F0502020204030203" pitchFamily="34" charset="0"/>
              </a:rPr>
              <a:t>maths</a:t>
            </a:r>
            <a:r>
              <a:rPr lang="en-US" sz="3234" b="1" dirty="0">
                <a:solidFill>
                  <a:srgbClr val="FFFFFF"/>
                </a:solidFill>
                <a:latin typeface="Lato" panose="020F0502020204030203" pitchFamily="34" charset="0"/>
              </a:rPr>
              <a:t> at school and it did me no harm.”</a:t>
            </a:r>
          </a:p>
        </p:txBody>
      </p:sp>
    </p:spTree>
    <p:extLst>
      <p:ext uri="{BB962C8B-B14F-4D97-AF65-F5344CB8AC3E}">
        <p14:creationId xmlns:p14="http://schemas.microsoft.com/office/powerpoint/2010/main" val="40238207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CFE3000-4115-28EE-12B9-D4F1C57342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3600" b="1" dirty="0"/>
              <a:t>Be positive about maths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6212A2BD-C40D-F28C-A5FB-B66154363E6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192827" y="2689929"/>
            <a:ext cx="3372053" cy="4470613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A2B2BC83-8DFD-959A-A8C4-4FD0135ADA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52062">
            <a:off x="1178850" y="1958760"/>
            <a:ext cx="3925298" cy="4097745"/>
          </a:xfrm>
          <a:prstGeom prst="rect">
            <a:avLst/>
          </a:prstGeom>
        </p:spPr>
      </p:pic>
      <p:sp>
        <p:nvSpPr>
          <p:cNvPr id="6" name="TextBox 7">
            <a:extLst>
              <a:ext uri="{FF2B5EF4-FFF2-40B4-BE49-F238E27FC236}">
                <a16:creationId xmlns:a16="http://schemas.microsoft.com/office/drawing/2014/main" id="{508A90A9-7822-2CA9-2E5E-62CE7489A6D7}"/>
              </a:ext>
            </a:extLst>
          </p:cNvPr>
          <p:cNvSpPr txBox="1"/>
          <p:nvPr/>
        </p:nvSpPr>
        <p:spPr>
          <a:xfrm>
            <a:off x="1489825" y="2472181"/>
            <a:ext cx="3303348" cy="21494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00"/>
              </a:lnSpc>
            </a:pPr>
            <a:r>
              <a:rPr lang="en-US" sz="2986" b="1" dirty="0">
                <a:solidFill>
                  <a:srgbClr val="FFFFFF"/>
                </a:solidFill>
                <a:latin typeface="Lato" panose="020F0502020204030203" pitchFamily="34" charset="0"/>
              </a:rPr>
              <a:t>“You won’t need to worry about </a:t>
            </a:r>
            <a:r>
              <a:rPr lang="en-US" sz="2986" b="1" dirty="0" err="1">
                <a:solidFill>
                  <a:srgbClr val="FFFFFF"/>
                </a:solidFill>
                <a:latin typeface="Lato" panose="020F0502020204030203" pitchFamily="34" charset="0"/>
              </a:rPr>
              <a:t>maths</a:t>
            </a:r>
            <a:r>
              <a:rPr lang="en-US" sz="2986" b="1" dirty="0">
                <a:solidFill>
                  <a:srgbClr val="FFFFFF"/>
                </a:solidFill>
                <a:latin typeface="Lato" panose="020F0502020204030203" pitchFamily="34" charset="0"/>
              </a:rPr>
              <a:t> once you’ve finished school.”</a:t>
            </a:r>
          </a:p>
        </p:txBody>
      </p:sp>
    </p:spTree>
    <p:extLst>
      <p:ext uri="{BB962C8B-B14F-4D97-AF65-F5344CB8AC3E}">
        <p14:creationId xmlns:p14="http://schemas.microsoft.com/office/powerpoint/2010/main" val="19173895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CFE3000-4115-28EE-12B9-D4F1C57342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3600" b="1" dirty="0"/>
              <a:t>Be positive about maths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BED8C8BF-1D67-2C40-8BE7-EFB399FACB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936665" y="1932027"/>
            <a:ext cx="5015638" cy="378053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4DCED81-F99A-C32F-D7A2-338D1DA4EFF6}"/>
              </a:ext>
            </a:extLst>
          </p:cNvPr>
          <p:cNvSpPr txBox="1"/>
          <p:nvPr/>
        </p:nvSpPr>
        <p:spPr>
          <a:xfrm>
            <a:off x="4422588" y="2303676"/>
            <a:ext cx="4180114" cy="27065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300"/>
              </a:lnSpc>
            </a:pPr>
            <a:r>
              <a:rPr lang="en-US" sz="2900" b="1" dirty="0">
                <a:solidFill>
                  <a:srgbClr val="FFFFFF"/>
                </a:solidFill>
                <a:latin typeface="Lato" panose="020F0502020204030203" pitchFamily="34" charset="0"/>
              </a:rPr>
              <a:t>“It’s ok. You can’t be good at everything. You’re better at literacy. Your brother is more of a </a:t>
            </a:r>
            <a:r>
              <a:rPr lang="en-US" sz="2900" b="1" dirty="0" err="1">
                <a:solidFill>
                  <a:srgbClr val="FFFFFF"/>
                </a:solidFill>
                <a:latin typeface="Lato" panose="020F0502020204030203" pitchFamily="34" charset="0"/>
              </a:rPr>
              <a:t>maths</a:t>
            </a:r>
            <a:r>
              <a:rPr lang="en-US" sz="2900" b="1" dirty="0">
                <a:solidFill>
                  <a:srgbClr val="FFFFFF"/>
                </a:solidFill>
                <a:latin typeface="Lato" panose="020F0502020204030203" pitchFamily="34" charset="0"/>
              </a:rPr>
              <a:t>-y person.”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0948DBE-1803-4B16-185A-3BCFD4712FE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40146" y="2489535"/>
            <a:ext cx="3332842" cy="8537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8416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CFE3000-4115-28EE-12B9-D4F1C57342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3600" b="1" dirty="0"/>
              <a:t>Be positive about maths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AF5FA627-524F-5B8C-3D60-BF519083B0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59540">
            <a:off x="716635" y="1971657"/>
            <a:ext cx="4957649" cy="2914685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561EEFBE-82C9-B2E8-4690-BAB3F007977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127767" y="2390644"/>
            <a:ext cx="4082135" cy="5713949"/>
          </a:xfrm>
          <a:prstGeom prst="rect">
            <a:avLst/>
          </a:prstGeom>
        </p:spPr>
      </p:pic>
      <p:sp>
        <p:nvSpPr>
          <p:cNvPr id="6" name="TextBox 7">
            <a:extLst>
              <a:ext uri="{FF2B5EF4-FFF2-40B4-BE49-F238E27FC236}">
                <a16:creationId xmlns:a16="http://schemas.microsoft.com/office/drawing/2014/main" id="{AB217ABE-8E21-123C-667A-FA5629C5137D}"/>
              </a:ext>
            </a:extLst>
          </p:cNvPr>
          <p:cNvSpPr txBox="1"/>
          <p:nvPr/>
        </p:nvSpPr>
        <p:spPr>
          <a:xfrm>
            <a:off x="1114376" y="2629998"/>
            <a:ext cx="4162165" cy="15980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00"/>
              </a:lnSpc>
            </a:pPr>
            <a:r>
              <a:rPr lang="en-US" sz="2986" b="1" dirty="0">
                <a:solidFill>
                  <a:srgbClr val="FFFFFF"/>
                </a:solidFill>
                <a:latin typeface="Lato" panose="020F0502020204030203" pitchFamily="34" charset="0"/>
              </a:rPr>
              <a:t>“Well done for getting that right. You’re so clever.”</a:t>
            </a:r>
          </a:p>
        </p:txBody>
      </p:sp>
    </p:spTree>
    <p:extLst>
      <p:ext uri="{BB962C8B-B14F-4D97-AF65-F5344CB8AC3E}">
        <p14:creationId xmlns:p14="http://schemas.microsoft.com/office/powerpoint/2010/main" val="5838444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99AF045-ABF8-7F66-3B1A-479540CE88A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b="1" dirty="0"/>
              <a:t>Praise effort, rather than talent</a:t>
            </a:r>
          </a:p>
        </p:txBody>
      </p:sp>
      <p:pic>
        <p:nvPicPr>
          <p:cNvPr id="6" name="Picture Placeholder 5" descr="A person and a child looking at a book&#10;&#10;Description automatically generated with low confidence">
            <a:extLst>
              <a:ext uri="{FF2B5EF4-FFF2-40B4-BE49-F238E27FC236}">
                <a16:creationId xmlns:a16="http://schemas.microsoft.com/office/drawing/2014/main" id="{3D559340-31F8-12DB-B1C3-38984129747F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63" b="24058"/>
          <a:stretch/>
        </p:blipFill>
        <p:spPr>
          <a:xfrm>
            <a:off x="-7615" y="-156754"/>
            <a:ext cx="9159230" cy="3864429"/>
          </a:xfrm>
        </p:spPr>
      </p:pic>
    </p:spTree>
    <p:extLst>
      <p:ext uri="{BB962C8B-B14F-4D97-AF65-F5344CB8AC3E}">
        <p14:creationId xmlns:p14="http://schemas.microsoft.com/office/powerpoint/2010/main" val="11406285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CFE3000-4115-28EE-12B9-D4F1C57342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3600" b="1" dirty="0"/>
              <a:t>Praise effort, rather than talent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733A053F-91FC-2D60-36F0-B4A8E820AC69}"/>
              </a:ext>
            </a:extLst>
          </p:cNvPr>
          <p:cNvSpPr txBox="1">
            <a:spLocks/>
          </p:cNvSpPr>
          <p:nvPr/>
        </p:nvSpPr>
        <p:spPr>
          <a:xfrm>
            <a:off x="694827" y="2189659"/>
            <a:ext cx="3763962" cy="3599089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Tx/>
              <a:buNone/>
              <a:defRPr sz="1800" kern="1200">
                <a:solidFill>
                  <a:schemeClr val="bg1"/>
                </a:solidFill>
                <a:latin typeface="Rubik Medium" panose="02000604000000020004" pitchFamily="2" charset="-79"/>
                <a:ea typeface="+mn-ea"/>
                <a:cs typeface="Rubik Medium" panose="02000604000000020004" pitchFamily="2" charset="-79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en-GB" sz="2000" b="1" dirty="0">
                <a:solidFill>
                  <a:schemeClr val="tx1"/>
                </a:solidFill>
              </a:rPr>
              <a:t>Praising talent:</a:t>
            </a:r>
          </a:p>
          <a:p>
            <a:pPr>
              <a:spcAft>
                <a:spcPts val="1200"/>
              </a:spcAft>
            </a:pPr>
            <a:endParaRPr lang="en-GB" sz="2000" dirty="0">
              <a:solidFill>
                <a:schemeClr val="tx1"/>
              </a:solidFill>
            </a:endParaRPr>
          </a:p>
          <a:p>
            <a:pPr>
              <a:spcAft>
                <a:spcPts val="1200"/>
              </a:spcAft>
            </a:pPr>
            <a:r>
              <a:rPr lang="en-GB" sz="2000" dirty="0">
                <a:solidFill>
                  <a:schemeClr val="tx1"/>
                </a:solidFill>
                <a:latin typeface="Lato" panose="020F0502020204030203" pitchFamily="34" charset="0"/>
              </a:rPr>
              <a:t>Well done. You’re so clever.</a:t>
            </a:r>
          </a:p>
          <a:p>
            <a:pPr>
              <a:spcAft>
                <a:spcPts val="1200"/>
              </a:spcAft>
            </a:pPr>
            <a:r>
              <a:rPr lang="en-GB" sz="2000" dirty="0">
                <a:solidFill>
                  <a:schemeClr val="tx1"/>
                </a:solidFill>
                <a:latin typeface="Lato" panose="020F0502020204030203" pitchFamily="34" charset="0"/>
              </a:rPr>
              <a:t>You’re naturally really good at this.</a:t>
            </a:r>
          </a:p>
          <a:p>
            <a:pPr>
              <a:spcAft>
                <a:spcPts val="1200"/>
              </a:spcAft>
            </a:pPr>
            <a:r>
              <a:rPr lang="en-GB" sz="2000" dirty="0">
                <a:solidFill>
                  <a:schemeClr val="tx1"/>
                </a:solidFill>
                <a:latin typeface="Lato" panose="020F0502020204030203" pitchFamily="34" charset="0"/>
              </a:rPr>
              <a:t>It’s amazing that maths is so easy for you.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79BCAAAD-1A18-2DCC-06CD-6A7FC71FD1DB}"/>
              </a:ext>
            </a:extLst>
          </p:cNvPr>
          <p:cNvSpPr txBox="1">
            <a:spLocks/>
          </p:cNvSpPr>
          <p:nvPr/>
        </p:nvSpPr>
        <p:spPr>
          <a:xfrm>
            <a:off x="4933409" y="2187755"/>
            <a:ext cx="3763962" cy="3599089"/>
          </a:xfrm>
          <a:prstGeom prst="rect">
            <a:avLst/>
          </a:prstGeom>
        </p:spPr>
        <p:txBody>
          <a:bodyPr/>
          <a:lstStyle>
            <a:lvl1pPr marL="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1125" b="0" i="0" kern="1200">
                <a:solidFill>
                  <a:srgbClr val="951B81"/>
                </a:solidFill>
                <a:latin typeface="Lato" panose="020F0502020204030203" pitchFamily="34" charset="77"/>
                <a:ea typeface="+mn-ea"/>
                <a:cs typeface="+mn-cs"/>
              </a:defRPr>
            </a:lvl1pPr>
            <a:lvl2pPr marL="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900" b="1" i="0" kern="1200" baseline="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2pPr>
            <a:lvl3pPr marL="0" marR="0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0" i="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3pPr>
            <a:lvl4pPr marL="0" marR="0" indent="27000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270000" algn="l"/>
              </a:tabLst>
              <a:defRPr sz="900" b="0" i="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75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spcBef>
                <a:spcPts val="0"/>
              </a:spcBef>
              <a:spcAft>
                <a:spcPts val="1200"/>
              </a:spcAft>
            </a:pPr>
            <a:r>
              <a:rPr lang="en-GB" sz="2000" b="1" dirty="0">
                <a:solidFill>
                  <a:schemeClr val="tx1"/>
                </a:solidFill>
                <a:latin typeface="Rubik Medium" pitchFamily="2" charset="-79"/>
                <a:cs typeface="Rubik Medium" pitchFamily="2" charset="-79"/>
              </a:rPr>
              <a:t>Praising effort:</a:t>
            </a:r>
          </a:p>
          <a:p>
            <a:pPr indent="0">
              <a:spcBef>
                <a:spcPts val="0"/>
              </a:spcBef>
              <a:spcAft>
                <a:spcPts val="1200"/>
              </a:spcAft>
            </a:pPr>
            <a:endParaRPr lang="en-GB" sz="2000" dirty="0">
              <a:solidFill>
                <a:schemeClr val="tx1"/>
              </a:solidFill>
              <a:latin typeface="Rubik Medium" pitchFamily="2" charset="-79"/>
              <a:cs typeface="Rubik Medium" pitchFamily="2" charset="-79"/>
            </a:endParaRPr>
          </a:p>
          <a:p>
            <a:pPr indent="0">
              <a:spcBef>
                <a:spcPts val="0"/>
              </a:spcBef>
              <a:spcAft>
                <a:spcPts val="1200"/>
              </a:spcAft>
            </a:pPr>
            <a:r>
              <a:rPr lang="en-GB" sz="2000" dirty="0">
                <a:solidFill>
                  <a:schemeClr val="tx1"/>
                </a:solidFill>
              </a:rPr>
              <a:t>Well done for working so hard at that.</a:t>
            </a:r>
          </a:p>
          <a:p>
            <a:pPr indent="0">
              <a:spcBef>
                <a:spcPts val="0"/>
              </a:spcBef>
              <a:spcAft>
                <a:spcPts val="1200"/>
              </a:spcAft>
            </a:pPr>
            <a:r>
              <a:rPr lang="en-GB" sz="2000" dirty="0">
                <a:solidFill>
                  <a:schemeClr val="tx1"/>
                </a:solidFill>
              </a:rPr>
              <a:t>You’ve learned so much, well done.</a:t>
            </a:r>
          </a:p>
          <a:p>
            <a:pPr indent="0">
              <a:spcBef>
                <a:spcPts val="0"/>
              </a:spcBef>
              <a:spcAft>
                <a:spcPts val="1200"/>
              </a:spcAft>
            </a:pPr>
            <a:r>
              <a:rPr lang="en-GB" sz="2000" dirty="0">
                <a:solidFill>
                  <a:schemeClr val="tx1"/>
                </a:solidFill>
              </a:rPr>
              <a:t>It’s great that you kept going with that even when it was tricky.</a:t>
            </a:r>
          </a:p>
        </p:txBody>
      </p:sp>
    </p:spTree>
    <p:extLst>
      <p:ext uri="{BB962C8B-B14F-4D97-AF65-F5344CB8AC3E}">
        <p14:creationId xmlns:p14="http://schemas.microsoft.com/office/powerpoint/2010/main" val="12252309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CFE3000-4115-28EE-12B9-D4F1C57342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3600" b="1" dirty="0"/>
              <a:t>How do you feel about maths?</a:t>
            </a:r>
          </a:p>
        </p:txBody>
      </p:sp>
      <p:pic>
        <p:nvPicPr>
          <p:cNvPr id="5" name="Online Media 1" title="How I feel about maths">
            <a:hlinkClick r:id="" action="ppaction://media"/>
            <a:extLst>
              <a:ext uri="{FF2B5EF4-FFF2-40B4-BE49-F238E27FC236}">
                <a16:creationId xmlns:a16="http://schemas.microsoft.com/office/drawing/2014/main" id="{0D800880-B34B-A743-4E44-B515BE609AD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88582" y="2078327"/>
            <a:ext cx="8035730" cy="4540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333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CFE3000-4115-28EE-12B9-D4F1C57342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3600" b="1" dirty="0"/>
              <a:t>Growth Mindset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73ECBCF9-AF9D-C52D-34FF-263C01CBA59E}"/>
              </a:ext>
            </a:extLst>
          </p:cNvPr>
          <p:cNvSpPr txBox="1">
            <a:spLocks/>
          </p:cNvSpPr>
          <p:nvPr/>
        </p:nvSpPr>
        <p:spPr>
          <a:xfrm>
            <a:off x="842485" y="2224493"/>
            <a:ext cx="3763962" cy="3599089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Tx/>
              <a:buNone/>
              <a:defRPr sz="1800" kern="1200">
                <a:solidFill>
                  <a:schemeClr val="bg1"/>
                </a:solidFill>
                <a:latin typeface="Rubik Medium" panose="02000604000000020004" pitchFamily="2" charset="-79"/>
                <a:ea typeface="+mn-ea"/>
                <a:cs typeface="Rubik Medium" panose="02000604000000020004" pitchFamily="2" charset="-79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en-GB" sz="2000" b="1" dirty="0">
                <a:solidFill>
                  <a:schemeClr val="tx1"/>
                </a:solidFill>
              </a:rPr>
              <a:t>Fixed Mindset</a:t>
            </a:r>
          </a:p>
          <a:p>
            <a:pPr>
              <a:spcAft>
                <a:spcPts val="1200"/>
              </a:spcAft>
            </a:pPr>
            <a:endParaRPr lang="en-GB" sz="2000" b="1" dirty="0">
              <a:solidFill>
                <a:schemeClr val="tx1"/>
              </a:solidFill>
            </a:endParaRPr>
          </a:p>
          <a:p>
            <a:pPr>
              <a:spcAft>
                <a:spcPts val="1200"/>
              </a:spcAft>
            </a:pPr>
            <a:r>
              <a:rPr lang="en-GB" sz="2000" dirty="0">
                <a:solidFill>
                  <a:schemeClr val="tx1"/>
                </a:solidFill>
                <a:latin typeface="Lato" panose="020F0502020204030203" pitchFamily="34" charset="0"/>
              </a:rPr>
              <a:t>Talent is innate</a:t>
            </a:r>
          </a:p>
          <a:p>
            <a:pPr>
              <a:spcAft>
                <a:spcPts val="1200"/>
              </a:spcAft>
            </a:pPr>
            <a:r>
              <a:rPr lang="en-GB" sz="2000" dirty="0">
                <a:solidFill>
                  <a:schemeClr val="tx1"/>
                </a:solidFill>
                <a:latin typeface="Lato" panose="020F0502020204030203" pitchFamily="34" charset="0"/>
              </a:rPr>
              <a:t>Some people just can’t do certain things</a:t>
            </a:r>
          </a:p>
          <a:p>
            <a:pPr>
              <a:spcAft>
                <a:spcPts val="1200"/>
              </a:spcAft>
            </a:pPr>
            <a:r>
              <a:rPr lang="en-GB" sz="2000" dirty="0">
                <a:solidFill>
                  <a:schemeClr val="tx1"/>
                </a:solidFill>
                <a:latin typeface="Lato" panose="020F0502020204030203" pitchFamily="34" charset="0"/>
              </a:rPr>
              <a:t>There is no point in trying to improve if you aren’t born with the ability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C4F694C-1E0B-3F0D-48C6-2F9269F05829}"/>
              </a:ext>
            </a:extLst>
          </p:cNvPr>
          <p:cNvSpPr txBox="1">
            <a:spLocks/>
          </p:cNvSpPr>
          <p:nvPr/>
        </p:nvSpPr>
        <p:spPr>
          <a:xfrm>
            <a:off x="4933409" y="2187755"/>
            <a:ext cx="3763962" cy="3599089"/>
          </a:xfrm>
          <a:prstGeom prst="rect">
            <a:avLst/>
          </a:prstGeom>
        </p:spPr>
        <p:txBody>
          <a:bodyPr/>
          <a:lstStyle>
            <a:lvl1pPr marL="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1125" b="0" i="0" kern="1200">
                <a:solidFill>
                  <a:srgbClr val="951B81"/>
                </a:solidFill>
                <a:latin typeface="Lato" panose="020F0502020204030203" pitchFamily="34" charset="77"/>
                <a:ea typeface="+mn-ea"/>
                <a:cs typeface="+mn-cs"/>
              </a:defRPr>
            </a:lvl1pPr>
            <a:lvl2pPr marL="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900" b="1" i="0" kern="1200" baseline="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2pPr>
            <a:lvl3pPr marL="0" marR="0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0" i="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3pPr>
            <a:lvl4pPr marL="0" marR="0" indent="27000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270000" algn="l"/>
              </a:tabLst>
              <a:defRPr sz="900" b="0" i="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75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spcBef>
                <a:spcPts val="0"/>
              </a:spcBef>
              <a:spcAft>
                <a:spcPts val="1200"/>
              </a:spcAft>
            </a:pPr>
            <a:r>
              <a:rPr lang="en-GB" sz="2000" b="1" dirty="0">
                <a:solidFill>
                  <a:schemeClr val="tx1"/>
                </a:solidFill>
                <a:latin typeface="Rubik Medium" pitchFamily="2" charset="-79"/>
                <a:cs typeface="Rubik Medium" pitchFamily="2" charset="-79"/>
              </a:rPr>
              <a:t>Growth Mindset</a:t>
            </a:r>
          </a:p>
          <a:p>
            <a:pPr indent="0">
              <a:spcBef>
                <a:spcPts val="0"/>
              </a:spcBef>
              <a:spcAft>
                <a:spcPts val="1200"/>
              </a:spcAft>
            </a:pPr>
            <a:endParaRPr lang="en-GB" sz="2000" b="1" dirty="0">
              <a:solidFill>
                <a:schemeClr val="tx1"/>
              </a:solidFill>
            </a:endParaRPr>
          </a:p>
          <a:p>
            <a:pPr indent="0">
              <a:spcBef>
                <a:spcPts val="0"/>
              </a:spcBef>
              <a:spcAft>
                <a:spcPts val="1200"/>
              </a:spcAft>
            </a:pPr>
            <a:r>
              <a:rPr lang="en-GB" sz="2000" dirty="0">
                <a:solidFill>
                  <a:schemeClr val="tx1"/>
                </a:solidFill>
              </a:rPr>
              <a:t>Ability is not fixed</a:t>
            </a:r>
          </a:p>
          <a:p>
            <a:pPr indent="0">
              <a:spcBef>
                <a:spcPts val="0"/>
              </a:spcBef>
              <a:spcAft>
                <a:spcPts val="1200"/>
              </a:spcAft>
            </a:pPr>
            <a:r>
              <a:rPr lang="en-GB" sz="2000" dirty="0">
                <a:solidFill>
                  <a:schemeClr val="tx1"/>
                </a:solidFill>
              </a:rPr>
              <a:t>You can learn and improve at anything is you put enough time and effort into it</a:t>
            </a:r>
          </a:p>
          <a:p>
            <a:pPr indent="0">
              <a:spcBef>
                <a:spcPts val="0"/>
              </a:spcBef>
              <a:spcAft>
                <a:spcPts val="1200"/>
              </a:spcAft>
            </a:pPr>
            <a:r>
              <a:rPr lang="en-GB" sz="2000" dirty="0">
                <a:solidFill>
                  <a:schemeClr val="tx1"/>
                </a:solidFill>
              </a:rPr>
              <a:t>If you put your mind to it, you will be able to improve: ability isn’t something you’re born with</a:t>
            </a:r>
          </a:p>
        </p:txBody>
      </p:sp>
    </p:spTree>
    <p:extLst>
      <p:ext uri="{BB962C8B-B14F-4D97-AF65-F5344CB8AC3E}">
        <p14:creationId xmlns:p14="http://schemas.microsoft.com/office/powerpoint/2010/main" val="17020514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99AF045-ABF8-7F66-3B1A-479540CE88A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b="1" dirty="0"/>
              <a:t>Boost your own confidence</a:t>
            </a:r>
          </a:p>
        </p:txBody>
      </p:sp>
      <p:pic>
        <p:nvPicPr>
          <p:cNvPr id="7" name="Picture Placeholder 6" descr="A person sitting at a table using a computer&#10;&#10;Description automatically generated with medium confidence">
            <a:extLst>
              <a:ext uri="{FF2B5EF4-FFF2-40B4-BE49-F238E27FC236}">
                <a16:creationId xmlns:a16="http://schemas.microsoft.com/office/drawing/2014/main" id="{5EBE359B-7CC1-B35F-8B92-DF473C2F4693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39" b="30096"/>
          <a:stretch/>
        </p:blipFill>
        <p:spPr>
          <a:xfrm>
            <a:off x="-15230" y="-216568"/>
            <a:ext cx="9159230" cy="3934327"/>
          </a:xfrm>
        </p:spPr>
      </p:pic>
    </p:spTree>
    <p:extLst>
      <p:ext uri="{BB962C8B-B14F-4D97-AF65-F5344CB8AC3E}">
        <p14:creationId xmlns:p14="http://schemas.microsoft.com/office/powerpoint/2010/main" val="6800905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CFE3000-4115-28EE-12B9-D4F1C57342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3600" b="1" dirty="0"/>
              <a:t>Boost your own confidence</a:t>
            </a:r>
          </a:p>
        </p:txBody>
      </p:sp>
      <p:pic>
        <p:nvPicPr>
          <p:cNvPr id="4" name="Online Media 2" title="What is the National Numeracy Challenge &amp; how can it help me improve my numeracy?">
            <a:hlinkClick r:id="" action="ppaction://media"/>
            <a:extLst>
              <a:ext uri="{FF2B5EF4-FFF2-40B4-BE49-F238E27FC236}">
                <a16:creationId xmlns:a16="http://schemas.microsoft.com/office/drawing/2014/main" id="{CA55BB54-5EE7-2C4F-7A02-EA7995A3934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52844" y="2133943"/>
            <a:ext cx="7895512" cy="4460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038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CFE3000-4115-28EE-12B9-D4F1C57342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3600" b="1" dirty="0"/>
              <a:t>National Numeracy Challenge</a:t>
            </a:r>
          </a:p>
        </p:txBody>
      </p:sp>
      <p:pic>
        <p:nvPicPr>
          <p:cNvPr id="5" name="Picture 7" descr="Logo&#10;&#10;Description automatically generated">
            <a:extLst>
              <a:ext uri="{FF2B5EF4-FFF2-40B4-BE49-F238E27FC236}">
                <a16:creationId xmlns:a16="http://schemas.microsoft.com/office/drawing/2014/main" id="{859D3FDE-EE5B-3D63-CCAE-F8A38F6499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178" y="2435587"/>
            <a:ext cx="4218353" cy="1986824"/>
          </a:xfrm>
          <a:prstGeom prst="rect">
            <a:avLst/>
          </a:prstGeom>
        </p:spPr>
      </p:pic>
      <p:pic>
        <p:nvPicPr>
          <p:cNvPr id="4" name="Picture 3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C012488E-10AA-F205-DD73-815E83A9E1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0122" y="2112427"/>
            <a:ext cx="2743313" cy="2633145"/>
          </a:xfrm>
          <a:prstGeom prst="rect">
            <a:avLst/>
          </a:prstGeom>
        </p:spPr>
      </p:pic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F8C7E8D6-9267-5AA7-D0C0-168A6B31FB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5064752"/>
              </p:ext>
            </p:extLst>
          </p:nvPr>
        </p:nvGraphicFramePr>
        <p:xfrm>
          <a:off x="970629" y="5408439"/>
          <a:ext cx="7549919" cy="481965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7549919">
                  <a:extLst>
                    <a:ext uri="{9D8B030D-6E8A-4147-A177-3AD203B41FA5}">
                      <a16:colId xmlns:a16="http://schemas.microsoft.com/office/drawing/2014/main" val="4263906708"/>
                    </a:ext>
                  </a:extLst>
                </a:gridCol>
              </a:tblGrid>
              <a:tr h="477951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sng" strike="noStrike" dirty="0">
                          <a:solidFill>
                            <a:srgbClr val="0563C1"/>
                          </a:solidFill>
                          <a:effectLst/>
                          <a:latin typeface="Calibri"/>
                          <a:hlinkClick r:id="rId4"/>
                        </a:rPr>
                        <a:t>www.nationalnumeracy.org.uk/challenge/sfpaq</a:t>
                      </a:r>
                      <a:endParaRPr lang="en-US" sz="2800" b="0" i="0" u="sng" strike="noStrike">
                        <a:solidFill>
                          <a:srgbClr val="0563C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69343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29042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CFE3000-4115-28EE-12B9-D4F1C57342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3600" b="1" dirty="0"/>
              <a:t>Discussion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15EDFDE-3C66-EC52-2E3E-10F4CA8BFC4A}"/>
              </a:ext>
            </a:extLst>
          </p:cNvPr>
          <p:cNvSpPr txBox="1"/>
          <p:nvPr/>
        </p:nvSpPr>
        <p:spPr>
          <a:xfrm>
            <a:off x="3592944" y="2475345"/>
            <a:ext cx="523701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How do you feel about maths?</a:t>
            </a:r>
          </a:p>
        </p:txBody>
      </p:sp>
      <p:pic>
        <p:nvPicPr>
          <p:cNvPr id="6" name="Graphic 5" descr="Chat with solid fill">
            <a:extLst>
              <a:ext uri="{FF2B5EF4-FFF2-40B4-BE49-F238E27FC236}">
                <a16:creationId xmlns:a16="http://schemas.microsoft.com/office/drawing/2014/main" id="{F98843D6-07C3-3C71-A321-60FED1D528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5127" y="2475345"/>
            <a:ext cx="2862322" cy="2862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7412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CFE3000-4115-28EE-12B9-D4F1C57342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3600" b="1" dirty="0"/>
              <a:t>How do you feel about maths?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EBC5B5-21E5-D4D1-6D22-D9C82CAF2D2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135" y="2107596"/>
            <a:ext cx="5357730" cy="4534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1401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CFE3000-4115-28EE-12B9-D4F1C57342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3600" b="1" dirty="0"/>
              <a:t>National Numeracy’s top tips for families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74EFEC-678D-FED6-BC13-390E936795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4592" y="2327194"/>
            <a:ext cx="6530906" cy="3962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3609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CFE3000-4115-28EE-12B9-D4F1C57342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3600" b="1" dirty="0"/>
              <a:t>National Numeracy’s top tips for families</a:t>
            </a:r>
          </a:p>
        </p:txBody>
      </p:sp>
      <p:pic>
        <p:nvPicPr>
          <p:cNvPr id="3" name="Online Media 2" title="Top Tips for Supporting Children to Develop Positive Attitudes Towards Maths">
            <a:hlinkClick r:id="" action="ppaction://media"/>
            <a:extLst>
              <a:ext uri="{FF2B5EF4-FFF2-40B4-BE49-F238E27FC236}">
                <a16:creationId xmlns:a16="http://schemas.microsoft.com/office/drawing/2014/main" id="{5D133477-0468-D6F6-3443-D4F32117D3D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56437" y="2072640"/>
            <a:ext cx="7742682" cy="4371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239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99AF045-ABF8-7F66-3B1A-479540CE88A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b="1" dirty="0"/>
              <a:t>Point out the maths in everyday life</a:t>
            </a:r>
          </a:p>
        </p:txBody>
      </p:sp>
      <p:pic>
        <p:nvPicPr>
          <p:cNvPr id="10" name="Picture Placeholder 9" descr="A picture containing person, clothing, human face, indoor&#10;&#10;Description automatically generated">
            <a:extLst>
              <a:ext uri="{FF2B5EF4-FFF2-40B4-BE49-F238E27FC236}">
                <a16:creationId xmlns:a16="http://schemas.microsoft.com/office/drawing/2014/main" id="{1BFB0052-8241-BB93-24AF-E1A923F82AB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90" r="2819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958434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CFE3000-4115-28EE-12B9-D4F1C57342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3600" b="1" dirty="0"/>
              <a:t>Maths in everyday life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62C0FB5-121A-1336-53F3-85867225AF0D}"/>
              </a:ext>
            </a:extLst>
          </p:cNvPr>
          <p:cNvSpPr txBox="1"/>
          <p:nvPr/>
        </p:nvSpPr>
        <p:spPr>
          <a:xfrm>
            <a:off x="877706" y="2355931"/>
            <a:ext cx="5286787" cy="27934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</a:pPr>
            <a:r>
              <a:rPr lang="en-GB" sz="2400" b="1" dirty="0">
                <a:latin typeface="Lato" panose="020F0502020204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Where do we see maths and numbers in everyday life?</a:t>
            </a:r>
            <a:endParaRPr lang="en-GB" sz="2400" b="1" dirty="0">
              <a:effectLst/>
              <a:latin typeface="Lato" panose="020F0502020204030203" pitchFamily="34" charset="77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endParaRPr lang="en-GB" sz="700" dirty="0">
              <a:latin typeface="Lato" panose="020F0502020204030203" pitchFamily="34" charset="77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endParaRPr lang="en-GB" dirty="0">
              <a:effectLst/>
              <a:latin typeface="Lato" panose="020F0502020204030203" pitchFamily="34" charset="77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endParaRPr lang="en-GB" sz="2000" dirty="0">
              <a:effectLst/>
              <a:latin typeface="Lato" panose="020F0502020204030203" pitchFamily="34" charset="77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r>
              <a:rPr lang="en-GB" i="1" dirty="0">
                <a:latin typeface="Lato" panose="020F0502020204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“Students’ motivation to learn maths is higher among students whose parents discuss how mathematics can be applied to everyday life,” (The Programme for International Student Assessment 2013).</a:t>
            </a:r>
            <a:endParaRPr lang="en-GB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Woman in Black Shirt Beside White Llama">
            <a:extLst>
              <a:ext uri="{FF2B5EF4-FFF2-40B4-BE49-F238E27FC236}">
                <a16:creationId xmlns:a16="http://schemas.microsoft.com/office/drawing/2014/main" id="{A243A5F2-147F-795F-2854-D781044CEB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3713" y="1916386"/>
            <a:ext cx="2569720" cy="1713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Woman Standing Beside Pineapple Fruits">
            <a:extLst>
              <a:ext uri="{FF2B5EF4-FFF2-40B4-BE49-F238E27FC236}">
                <a16:creationId xmlns:a16="http://schemas.microsoft.com/office/drawing/2014/main" id="{B91AF322-829E-7EDE-53CB-C16C3119D2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0" t="10561" r="10526" b="13722"/>
          <a:stretch/>
        </p:blipFill>
        <p:spPr bwMode="auto">
          <a:xfrm>
            <a:off x="6313713" y="3629532"/>
            <a:ext cx="2569720" cy="1586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stainless steel 4-burner gas stove">
            <a:extLst>
              <a:ext uri="{FF2B5EF4-FFF2-40B4-BE49-F238E27FC236}">
                <a16:creationId xmlns:a16="http://schemas.microsoft.com/office/drawing/2014/main" id="{254DC809-1C54-B8F2-9A01-ED8A6FBBED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95" t="12752" r="9975" b="14434"/>
          <a:stretch/>
        </p:blipFill>
        <p:spPr bwMode="auto">
          <a:xfrm>
            <a:off x="6316852" y="5216172"/>
            <a:ext cx="2571979" cy="1437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2160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B19B7A-8145-B0A4-15F1-26F29CBAA8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F2A6824-FC35-4232-3C49-A29EC29C46C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3600" b="1" dirty="0"/>
              <a:t>Discussion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D789E5-E125-071A-4211-61C9985B3807}"/>
              </a:ext>
            </a:extLst>
          </p:cNvPr>
          <p:cNvSpPr txBox="1"/>
          <p:nvPr/>
        </p:nvSpPr>
        <p:spPr>
          <a:xfrm>
            <a:off x="4202545" y="2475345"/>
            <a:ext cx="460894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Where do we see maths and numbers in everyday life?</a:t>
            </a:r>
          </a:p>
        </p:txBody>
      </p:sp>
      <p:pic>
        <p:nvPicPr>
          <p:cNvPr id="6" name="Graphic 5" descr="Chat with solid fill">
            <a:extLst>
              <a:ext uri="{FF2B5EF4-FFF2-40B4-BE49-F238E27FC236}">
                <a16:creationId xmlns:a16="http://schemas.microsoft.com/office/drawing/2014/main" id="{C3762B1D-ED0A-F535-773A-74907E75D2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9091" y="2475345"/>
            <a:ext cx="2862322" cy="2862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515451"/>
      </p:ext>
    </p:extLst>
  </p:cSld>
  <p:clrMapOvr>
    <a:masterClrMapping/>
  </p:clrMapOvr>
</p:sld>
</file>

<file path=ppt/theme/theme1.xml><?xml version="1.0" encoding="utf-8"?>
<a:theme xmlns:a="http://schemas.openxmlformats.org/drawingml/2006/main" name="NNChampions">
  <a:themeElements>
    <a:clrScheme name="Custom 16">
      <a:dk1>
        <a:srgbClr val="575752"/>
      </a:dk1>
      <a:lt1>
        <a:sysClr val="window" lastClr="FFFFFF"/>
      </a:lt1>
      <a:dk2>
        <a:srgbClr val="00282A"/>
      </a:dk2>
      <a:lt2>
        <a:srgbClr val="FFFFFF"/>
      </a:lt2>
      <a:accent1>
        <a:srgbClr val="0055A8"/>
      </a:accent1>
      <a:accent2>
        <a:srgbClr val="4F1749"/>
      </a:accent2>
      <a:accent3>
        <a:srgbClr val="1C9BD8"/>
      </a:accent3>
      <a:accent4>
        <a:srgbClr val="0BBBFF"/>
      </a:accent4>
      <a:accent5>
        <a:srgbClr val="951B81"/>
      </a:accent5>
      <a:accent6>
        <a:srgbClr val="E60073"/>
      </a:accent6>
      <a:hlink>
        <a:srgbClr val="A5A5A5"/>
      </a:hlink>
      <a:folHlink>
        <a:srgbClr val="4B0049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NChampions" id="{69B6FD43-0370-48F2-8000-3B4E04EC2F7F}" vid="{93432998-3380-49AA-A4E3-E8CF41EAC859}"/>
    </a:ext>
  </a:extLst>
</a:theme>
</file>

<file path=ppt/theme/theme2.xml><?xml version="1.0" encoding="utf-8"?>
<a:theme xmlns:a="http://schemas.openxmlformats.org/drawingml/2006/main" name="Title pag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371479FD-F14B-D646-BCA7-316635391FFE}" vid="{C9A714F8-F978-4543-A9A3-1B58A6CD18BA}"/>
    </a:ext>
  </a:extLst>
</a:theme>
</file>

<file path=ppt/theme/theme3.xml><?xml version="1.0" encoding="utf-8"?>
<a:theme xmlns:a="http://schemas.openxmlformats.org/drawingml/2006/main" name="Content page (no falling numbers)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371479FD-F14B-D646-BCA7-316635391FFE}" vid="{6CCB65F1-755A-5D49-8CE5-890D031327B4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dults_x0020_or_x0020_Schools_x003a_ xmlns="3d4fb1ce-7578-4a36-b24b-8490e06c8395" xsi:nil="true"/>
    <Product xmlns="3d4fb1ce-7578-4a36-b24b-8490e06c8395" xsi:nil="true"/>
    <Teamwork_x003f_ xmlns="3d4fb1ce-7578-4a36-b24b-8490e06c8395" xsi:nil="true"/>
    <External_x0020_use xmlns="3d4fb1ce-7578-4a36-b24b-8490e06c8395" xsi:nil="true"/>
    <Proposed_x0020_funding xmlns="3d4fb1ce-7578-4a36-b24b-8490e06c8395" xsi:nil="true"/>
    <Instigated_x0020_by_x003a_ xmlns="3d4fb1ce-7578-4a36-b24b-8490e06c8395" xsi:nil="true"/>
    <Internal_x0020_Use xmlns="3d4fb1ce-7578-4a36-b24b-8490e06c8395" xsi:nil="true"/>
    <Current_x0020_Status xmlns="3d4fb1ce-7578-4a36-b24b-8490e06c8395" xsi:nil="true"/>
    <Educational_x0020_Input xmlns="3d4fb1ce-7578-4a36-b24b-8490e06c8395" xsi:nil="true"/>
    <lcf76f155ced4ddcb4097134ff3c332f xmlns="3d4fb1ce-7578-4a36-b24b-8490e06c8395">
      <Terms xmlns="http://schemas.microsoft.com/office/infopath/2007/PartnerControls"/>
    </lcf76f155ced4ddcb4097134ff3c332f>
    <Next_x0020_Strategic_x0020_meeting xmlns="3d4fb1ce-7578-4a36-b24b-8490e06c8395" xsi:nil="true"/>
    <End_x0020_date xmlns="3d4fb1ce-7578-4a36-b24b-8490e06c8395" xsi:nil="true"/>
    <zygd xmlns="3d4fb1ce-7578-4a36-b24b-8490e06c8395" xsi:nil="true"/>
    <Project xmlns="3d4fb1ce-7578-4a36-b24b-8490e06c8395">BaNC</Project>
    <Start_x0020_date xmlns="3d4fb1ce-7578-4a36-b24b-8490e06c8395" xsi:nil="true"/>
    <sp5s xmlns="3d4fb1ce-7578-4a36-b24b-8490e06c8395" xsi:nil="true"/>
    <Components xmlns="3d4fb1ce-7578-4a36-b24b-8490e06c8395" xsi:nil="true"/>
    <Target_x0020_Group xmlns="3d4fb1ce-7578-4a36-b24b-8490e06c8395" xsi:nil="true"/>
    <Ed_x0020_other xmlns="3d4fb1ce-7578-4a36-b24b-8490e06c8395" xsi:nil="true"/>
    <Priority xmlns="3d4fb1ce-7578-4a36-b24b-8490e06c8395" xsi:nil="true"/>
    <TaxCatchAll xmlns="5c446c59-e2cf-4ab6-976a-d41307e20e11" xsi:nil="true"/>
    <Budget xmlns="3d4fb1ce-7578-4a36-b24b-8490e06c8395" xsi:nil="true"/>
    <_x0031__x002d_Liner xmlns="3d4fb1ce-7578-4a36-b24b-8490e06c8395" xsi:nil="true"/>
    <Phase xmlns="3d4fb1ce-7578-4a36-b24b-8490e06c8395" xsi:nil="true"/>
    <Support xmlns="3d4fb1ce-7578-4a36-b24b-8490e06c839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2B21833FE06F8488E9DE48F3E8C88A1" ma:contentTypeVersion="46" ma:contentTypeDescription="Create a new document." ma:contentTypeScope="" ma:versionID="83cd5c14da3ad9767302beb53dbab8f2">
  <xsd:schema xmlns:xsd="http://www.w3.org/2001/XMLSchema" xmlns:xs="http://www.w3.org/2001/XMLSchema" xmlns:p="http://schemas.microsoft.com/office/2006/metadata/properties" xmlns:ns2="3d4fb1ce-7578-4a36-b24b-8490e06c8395" xmlns:ns3="5c446c59-e2cf-4ab6-976a-d41307e20e11" xmlns:ns4="b072cec8-3e9d-43cd-90c2-d7a855a423e0" targetNamespace="http://schemas.microsoft.com/office/2006/metadata/properties" ma:root="true" ma:fieldsID="4ead9883eced86c072ecdaac548be82f" ns2:_="" ns3:_="" ns4:_="">
    <xsd:import namespace="3d4fb1ce-7578-4a36-b24b-8490e06c8395"/>
    <xsd:import namespace="5c446c59-e2cf-4ab6-976a-d41307e20e11"/>
    <xsd:import namespace="b072cec8-3e9d-43cd-90c2-d7a855a423e0"/>
    <xsd:element name="properties">
      <xsd:complexType>
        <xsd:sequence>
          <xsd:element name="documentManagement">
            <xsd:complexType>
              <xsd:all>
                <xsd:element ref="ns2:Project" minOccurs="0"/>
                <xsd:element ref="ns2:Phase" minOccurs="0"/>
                <xsd:element ref="ns2:Internal_x0020_Use" minOccurs="0"/>
                <xsd:element ref="ns2:Target_x0020_Group" minOccurs="0"/>
                <xsd:element ref="ns2:Components" minOccurs="0"/>
                <xsd:element ref="ns2:Instigated_x0020_by_x003a_" minOccurs="0"/>
                <xsd:element ref="ns2:Adults_x0020_or_x0020_Schools_x003a_" minOccurs="0"/>
                <xsd:element ref="ns2:Current_x0020_Status" minOccurs="0"/>
                <xsd:element ref="ns2:Start_x0020_date" minOccurs="0"/>
                <xsd:element ref="ns2:End_x0020_date" minOccurs="0"/>
                <xsd:element ref="ns2:Educational_x0020_Input" minOccurs="0"/>
                <xsd:element ref="ns2:Budget" minOccurs="0"/>
                <xsd:element ref="ns2:Teamwork_x003f_" minOccurs="0"/>
                <xsd:element ref="ns2:Product" minOccurs="0"/>
                <xsd:element ref="ns2:External_x0020_use" minOccurs="0"/>
                <xsd:element ref="ns2:sp5s" minOccurs="0"/>
                <xsd:element ref="ns2:zygd" minOccurs="0"/>
                <xsd:element ref="ns2:_x0031__x002d_Liner" minOccurs="0"/>
                <xsd:element ref="ns2:Support" minOccurs="0"/>
                <xsd:element ref="ns2:Ed_x0020_other" minOccurs="0"/>
                <xsd:element ref="ns2:Next_x0020_Strategic_x0020_meeting" minOccurs="0"/>
                <xsd:element ref="ns3:SharedWithUsers" minOccurs="0"/>
                <xsd:element ref="ns2:Priority" minOccurs="0"/>
                <xsd:element ref="ns2:Proposed_x0020_funding" minOccurs="0"/>
                <xsd:element ref="ns4:SharingHintHash" minOccurs="0"/>
                <xsd:element ref="ns4:SharedWithDetails" minOccurs="0"/>
                <xsd:element ref="ns4:LastSharedByUser" minOccurs="0"/>
                <xsd:element ref="ns4:LastSharedByTime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4fb1ce-7578-4a36-b24b-8490e06c8395" elementFormDefault="qualified">
    <xsd:import namespace="http://schemas.microsoft.com/office/2006/documentManagement/types"/>
    <xsd:import namespace="http://schemas.microsoft.com/office/infopath/2007/PartnerControls"/>
    <xsd:element name="Project" ma:index="1" nillable="true" ma:displayName="Project" ma:format="Dropdown" ma:indexed="true" ma:internalName="Project">
      <xsd:simpleType>
        <xsd:restriction base="dms:Choice">
          <xsd:enumeration value="BIT"/>
          <xsd:enumeration value="Challenge"/>
          <xsd:enumeration value="Mobile Maths"/>
          <xsd:enumeration value="Parental Engagement"/>
          <xsd:enumeration value="Family Maths Toolkit"/>
          <xsd:enumeration value="Firm Foundations for All"/>
          <xsd:enumeration value="PHF"/>
          <xsd:enumeration value="Passport Maths"/>
          <xsd:enumeration value="Portsmouth Counts"/>
          <xsd:enumeration value="Mayors Fund"/>
          <xsd:enumeration value="Overarching"/>
          <xsd:enumeration value="n/a"/>
          <xsd:enumeration value="Health"/>
          <xsd:enumeration value="BaNC"/>
          <xsd:enumeration value="Multiply"/>
        </xsd:restriction>
      </xsd:simpleType>
    </xsd:element>
    <xsd:element name="Phase" ma:index="2" nillable="true" ma:displayName="Phase" ma:format="Dropdown" ma:indexed="true" ma:internalName="Phase">
      <xsd:simpleType>
        <xsd:restriction base="dms:Choice">
          <xsd:enumeration value="Application"/>
          <xsd:enumeration value="Planning"/>
          <xsd:enumeration value="Research and Development"/>
          <xsd:enumeration value="Pilot"/>
          <xsd:enumeration value="Phase 2"/>
          <xsd:enumeration value="Phase 3"/>
          <xsd:enumeration value="Phase 4"/>
          <xsd:enumeration value="n/a"/>
        </xsd:restriction>
      </xsd:simpleType>
    </xsd:element>
    <xsd:element name="Internal_x0020_Use" ma:index="4" nillable="true" ma:displayName="Type of" ma:format="Dropdown" ma:internalName="Internal_x0020_Use">
      <xsd:simpleType>
        <xsd:restriction base="dms:Choice">
          <xsd:enumeration value="Activities_Tests"/>
          <xsd:enumeration value="Conference"/>
          <xsd:enumeration value="Consultation Response"/>
          <xsd:enumeration value="Contract"/>
          <xsd:enumeration value="Data"/>
          <xsd:enumeration value="Developed Parts"/>
          <xsd:enumeration value="Developing Material"/>
          <xsd:enumeration value="Evidence"/>
          <xsd:enumeration value="Expert Groups"/>
          <xsd:enumeration value="Finances"/>
          <xsd:enumeration value="Focus Groups"/>
          <xsd:enumeration value="Funding"/>
          <xsd:enumeration value="Meeting Minutes"/>
          <xsd:enumeration value="not internal"/>
          <xsd:enumeration value="Planning"/>
          <xsd:enumeration value="Financial_Quote"/>
          <xsd:enumeration value="Reference"/>
          <xsd:enumeration value="StockImages"/>
          <xsd:enumeration value="Support"/>
          <xsd:enumeration value="Survey_analysis"/>
          <xsd:enumeration value="Report/Write Up"/>
        </xsd:restriction>
      </xsd:simpleType>
    </xsd:element>
    <xsd:element name="Target_x0020_Group" ma:index="5" nillable="true" ma:displayName="Target Group" ma:format="Dropdown" ma:internalName="Target_x0020_Group">
      <xsd:simpleType>
        <xsd:restriction base="dms:Choice">
          <xsd:enumeration value="Champions"/>
          <xsd:enumeration value="Learners"/>
          <xsd:enumeration value="Partner"/>
          <xsd:enumeration value="Participant"/>
          <xsd:enumeration value="Partners and Participants"/>
          <xsd:enumeration value="Stakeholders"/>
          <xsd:enumeration value="Funders"/>
          <xsd:enumeration value="n/a"/>
        </xsd:restriction>
      </xsd:simpleType>
    </xsd:element>
    <xsd:element name="Components" ma:index="6" nillable="true" ma:displayName="Components" ma:format="Dropdown" ma:internalName="Components">
      <xsd:simpleType>
        <xsd:restriction base="dms:Choice">
          <xsd:enumeration value="Assessments"/>
          <xsd:enumeration value="Images"/>
          <xsd:enumeration value="Learn Elsewhere"/>
          <xsd:enumeration value="Legal"/>
          <xsd:enumeration value="Resources"/>
          <xsd:enumeration value="Wireframes"/>
        </xsd:restriction>
      </xsd:simpleType>
    </xsd:element>
    <xsd:element name="Instigated_x0020_by_x003a_" ma:index="7" nillable="true" ma:displayName="PM / Owner" ma:format="Dropdown" ma:indexed="true" ma:internalName="Instigated_x0020_by_x003a_">
      <xsd:simpleType>
        <xsd:restriction base="dms:Choice">
          <xsd:enumeration value="Siobhan"/>
          <xsd:enumeration value="Rachel"/>
          <xsd:enumeration value="Paul"/>
          <xsd:enumeration value="Lynn"/>
          <xsd:enumeration value="Sally"/>
          <xsd:enumeration value="Mike"/>
          <xsd:enumeration value="Vessi"/>
          <xsd:enumeration value="Serge"/>
          <xsd:enumeration value="Anna"/>
          <xsd:enumeration value="Margaret"/>
          <xsd:enumeration value="Rachael"/>
          <xsd:enumeration value="Hannah"/>
          <xsd:enumeration value="n/a"/>
        </xsd:restriction>
      </xsd:simpleType>
    </xsd:element>
    <xsd:element name="Adults_x0020_or_x0020_Schools_x003a_" ma:index="8" nillable="true" ma:displayName="Adults or Schools:" ma:format="Dropdown" ma:internalName="Adults_x0020_or_x0020_Schools_x003a_">
      <xsd:simpleType>
        <xsd:restriction base="dms:Choice">
          <xsd:enumeration value="Adults Challenge"/>
          <xsd:enumeration value="Adults other"/>
          <xsd:enumeration value="Strategic"/>
          <xsd:enumeration value="Schools"/>
          <xsd:enumeration value="Adults &amp; schools"/>
          <xsd:enumeration value="n/a"/>
        </xsd:restriction>
      </xsd:simpleType>
    </xsd:element>
    <xsd:element name="Current_x0020_Status" ma:index="9" nillable="true" ma:displayName="Dev Status" ma:format="Dropdown" ma:indexed="true" ma:internalName="Current_x0020_Status">
      <xsd:simpleType>
        <xsd:restriction base="dms:Choice">
          <xsd:enumeration value="Pipeline"/>
          <xsd:enumeration value="Active"/>
          <xsd:enumeration value="Complete"/>
          <xsd:enumeration value="n/a"/>
        </xsd:restriction>
      </xsd:simpleType>
    </xsd:element>
    <xsd:element name="Start_x0020_date" ma:index="10" nillable="true" ma:displayName="Start date" ma:format="DateOnly" ma:internalName="Start_x0020_date">
      <xsd:simpleType>
        <xsd:restriction base="dms:DateTime"/>
      </xsd:simpleType>
    </xsd:element>
    <xsd:element name="End_x0020_date" ma:index="11" nillable="true" ma:displayName="End date" ma:format="DateOnly" ma:internalName="End_x0020_date">
      <xsd:simpleType>
        <xsd:restriction base="dms:DateTime"/>
      </xsd:simpleType>
    </xsd:element>
    <xsd:element name="Educational_x0020_Input" ma:index="12" nillable="true" ma:displayName="Ed lead" ma:format="Dropdown" ma:internalName="Educational_x0020_Input">
      <xsd:simpleType>
        <xsd:restriction base="dms:Choice">
          <xsd:enumeration value="Els"/>
          <xsd:enumeration value="Derek"/>
          <xsd:enumeration value="Margaret"/>
          <xsd:enumeration value="Sue"/>
          <xsd:enumeration value="Lynn"/>
          <xsd:enumeration value="Serge"/>
          <xsd:enumeration value="tbc"/>
          <xsd:enumeration value="No"/>
        </xsd:restriction>
      </xsd:simpleType>
    </xsd:element>
    <xsd:element name="Budget" ma:index="13" nillable="true" ma:displayName="Est cost" ma:decimals="0" ma:LCID="2057" ma:internalName="Budget">
      <xsd:simpleType>
        <xsd:restriction base="dms:Currency"/>
      </xsd:simpleType>
    </xsd:element>
    <xsd:element name="Teamwork_x003f_" ma:index="14" nillable="true" ma:displayName="Teamwork" ma:format="Dropdown" ma:internalName="Teamwork_x003f_">
      <xsd:simpleType>
        <xsd:union memberTypes="dms:Text">
          <xsd:simpleType>
            <xsd:restriction base="dms:Choice">
              <xsd:enumeration value="Yes"/>
              <xsd:enumeration value="No"/>
            </xsd:restriction>
          </xsd:simpleType>
        </xsd:union>
      </xsd:simpleType>
    </xsd:element>
    <xsd:element name="Product" ma:index="15" nillable="true" ma:displayName="Product" ma:format="Dropdown" ma:indexed="true" ma:internalName="Product">
      <xsd:simpleType>
        <xsd:restriction base="dms:Choice">
          <xsd:enumeration value="BaNC"/>
          <xsd:enumeration value="Challenge Online"/>
          <xsd:enumeration value="Challenge Champions"/>
          <xsd:enumeration value="Champions Workbook"/>
          <xsd:enumeration value="Numeracy Review"/>
          <xsd:enumeration value="Family Maths Toolkit"/>
          <xsd:enumeration value="Parent Leaflets"/>
          <xsd:enumeration value="Parent Scrapbooks"/>
          <xsd:enumeration value="Firm Foundations Support Materials"/>
          <xsd:enumeration value="Overarching"/>
          <xsd:enumeration value="n/a"/>
          <xsd:enumeration value="Screener"/>
        </xsd:restriction>
      </xsd:simpleType>
    </xsd:element>
    <xsd:element name="External_x0020_use" ma:index="16" nillable="true" ma:displayName="Comms" ma:format="Dropdown" ma:internalName="External_x0020_use">
      <xsd:simpleType>
        <xsd:union memberTypes="dms:Text">
          <xsd:simpleType>
            <xsd:restriction base="dms:Choice">
              <xsd:enumeration value="Activities_Tests"/>
              <xsd:enumeration value="Ambassadors"/>
              <xsd:enumeration value="Blog_piece"/>
              <xsd:enumeration value="Brand"/>
              <xsd:enumeration value="Brief"/>
              <xsd:enumeration value="Case_study"/>
              <xsd:enumeration value="Comms_social_intern"/>
              <xsd:enumeration value="Design Features"/>
              <xsd:enumeration value="Emailing"/>
              <xsd:enumeration value="Instructions"/>
              <xsd:enumeration value="Leaflet_Handout_Overview"/>
              <xsd:enumeration value="Media"/>
              <xsd:enumeration value="Not External"/>
              <xsd:enumeration value="Posters_Banners"/>
              <xsd:enumeration value="Presentation"/>
              <xsd:enumeration value="Print Artwork"/>
              <xsd:enumeration value="Workshop"/>
            </xsd:restriction>
          </xsd:simpleType>
        </xsd:union>
      </xsd:simpleType>
    </xsd:element>
    <xsd:element name="sp5s" ma:index="17" nillable="true" ma:displayName="Text" ma:internalName="sp5s">
      <xsd:simpleType>
        <xsd:restriction base="dms:Text"/>
      </xsd:simpleType>
    </xsd:element>
    <xsd:element name="zygd" ma:index="18" nillable="true" ma:displayName="Contains data" ma:internalName="zygd">
      <xsd:simpleType>
        <xsd:restriction base="dms:Text"/>
      </xsd:simpleType>
    </xsd:element>
    <xsd:element name="_x0031__x002d_Liner" ma:index="19" nillable="true" ma:displayName="1-Liner" ma:description="A 1-line description" ma:internalName="_x0031__x002d_Liner">
      <xsd:simpleType>
        <xsd:restriction base="dms:Note">
          <xsd:maxLength value="255"/>
        </xsd:restriction>
      </xsd:simpleType>
    </xsd:element>
    <xsd:element name="Support" ma:index="20" nillable="true" ma:displayName="Support" ma:format="Dropdown" ma:internalName="Support">
      <xsd:simpleType>
        <xsd:union memberTypes="dms:Text">
          <xsd:simpleType>
            <xsd:restriction base="dms:Choice">
              <xsd:enumeration value="Jo"/>
              <xsd:enumeration value="Anna"/>
              <xsd:enumeration value="Helen"/>
              <xsd:enumeration value="n/a"/>
            </xsd:restriction>
          </xsd:simpleType>
        </xsd:union>
      </xsd:simpleType>
    </xsd:element>
    <xsd:element name="Ed_x0020_other" ma:index="21" nillable="true" ma:displayName="Ed other" ma:internalName="Ed_x0020_other">
      <xsd:complexType>
        <xsd:complexContent>
          <xsd:extension base="dms:MultiChoiceFillIn">
            <xsd:sequence>
              <xsd:element name="Value" maxOccurs="unbounded" minOccurs="0" nillable="true">
                <xsd:simpleType>
                  <xsd:union memberTypes="dms:Text">
                    <xsd:simpleType>
                      <xsd:restriction base="dms:Choice">
                        <xsd:enumeration value="Lynn"/>
                        <xsd:enumeration value="Serge"/>
                        <xsd:enumeration value="Derek"/>
                        <xsd:enumeration value="Mandy"/>
                        <xsd:enumeration value="Colin"/>
                        <xsd:enumeration value="Nina"/>
                        <xsd:enumeration value="Margaret"/>
                        <xsd:enumeration value="Pip"/>
                      </xsd:restriction>
                    </xsd:simpleType>
                  </xsd:union>
                </xsd:simpleType>
              </xsd:element>
            </xsd:sequence>
          </xsd:extension>
        </xsd:complexContent>
      </xsd:complexType>
    </xsd:element>
    <xsd:element name="Next_x0020_Strategic_x0020_meeting" ma:index="22" nillable="true" ma:displayName="Next Strategic meeting" ma:format="Dropdown" ma:internalName="Next_x0020_Strategic_x0020_meeting">
      <xsd:simpleType>
        <xsd:union memberTypes="dms:Text">
          <xsd:simpleType>
            <xsd:restriction base="dms:Choice">
              <xsd:enumeration value="Yes"/>
            </xsd:restriction>
          </xsd:simpleType>
        </xsd:union>
      </xsd:simpleType>
    </xsd:element>
    <xsd:element name="Priority" ma:index="30" nillable="true" ma:displayName="Priority" ma:decimals="0" ma:internalName="Priority">
      <xsd:simpleType>
        <xsd:restriction base="dms:Number"/>
      </xsd:simpleType>
    </xsd:element>
    <xsd:element name="Proposed_x0020_funding" ma:index="31" nillable="true" ma:displayName="Proposed funding" ma:internalName="Proposed_x0020_funding">
      <xsd:simpleType>
        <xsd:restriction base="dms:Text">
          <xsd:maxLength value="255"/>
        </xsd:restriction>
      </xsd:simpleType>
    </xsd:element>
    <xsd:element name="MediaServiceMetadata" ma:index="36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37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38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39" nillable="true" ma:displayName="Tags" ma:internalName="MediaServiceAutoTags" ma:readOnly="true">
      <xsd:simpleType>
        <xsd:restriction base="dms:Text"/>
      </xsd:simpleType>
    </xsd:element>
    <xsd:element name="MediaServiceGenerationTime" ma:index="4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4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4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4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4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4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47" nillable="true" ma:taxonomy="true" ma:internalName="lcf76f155ced4ddcb4097134ff3c332f" ma:taxonomyFieldName="MediaServiceImageTags" ma:displayName="Image Tags" ma:readOnly="false" ma:fieldId="{5cf76f15-5ced-4ddc-b409-7134ff3c332f}" ma:taxonomyMulti="true" ma:sspId="ef2560c5-e438-498a-b155-42b5557b5a9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49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5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5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52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446c59-e2cf-4ab6-976a-d41307e20e11" elementFormDefault="qualified">
    <xsd:import namespace="http://schemas.microsoft.com/office/2006/documentManagement/types"/>
    <xsd:import namespace="http://schemas.microsoft.com/office/infopath/2007/PartnerControls"/>
    <xsd:element name="SharedWithUsers" ma:index="2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TaxCatchAll" ma:index="48" nillable="true" ma:displayName="Taxonomy Catch All Column" ma:hidden="true" ma:list="{a7ee53dc-7a83-4204-bf94-a1a24809ac75}" ma:internalName="TaxCatchAll" ma:showField="CatchAllData" ma:web="5c446c59-e2cf-4ab6-976a-d41307e20e1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72cec8-3e9d-43cd-90c2-d7a855a423e0" elementFormDefault="qualified">
    <xsd:import namespace="http://schemas.microsoft.com/office/2006/documentManagement/types"/>
    <xsd:import namespace="http://schemas.microsoft.com/office/infopath/2007/PartnerControls"/>
    <xsd:element name="SharingHintHash" ma:index="32" nillable="true" ma:displayName="Sharing Hint Hash" ma:internalName="SharingHintHash" ma:readOnly="true">
      <xsd:simpleType>
        <xsd:restriction base="dms:Text"/>
      </xsd:simpleType>
    </xsd:element>
    <xsd:element name="SharedWithDetails" ma:index="3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34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35" nillable="true" ma:displayName="Last Shared By Time" ma:description="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5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39B876F-E50D-458E-A8F2-993D8D2A815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911A942-AF96-4AED-B1E8-4F47519E2D49}">
  <ds:schemaRefs>
    <ds:schemaRef ds:uri="http://purl.org/dc/terms/"/>
    <ds:schemaRef ds:uri="http://purl.org/dc/dcmitype/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b072cec8-3e9d-43cd-90c2-d7a855a423e0"/>
    <ds:schemaRef ds:uri="http://schemas.microsoft.com/office/2006/documentManagement/types"/>
    <ds:schemaRef ds:uri="http://schemas.microsoft.com/office/infopath/2007/PartnerControls"/>
    <ds:schemaRef ds:uri="5c446c59-e2cf-4ab6-976a-d41307e20e11"/>
    <ds:schemaRef ds:uri="3d4fb1ce-7578-4a36-b24b-8490e06c8395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0755F2A-CB25-486F-8A6C-5D223F0F909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d4fb1ce-7578-4a36-b24b-8490e06c8395"/>
    <ds:schemaRef ds:uri="5c446c59-e2cf-4ab6-976a-d41307e20e11"/>
    <ds:schemaRef ds:uri="b072cec8-3e9d-43cd-90c2-d7a855a423e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NNChampions</Template>
  <TotalTime>62</TotalTime>
  <Words>404</Words>
  <Application>Microsoft Office PowerPoint</Application>
  <PresentationFormat>On-screen Show (4:3)</PresentationFormat>
  <Paragraphs>58</Paragraphs>
  <Slides>23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Lato</vt:lpstr>
      <vt:lpstr>Rubik Medium</vt:lpstr>
      <vt:lpstr>NNChampions</vt:lpstr>
      <vt:lpstr>Title page</vt:lpstr>
      <vt:lpstr>Content page (no falling numbers)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Help Your Child Love Maths!</dc:title>
  <dc:creator>Beth Barnes</dc:creator>
  <cp:lastModifiedBy>Lizzie Green</cp:lastModifiedBy>
  <cp:revision>25</cp:revision>
  <dcterms:created xsi:type="dcterms:W3CDTF">2023-06-02T08:04:45Z</dcterms:created>
  <dcterms:modified xsi:type="dcterms:W3CDTF">2025-04-28T15:31:09Z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0x010100B2B21833FE06F8488E9DE48F3E8C88A1</vt:lpwstr>
  </property>
  <property fmtid="{D5CDD505-2E9C-101B-9397-08002B2CF9AE}" pid="3" name="MediaServiceImageTags">
    <vt:lpwstr/>
  </property>
</Properties>
</file>