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80" r:id="rId9"/>
    <p:sldId id="258" r:id="rId10"/>
    <p:sldId id="259" r:id="rId11"/>
    <p:sldId id="278" r:id="rId12"/>
    <p:sldId id="260" r:id="rId13"/>
    <p:sldId id="261" r:id="rId14"/>
    <p:sldId id="281" r:id="rId15"/>
    <p:sldId id="262" r:id="rId16"/>
    <p:sldId id="279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AE"/>
    <a:srgbClr val="FFFFFF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BBBFB-B34A-21D6-A611-AB31A10A4A37}" v="9" dt="2025-05-28T09:29:47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ationalnumeracy.org.uk/challenge/sfpa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>
                <a:latin typeface="Rubik SemiBold" pitchFamily="2" charset="-79"/>
                <a:cs typeface="Rubik SemiBold" pitchFamily="2" charset="-79"/>
              </a:rPr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National Numeracy Challenge</a:t>
            </a: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78" y="2435587"/>
            <a:ext cx="4218353" cy="1986824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012488E-10AA-F205-DD73-815E83A9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22" y="2112427"/>
            <a:ext cx="2743313" cy="263314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C7E8D6-9267-5AA7-D0C0-168A6B31F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64752"/>
              </p:ext>
            </p:extLst>
          </p:nvPr>
        </p:nvGraphicFramePr>
        <p:xfrm>
          <a:off x="970629" y="5408439"/>
          <a:ext cx="7549919" cy="4819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9919">
                  <a:extLst>
                    <a:ext uri="{9D8B030D-6E8A-4147-A177-3AD203B41FA5}">
                      <a16:colId xmlns:a16="http://schemas.microsoft.com/office/drawing/2014/main" val="4263906708"/>
                    </a:ext>
                  </a:extLst>
                </a:gridCol>
              </a:tblGrid>
              <a:tr h="47795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www.nationalnumeracy.org.uk/challenge/sfpaq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3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EDFDE-3C66-EC52-2E3E-10F4CA8BFC4A}"/>
              </a:ext>
            </a:extLst>
          </p:cNvPr>
          <p:cNvSpPr txBox="1"/>
          <p:nvPr/>
        </p:nvSpPr>
        <p:spPr>
          <a:xfrm>
            <a:off x="3592944" y="2475345"/>
            <a:ext cx="5237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you feel about maths?</a:t>
            </a: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F98843D6-07C3-3C71-A321-60FED1D5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7" y="2475345"/>
            <a:ext cx="286232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4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National Numeracy’s top tips for families</a:t>
            </a:r>
          </a:p>
        </p:txBody>
      </p:sp>
      <p:pic>
        <p:nvPicPr>
          <p:cNvPr id="5" name="Picture 4" descr="A group of people standing and dancing&#10;&#10;AI-generated content may be incorrect.">
            <a:extLst>
              <a:ext uri="{FF2B5EF4-FFF2-40B4-BE49-F238E27FC236}">
                <a16:creationId xmlns:a16="http://schemas.microsoft.com/office/drawing/2014/main" id="{5A19CD0B-FF13-9D09-FA73-F1843EC7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50" y="2219004"/>
            <a:ext cx="6954131" cy="40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279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Where do we see maths and numbers in everyday life?</a:t>
            </a:r>
            <a:endParaRPr lang="en-GB" sz="2400" b="1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700" dirty="0"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000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i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19B7A-8145-B0A4-15F1-26F29CBA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A6824-FC35-4232-3C49-A29EC29C4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789E5-E125-071A-4211-61C9985B3807}"/>
              </a:ext>
            </a:extLst>
          </p:cNvPr>
          <p:cNvSpPr txBox="1"/>
          <p:nvPr/>
        </p:nvSpPr>
        <p:spPr>
          <a:xfrm>
            <a:off x="4202545" y="2475345"/>
            <a:ext cx="46089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we see maths and numbers in everyday life?</a:t>
            </a: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C3762B1D-ED0A-F535-773A-74907E75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91" y="2475345"/>
            <a:ext cx="286232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15451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6" ma:contentTypeDescription="Create a new document." ma:contentTypeScope="" ma:versionID="83cd5c14da3ad9767302beb53dbab8f2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4ead9883eced86c072ecdaac548be82f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nillable="true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5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755F2A-CB25-486F-8A6C-5D223F0F9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1A942-AF96-4AED-B1E8-4F47519E2D49}">
  <ds:schemaRefs>
    <ds:schemaRef ds:uri="http://purl.org/dc/elements/1.1/"/>
    <ds:schemaRef ds:uri="http://purl.org/dc/terms/"/>
    <ds:schemaRef ds:uri="3d4fb1ce-7578-4a36-b24b-8490e06c8395"/>
    <ds:schemaRef ds:uri="http://schemas.microsoft.com/office/2006/metadata/properties"/>
    <ds:schemaRef ds:uri="b072cec8-3e9d-43cd-90c2-d7a855a423e0"/>
    <ds:schemaRef ds:uri="http://schemas.microsoft.com/office/2006/documentManagement/types"/>
    <ds:schemaRef ds:uri="5c446c59-e2cf-4ab6-976a-d41307e20e1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62</TotalTime>
  <Words>404</Words>
  <Application>Microsoft Office PowerPoint</Application>
  <PresentationFormat>On-screen Show (4:3)</PresentationFormat>
  <Paragraphs>58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Lato</vt:lpstr>
      <vt:lpstr>Rubik Medium</vt:lpstr>
      <vt:lpstr>Rubik SemiBold</vt:lpstr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</dc:title>
  <dc:creator>Beth Barnes</dc:creator>
  <cp:lastModifiedBy>Lizzie Green</cp:lastModifiedBy>
  <cp:revision>32</cp:revision>
  <dcterms:created xsi:type="dcterms:W3CDTF">2023-06-02T08:04:45Z</dcterms:created>
  <dcterms:modified xsi:type="dcterms:W3CDTF">2025-06-06T14:01:08Z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