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9" r:id="rId5"/>
    <p:sldMasterId id="2147483685" r:id="rId6"/>
    <p:sldMasterId id="2147483689" r:id="rId7"/>
  </p:sldMasterIdLst>
  <p:notesMasterIdLst>
    <p:notesMasterId r:id="rId28"/>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F3B5B6-98C2-4AE3-B105-6586B4E58638}" v="73" dt="2024-05-21T13:13:54.8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1055" autoAdjust="0"/>
  </p:normalViewPr>
  <p:slideViewPr>
    <p:cSldViewPr snapToGrid="0">
      <p:cViewPr varScale="1">
        <p:scale>
          <a:sx n="36" d="100"/>
          <a:sy n="36" d="100"/>
        </p:scale>
        <p:origin x="218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arnes" userId="3e762f42-0ff2-4b0b-83f7-6a3b90266c0d" providerId="ADAL" clId="{64F3B5B6-98C2-4AE3-B105-6586B4E58638}"/>
    <pc:docChg chg="custSel addSld delSld modSld">
      <pc:chgData name="Beth Barnes" userId="3e762f42-0ff2-4b0b-83f7-6a3b90266c0d" providerId="ADAL" clId="{64F3B5B6-98C2-4AE3-B105-6586B4E58638}" dt="2024-05-21T13:29:48.796" v="3210" actId="20577"/>
      <pc:docMkLst>
        <pc:docMk/>
      </pc:docMkLst>
      <pc:sldChg chg="modNotesTx">
        <pc:chgData name="Beth Barnes" userId="3e762f42-0ff2-4b0b-83f7-6a3b90266c0d" providerId="ADAL" clId="{64F3B5B6-98C2-4AE3-B105-6586B4E58638}" dt="2024-05-21T13:14:29.526" v="1270" actId="20577"/>
        <pc:sldMkLst>
          <pc:docMk/>
          <pc:sldMk cId="1879029907" sldId="256"/>
        </pc:sldMkLst>
      </pc:sldChg>
      <pc:sldChg chg="addSp delSp modSp new mod modNotesTx">
        <pc:chgData name="Beth Barnes" userId="3e762f42-0ff2-4b0b-83f7-6a3b90266c0d" providerId="ADAL" clId="{64F3B5B6-98C2-4AE3-B105-6586B4E58638}" dt="2024-05-21T13:14:40.616" v="1328" actId="20577"/>
        <pc:sldMkLst>
          <pc:docMk/>
          <pc:sldMk cId="3411810890" sldId="257"/>
        </pc:sldMkLst>
        <pc:spChg chg="del">
          <ac:chgData name="Beth Barnes" userId="3e762f42-0ff2-4b0b-83f7-6a3b90266c0d" providerId="ADAL" clId="{64F3B5B6-98C2-4AE3-B105-6586B4E58638}" dt="2024-05-21T12:25:30.884" v="3" actId="478"/>
          <ac:spMkLst>
            <pc:docMk/>
            <pc:sldMk cId="3411810890" sldId="257"/>
            <ac:spMk id="2" creationId="{B0790D6C-ED8F-2D22-0B78-E015BDF997B9}"/>
          </ac:spMkLst>
        </pc:spChg>
        <pc:spChg chg="del">
          <ac:chgData name="Beth Barnes" userId="3e762f42-0ff2-4b0b-83f7-6a3b90266c0d" providerId="ADAL" clId="{64F3B5B6-98C2-4AE3-B105-6586B4E58638}" dt="2024-05-21T12:25:40.596" v="5" actId="478"/>
          <ac:spMkLst>
            <pc:docMk/>
            <pc:sldMk cId="3411810890" sldId="257"/>
            <ac:spMk id="3" creationId="{8BA2DAC5-0E6D-F43D-4191-50A2D02E16F5}"/>
          </ac:spMkLst>
        </pc:spChg>
        <pc:spChg chg="del">
          <ac:chgData name="Beth Barnes" userId="3e762f42-0ff2-4b0b-83f7-6a3b90266c0d" providerId="ADAL" clId="{64F3B5B6-98C2-4AE3-B105-6586B4E58638}" dt="2024-05-21T12:25:39.034" v="4" actId="478"/>
          <ac:spMkLst>
            <pc:docMk/>
            <pc:sldMk cId="3411810890" sldId="257"/>
            <ac:spMk id="4" creationId="{7B15CBC8-9FBD-01DD-AEA5-6B7104143DF7}"/>
          </ac:spMkLst>
        </pc:spChg>
        <pc:spChg chg="add mod">
          <ac:chgData name="Beth Barnes" userId="3e762f42-0ff2-4b0b-83f7-6a3b90266c0d" providerId="ADAL" clId="{64F3B5B6-98C2-4AE3-B105-6586B4E58638}" dt="2024-05-21T12:25:46.505" v="6"/>
          <ac:spMkLst>
            <pc:docMk/>
            <pc:sldMk cId="3411810890" sldId="257"/>
            <ac:spMk id="5" creationId="{0406E730-E136-C8BB-4F6B-8F8FA008ED5C}"/>
          </ac:spMkLst>
        </pc:spChg>
        <pc:spChg chg="add mod">
          <ac:chgData name="Beth Barnes" userId="3e762f42-0ff2-4b0b-83f7-6a3b90266c0d" providerId="ADAL" clId="{64F3B5B6-98C2-4AE3-B105-6586B4E58638}" dt="2024-05-21T12:25:46.505" v="6"/>
          <ac:spMkLst>
            <pc:docMk/>
            <pc:sldMk cId="3411810890" sldId="257"/>
            <ac:spMk id="6" creationId="{CF8DA92D-ECA5-1582-A50D-638189BA2CED}"/>
          </ac:spMkLst>
        </pc:spChg>
      </pc:sldChg>
      <pc:sldChg chg="addSp delSp modSp add mod modNotesTx">
        <pc:chgData name="Beth Barnes" userId="3e762f42-0ff2-4b0b-83f7-6a3b90266c0d" providerId="ADAL" clId="{64F3B5B6-98C2-4AE3-B105-6586B4E58638}" dt="2024-05-21T13:14:48.483" v="1368" actId="20577"/>
        <pc:sldMkLst>
          <pc:docMk/>
          <pc:sldMk cId="2920460001" sldId="258"/>
        </pc:sldMkLst>
        <pc:spChg chg="add del mod">
          <ac:chgData name="Beth Barnes" userId="3e762f42-0ff2-4b0b-83f7-6a3b90266c0d" providerId="ADAL" clId="{64F3B5B6-98C2-4AE3-B105-6586B4E58638}" dt="2024-05-21T12:26:48.836" v="9" actId="478"/>
          <ac:spMkLst>
            <pc:docMk/>
            <pc:sldMk cId="2920460001" sldId="258"/>
            <ac:spMk id="3" creationId="{110B0EA0-0963-D786-C5D8-191A8B14F212}"/>
          </ac:spMkLst>
        </pc:spChg>
        <pc:spChg chg="add mod">
          <ac:chgData name="Beth Barnes" userId="3e762f42-0ff2-4b0b-83f7-6a3b90266c0d" providerId="ADAL" clId="{64F3B5B6-98C2-4AE3-B105-6586B4E58638}" dt="2024-05-21T12:26:55.129" v="10"/>
          <ac:spMkLst>
            <pc:docMk/>
            <pc:sldMk cId="2920460001" sldId="258"/>
            <ac:spMk id="4" creationId="{B03CADC3-B357-0507-E684-EA9DEED3ACFC}"/>
          </ac:spMkLst>
        </pc:spChg>
        <pc:spChg chg="del">
          <ac:chgData name="Beth Barnes" userId="3e762f42-0ff2-4b0b-83f7-6a3b90266c0d" providerId="ADAL" clId="{64F3B5B6-98C2-4AE3-B105-6586B4E58638}" dt="2024-05-21T12:26:45.431" v="8" actId="478"/>
          <ac:spMkLst>
            <pc:docMk/>
            <pc:sldMk cId="2920460001" sldId="258"/>
            <ac:spMk id="5" creationId="{0406E730-E136-C8BB-4F6B-8F8FA008ED5C}"/>
          </ac:spMkLst>
        </pc:spChg>
        <pc:spChg chg="del">
          <ac:chgData name="Beth Barnes" userId="3e762f42-0ff2-4b0b-83f7-6a3b90266c0d" providerId="ADAL" clId="{64F3B5B6-98C2-4AE3-B105-6586B4E58638}" dt="2024-05-21T12:26:45.431" v="8" actId="478"/>
          <ac:spMkLst>
            <pc:docMk/>
            <pc:sldMk cId="2920460001" sldId="258"/>
            <ac:spMk id="6" creationId="{CF8DA92D-ECA5-1582-A50D-638189BA2CED}"/>
          </ac:spMkLst>
        </pc:spChg>
        <pc:spChg chg="add mod">
          <ac:chgData name="Beth Barnes" userId="3e762f42-0ff2-4b0b-83f7-6a3b90266c0d" providerId="ADAL" clId="{64F3B5B6-98C2-4AE3-B105-6586B4E58638}" dt="2024-05-21T12:26:55.129" v="10"/>
          <ac:spMkLst>
            <pc:docMk/>
            <pc:sldMk cId="2920460001" sldId="258"/>
            <ac:spMk id="7" creationId="{C257BF1C-7E05-3118-C610-D800F6826504}"/>
          </ac:spMkLst>
        </pc:spChg>
        <pc:picChg chg="add mod">
          <ac:chgData name="Beth Barnes" userId="3e762f42-0ff2-4b0b-83f7-6a3b90266c0d" providerId="ADAL" clId="{64F3B5B6-98C2-4AE3-B105-6586B4E58638}" dt="2024-05-21T12:26:55.129" v="10"/>
          <ac:picMkLst>
            <pc:docMk/>
            <pc:sldMk cId="2920460001" sldId="258"/>
            <ac:picMk id="8" creationId="{5F9199FC-DD6B-EDD4-AD8A-B93992E7601D}"/>
          </ac:picMkLst>
        </pc:picChg>
      </pc:sldChg>
      <pc:sldChg chg="addSp delSp modSp add mod modNotesTx">
        <pc:chgData name="Beth Barnes" userId="3e762f42-0ff2-4b0b-83f7-6a3b90266c0d" providerId="ADAL" clId="{64F3B5B6-98C2-4AE3-B105-6586B4E58638}" dt="2024-05-21T13:15:22.638" v="1541" actId="20577"/>
        <pc:sldMkLst>
          <pc:docMk/>
          <pc:sldMk cId="1987415197" sldId="259"/>
        </pc:sldMkLst>
        <pc:spChg chg="add del mod">
          <ac:chgData name="Beth Barnes" userId="3e762f42-0ff2-4b0b-83f7-6a3b90266c0d" providerId="ADAL" clId="{64F3B5B6-98C2-4AE3-B105-6586B4E58638}" dt="2024-05-21T12:27:41.593" v="13" actId="478"/>
          <ac:spMkLst>
            <pc:docMk/>
            <pc:sldMk cId="1987415197" sldId="259"/>
            <ac:spMk id="2" creationId="{88671636-F64A-2461-35AF-8FDFD8CF4FB5}"/>
          </ac:spMkLst>
        </pc:spChg>
        <pc:spChg chg="add mod">
          <ac:chgData name="Beth Barnes" userId="3e762f42-0ff2-4b0b-83f7-6a3b90266c0d" providerId="ADAL" clId="{64F3B5B6-98C2-4AE3-B105-6586B4E58638}" dt="2024-05-21T12:27:47.661" v="14"/>
          <ac:spMkLst>
            <pc:docMk/>
            <pc:sldMk cId="1987415197" sldId="259"/>
            <ac:spMk id="3" creationId="{5E9BDF14-B271-8E67-8B56-E9130E35AF81}"/>
          </ac:spMkLst>
        </pc:spChg>
        <pc:spChg chg="del">
          <ac:chgData name="Beth Barnes" userId="3e762f42-0ff2-4b0b-83f7-6a3b90266c0d" providerId="ADAL" clId="{64F3B5B6-98C2-4AE3-B105-6586B4E58638}" dt="2024-05-21T12:27:38.860" v="12" actId="478"/>
          <ac:spMkLst>
            <pc:docMk/>
            <pc:sldMk cId="1987415197" sldId="259"/>
            <ac:spMk id="4" creationId="{B03CADC3-B357-0507-E684-EA9DEED3ACFC}"/>
          </ac:spMkLst>
        </pc:spChg>
        <pc:spChg chg="add mod">
          <ac:chgData name="Beth Barnes" userId="3e762f42-0ff2-4b0b-83f7-6a3b90266c0d" providerId="ADAL" clId="{64F3B5B6-98C2-4AE3-B105-6586B4E58638}" dt="2024-05-21T12:27:47.661" v="14"/>
          <ac:spMkLst>
            <pc:docMk/>
            <pc:sldMk cId="1987415197" sldId="259"/>
            <ac:spMk id="5" creationId="{21269A07-BFCB-8C8F-7C02-D96500BB48D5}"/>
          </ac:spMkLst>
        </pc:spChg>
        <pc:spChg chg="add mod">
          <ac:chgData name="Beth Barnes" userId="3e762f42-0ff2-4b0b-83f7-6a3b90266c0d" providerId="ADAL" clId="{64F3B5B6-98C2-4AE3-B105-6586B4E58638}" dt="2024-05-21T12:27:47.661" v="14"/>
          <ac:spMkLst>
            <pc:docMk/>
            <pc:sldMk cId="1987415197" sldId="259"/>
            <ac:spMk id="6" creationId="{380EE134-1516-42F7-023B-362892D16B11}"/>
          </ac:spMkLst>
        </pc:spChg>
        <pc:spChg chg="del">
          <ac:chgData name="Beth Barnes" userId="3e762f42-0ff2-4b0b-83f7-6a3b90266c0d" providerId="ADAL" clId="{64F3B5B6-98C2-4AE3-B105-6586B4E58638}" dt="2024-05-21T12:27:38.860" v="12" actId="478"/>
          <ac:spMkLst>
            <pc:docMk/>
            <pc:sldMk cId="1987415197" sldId="259"/>
            <ac:spMk id="7" creationId="{C257BF1C-7E05-3118-C610-D800F6826504}"/>
          </ac:spMkLst>
        </pc:spChg>
        <pc:spChg chg="add mod">
          <ac:chgData name="Beth Barnes" userId="3e762f42-0ff2-4b0b-83f7-6a3b90266c0d" providerId="ADAL" clId="{64F3B5B6-98C2-4AE3-B105-6586B4E58638}" dt="2024-05-21T12:27:47.661" v="14"/>
          <ac:spMkLst>
            <pc:docMk/>
            <pc:sldMk cId="1987415197" sldId="259"/>
            <ac:spMk id="9" creationId="{1224C2D6-61C2-BDF4-DCC9-024316625D76}"/>
          </ac:spMkLst>
        </pc:spChg>
        <pc:spChg chg="add mod">
          <ac:chgData name="Beth Barnes" userId="3e762f42-0ff2-4b0b-83f7-6a3b90266c0d" providerId="ADAL" clId="{64F3B5B6-98C2-4AE3-B105-6586B4E58638}" dt="2024-05-21T12:27:47.661" v="14"/>
          <ac:spMkLst>
            <pc:docMk/>
            <pc:sldMk cId="1987415197" sldId="259"/>
            <ac:spMk id="10" creationId="{007CC832-6113-2894-370C-43BF37CDE85A}"/>
          </ac:spMkLst>
        </pc:spChg>
        <pc:spChg chg="add mod">
          <ac:chgData name="Beth Barnes" userId="3e762f42-0ff2-4b0b-83f7-6a3b90266c0d" providerId="ADAL" clId="{64F3B5B6-98C2-4AE3-B105-6586B4E58638}" dt="2024-05-21T12:27:47.661" v="14"/>
          <ac:spMkLst>
            <pc:docMk/>
            <pc:sldMk cId="1987415197" sldId="259"/>
            <ac:spMk id="11" creationId="{0D768C08-59DB-40FE-3A0D-7AF083EAC3F6}"/>
          </ac:spMkLst>
        </pc:spChg>
        <pc:picChg chg="del">
          <ac:chgData name="Beth Barnes" userId="3e762f42-0ff2-4b0b-83f7-6a3b90266c0d" providerId="ADAL" clId="{64F3B5B6-98C2-4AE3-B105-6586B4E58638}" dt="2024-05-21T12:27:38.860" v="12" actId="478"/>
          <ac:picMkLst>
            <pc:docMk/>
            <pc:sldMk cId="1987415197" sldId="259"/>
            <ac:picMk id="8" creationId="{5F9199FC-DD6B-EDD4-AD8A-B93992E7601D}"/>
          </ac:picMkLst>
        </pc:picChg>
      </pc:sldChg>
      <pc:sldChg chg="addSp delSp modSp add mod modNotesTx">
        <pc:chgData name="Beth Barnes" userId="3e762f42-0ff2-4b0b-83f7-6a3b90266c0d" providerId="ADAL" clId="{64F3B5B6-98C2-4AE3-B105-6586B4E58638}" dt="2024-05-21T13:18:25.649" v="1944" actId="20577"/>
        <pc:sldMkLst>
          <pc:docMk/>
          <pc:sldMk cId="1618464666" sldId="260"/>
        </pc:sldMkLst>
        <pc:spChg chg="add mod">
          <ac:chgData name="Beth Barnes" userId="3e762f42-0ff2-4b0b-83f7-6a3b90266c0d" providerId="ADAL" clId="{64F3B5B6-98C2-4AE3-B105-6586B4E58638}" dt="2024-05-21T12:28:44.378" v="47" actId="1076"/>
          <ac:spMkLst>
            <pc:docMk/>
            <pc:sldMk cId="1618464666" sldId="260"/>
            <ac:spMk id="2" creationId="{6B1F0C64-E1A6-94C5-7B92-C2982680C2D9}"/>
          </ac:spMkLst>
        </pc:spChg>
        <pc:spChg chg="mod">
          <ac:chgData name="Beth Barnes" userId="3e762f42-0ff2-4b0b-83f7-6a3b90266c0d" providerId="ADAL" clId="{64F3B5B6-98C2-4AE3-B105-6586B4E58638}" dt="2024-05-21T12:28:31.398" v="45" actId="20577"/>
          <ac:spMkLst>
            <pc:docMk/>
            <pc:sldMk cId="1618464666" sldId="260"/>
            <ac:spMk id="3" creationId="{5E9BDF14-B271-8E67-8B56-E9130E35AF81}"/>
          </ac:spMkLst>
        </pc:spChg>
        <pc:spChg chg="del">
          <ac:chgData name="Beth Barnes" userId="3e762f42-0ff2-4b0b-83f7-6a3b90266c0d" providerId="ADAL" clId="{64F3B5B6-98C2-4AE3-B105-6586B4E58638}" dt="2024-05-21T12:28:23.759" v="16" actId="478"/>
          <ac:spMkLst>
            <pc:docMk/>
            <pc:sldMk cId="1618464666" sldId="260"/>
            <ac:spMk id="5" creationId="{21269A07-BFCB-8C8F-7C02-D96500BB48D5}"/>
          </ac:spMkLst>
        </pc:spChg>
        <pc:spChg chg="del">
          <ac:chgData name="Beth Barnes" userId="3e762f42-0ff2-4b0b-83f7-6a3b90266c0d" providerId="ADAL" clId="{64F3B5B6-98C2-4AE3-B105-6586B4E58638}" dt="2024-05-21T12:28:23.759" v="16" actId="478"/>
          <ac:spMkLst>
            <pc:docMk/>
            <pc:sldMk cId="1618464666" sldId="260"/>
            <ac:spMk id="6" creationId="{380EE134-1516-42F7-023B-362892D16B11}"/>
          </ac:spMkLst>
        </pc:spChg>
        <pc:spChg chg="del">
          <ac:chgData name="Beth Barnes" userId="3e762f42-0ff2-4b0b-83f7-6a3b90266c0d" providerId="ADAL" clId="{64F3B5B6-98C2-4AE3-B105-6586B4E58638}" dt="2024-05-21T12:28:23.759" v="16" actId="478"/>
          <ac:spMkLst>
            <pc:docMk/>
            <pc:sldMk cId="1618464666" sldId="260"/>
            <ac:spMk id="9" creationId="{1224C2D6-61C2-BDF4-DCC9-024316625D76}"/>
          </ac:spMkLst>
        </pc:spChg>
        <pc:spChg chg="del">
          <ac:chgData name="Beth Barnes" userId="3e762f42-0ff2-4b0b-83f7-6a3b90266c0d" providerId="ADAL" clId="{64F3B5B6-98C2-4AE3-B105-6586B4E58638}" dt="2024-05-21T12:28:23.759" v="16" actId="478"/>
          <ac:spMkLst>
            <pc:docMk/>
            <pc:sldMk cId="1618464666" sldId="260"/>
            <ac:spMk id="10" creationId="{007CC832-6113-2894-370C-43BF37CDE85A}"/>
          </ac:spMkLst>
        </pc:spChg>
        <pc:spChg chg="del">
          <ac:chgData name="Beth Barnes" userId="3e762f42-0ff2-4b0b-83f7-6a3b90266c0d" providerId="ADAL" clId="{64F3B5B6-98C2-4AE3-B105-6586B4E58638}" dt="2024-05-21T12:28:23.759" v="16" actId="478"/>
          <ac:spMkLst>
            <pc:docMk/>
            <pc:sldMk cId="1618464666" sldId="260"/>
            <ac:spMk id="11" creationId="{0D768C08-59DB-40FE-3A0D-7AF083EAC3F6}"/>
          </ac:spMkLst>
        </pc:spChg>
        <pc:picChg chg="add mod">
          <ac:chgData name="Beth Barnes" userId="3e762f42-0ff2-4b0b-83f7-6a3b90266c0d" providerId="ADAL" clId="{64F3B5B6-98C2-4AE3-B105-6586B4E58638}" dt="2024-05-21T12:28:55.630" v="49" actId="1076"/>
          <ac:picMkLst>
            <pc:docMk/>
            <pc:sldMk cId="1618464666" sldId="260"/>
            <ac:picMk id="4" creationId="{FCBB7A4D-EA92-5BCA-5ECC-35294E2A4103}"/>
          </ac:picMkLst>
        </pc:picChg>
        <pc:picChg chg="add mod">
          <ac:chgData name="Beth Barnes" userId="3e762f42-0ff2-4b0b-83f7-6a3b90266c0d" providerId="ADAL" clId="{64F3B5B6-98C2-4AE3-B105-6586B4E58638}" dt="2024-05-21T12:28:55.630" v="49" actId="1076"/>
          <ac:picMkLst>
            <pc:docMk/>
            <pc:sldMk cId="1618464666" sldId="260"/>
            <ac:picMk id="7" creationId="{6A16558C-B0DA-0D56-68EF-BA36917C4CDA}"/>
          </ac:picMkLst>
        </pc:picChg>
      </pc:sldChg>
      <pc:sldChg chg="add del">
        <pc:chgData name="Beth Barnes" userId="3e762f42-0ff2-4b0b-83f7-6a3b90266c0d" providerId="ADAL" clId="{64F3B5B6-98C2-4AE3-B105-6586B4E58638}" dt="2024-05-21T12:25:22.162" v="1"/>
        <pc:sldMkLst>
          <pc:docMk/>
          <pc:sldMk cId="4123913005" sldId="260"/>
        </pc:sldMkLst>
      </pc:sldChg>
      <pc:sldChg chg="addSp delSp modSp add mod">
        <pc:chgData name="Beth Barnes" userId="3e762f42-0ff2-4b0b-83f7-6a3b90266c0d" providerId="ADAL" clId="{64F3B5B6-98C2-4AE3-B105-6586B4E58638}" dt="2024-05-21T12:29:20.308" v="55" actId="1076"/>
        <pc:sldMkLst>
          <pc:docMk/>
          <pc:sldMk cId="2933875372" sldId="261"/>
        </pc:sldMkLst>
        <pc:spChg chg="mod">
          <ac:chgData name="Beth Barnes" userId="3e762f42-0ff2-4b0b-83f7-6a3b90266c0d" providerId="ADAL" clId="{64F3B5B6-98C2-4AE3-B105-6586B4E58638}" dt="2024-05-21T12:29:09.106" v="51"/>
          <ac:spMkLst>
            <pc:docMk/>
            <pc:sldMk cId="2933875372" sldId="261"/>
            <ac:spMk id="2" creationId="{6B1F0C64-E1A6-94C5-7B92-C2982680C2D9}"/>
          </ac:spMkLst>
        </pc:spChg>
        <pc:picChg chg="del">
          <ac:chgData name="Beth Barnes" userId="3e762f42-0ff2-4b0b-83f7-6a3b90266c0d" providerId="ADAL" clId="{64F3B5B6-98C2-4AE3-B105-6586B4E58638}" dt="2024-05-21T12:29:11.344" v="52" actId="478"/>
          <ac:picMkLst>
            <pc:docMk/>
            <pc:sldMk cId="2933875372" sldId="261"/>
            <ac:picMk id="4" creationId="{FCBB7A4D-EA92-5BCA-5ECC-35294E2A4103}"/>
          </ac:picMkLst>
        </pc:picChg>
        <pc:picChg chg="add mod">
          <ac:chgData name="Beth Barnes" userId="3e762f42-0ff2-4b0b-83f7-6a3b90266c0d" providerId="ADAL" clId="{64F3B5B6-98C2-4AE3-B105-6586B4E58638}" dt="2024-05-21T12:29:20.308" v="55" actId="1076"/>
          <ac:picMkLst>
            <pc:docMk/>
            <pc:sldMk cId="2933875372" sldId="261"/>
            <ac:picMk id="5" creationId="{9775A774-92CB-C24A-21DE-F78116680A19}"/>
          </ac:picMkLst>
        </pc:picChg>
        <pc:picChg chg="del">
          <ac:chgData name="Beth Barnes" userId="3e762f42-0ff2-4b0b-83f7-6a3b90266c0d" providerId="ADAL" clId="{64F3B5B6-98C2-4AE3-B105-6586B4E58638}" dt="2024-05-21T12:29:11.344" v="52" actId="478"/>
          <ac:picMkLst>
            <pc:docMk/>
            <pc:sldMk cId="2933875372" sldId="261"/>
            <ac:picMk id="7" creationId="{6A16558C-B0DA-0D56-68EF-BA36917C4CDA}"/>
          </ac:picMkLst>
        </pc:picChg>
      </pc:sldChg>
      <pc:sldChg chg="addSp delSp modSp add mod">
        <pc:chgData name="Beth Barnes" userId="3e762f42-0ff2-4b0b-83f7-6a3b90266c0d" providerId="ADAL" clId="{64F3B5B6-98C2-4AE3-B105-6586B4E58638}" dt="2024-05-21T12:30:02.736" v="78" actId="20577"/>
        <pc:sldMkLst>
          <pc:docMk/>
          <pc:sldMk cId="2262618155" sldId="262"/>
        </pc:sldMkLst>
        <pc:spChg chg="mod">
          <ac:chgData name="Beth Barnes" userId="3e762f42-0ff2-4b0b-83f7-6a3b90266c0d" providerId="ADAL" clId="{64F3B5B6-98C2-4AE3-B105-6586B4E58638}" dt="2024-05-21T12:29:36.416" v="57"/>
          <ac:spMkLst>
            <pc:docMk/>
            <pc:sldMk cId="2262618155" sldId="262"/>
            <ac:spMk id="2" creationId="{6B1F0C64-E1A6-94C5-7B92-C2982680C2D9}"/>
          </ac:spMkLst>
        </pc:spChg>
        <pc:spChg chg="mod">
          <ac:chgData name="Beth Barnes" userId="3e762f42-0ff2-4b0b-83f7-6a3b90266c0d" providerId="ADAL" clId="{64F3B5B6-98C2-4AE3-B105-6586B4E58638}" dt="2024-05-21T12:30:02.736" v="78" actId="20577"/>
          <ac:spMkLst>
            <pc:docMk/>
            <pc:sldMk cId="2262618155" sldId="262"/>
            <ac:spMk id="3" creationId="{5E9BDF14-B271-8E67-8B56-E9130E35AF81}"/>
          </ac:spMkLst>
        </pc:spChg>
        <pc:spChg chg="add mod">
          <ac:chgData name="Beth Barnes" userId="3e762f42-0ff2-4b0b-83f7-6a3b90266c0d" providerId="ADAL" clId="{64F3B5B6-98C2-4AE3-B105-6586B4E58638}" dt="2024-05-21T12:29:41.383" v="59"/>
          <ac:spMkLst>
            <pc:docMk/>
            <pc:sldMk cId="2262618155" sldId="262"/>
            <ac:spMk id="4" creationId="{61DD62C2-E2C1-A7B4-4700-1010E8ACF9F6}"/>
          </ac:spMkLst>
        </pc:spChg>
        <pc:picChg chg="del">
          <ac:chgData name="Beth Barnes" userId="3e762f42-0ff2-4b0b-83f7-6a3b90266c0d" providerId="ADAL" clId="{64F3B5B6-98C2-4AE3-B105-6586B4E58638}" dt="2024-05-21T12:29:38.098" v="58" actId="478"/>
          <ac:picMkLst>
            <pc:docMk/>
            <pc:sldMk cId="2262618155" sldId="262"/>
            <ac:picMk id="5" creationId="{9775A774-92CB-C24A-21DE-F78116680A19}"/>
          </ac:picMkLst>
        </pc:picChg>
        <pc:picChg chg="add mod">
          <ac:chgData name="Beth Barnes" userId="3e762f42-0ff2-4b0b-83f7-6a3b90266c0d" providerId="ADAL" clId="{64F3B5B6-98C2-4AE3-B105-6586B4E58638}" dt="2024-05-21T12:29:41.383" v="59"/>
          <ac:picMkLst>
            <pc:docMk/>
            <pc:sldMk cId="2262618155" sldId="262"/>
            <ac:picMk id="6" creationId="{14990A80-F08D-4985-59DE-BC6D54F51EC2}"/>
          </ac:picMkLst>
        </pc:picChg>
        <pc:picChg chg="add mod">
          <ac:chgData name="Beth Barnes" userId="3e762f42-0ff2-4b0b-83f7-6a3b90266c0d" providerId="ADAL" clId="{64F3B5B6-98C2-4AE3-B105-6586B4E58638}" dt="2024-05-21T12:29:52.210" v="62" actId="1076"/>
          <ac:picMkLst>
            <pc:docMk/>
            <pc:sldMk cId="2262618155" sldId="262"/>
            <ac:picMk id="7" creationId="{6309EEC1-A821-D49D-B1E7-9D4D74F890B2}"/>
          </ac:picMkLst>
        </pc:picChg>
      </pc:sldChg>
      <pc:sldChg chg="addSp delSp modSp add mod">
        <pc:chgData name="Beth Barnes" userId="3e762f42-0ff2-4b0b-83f7-6a3b90266c0d" providerId="ADAL" clId="{64F3B5B6-98C2-4AE3-B105-6586B4E58638}" dt="2024-05-21T12:30:28.609" v="112" actId="1076"/>
        <pc:sldMkLst>
          <pc:docMk/>
          <pc:sldMk cId="1646404179" sldId="263"/>
        </pc:sldMkLst>
        <pc:spChg chg="mod">
          <ac:chgData name="Beth Barnes" userId="3e762f42-0ff2-4b0b-83f7-6a3b90266c0d" providerId="ADAL" clId="{64F3B5B6-98C2-4AE3-B105-6586B4E58638}" dt="2024-05-21T12:30:18.181" v="108"/>
          <ac:spMkLst>
            <pc:docMk/>
            <pc:sldMk cId="1646404179" sldId="263"/>
            <ac:spMk id="2" creationId="{6B1F0C64-E1A6-94C5-7B92-C2982680C2D9}"/>
          </ac:spMkLst>
        </pc:spChg>
        <pc:spChg chg="mod">
          <ac:chgData name="Beth Barnes" userId="3e762f42-0ff2-4b0b-83f7-6a3b90266c0d" providerId="ADAL" clId="{64F3B5B6-98C2-4AE3-B105-6586B4E58638}" dt="2024-05-21T12:30:12.052" v="107" actId="20577"/>
          <ac:spMkLst>
            <pc:docMk/>
            <pc:sldMk cId="1646404179" sldId="263"/>
            <ac:spMk id="3" creationId="{5E9BDF14-B271-8E67-8B56-E9130E35AF81}"/>
          </ac:spMkLst>
        </pc:spChg>
        <pc:picChg chg="add mod">
          <ac:chgData name="Beth Barnes" userId="3e762f42-0ff2-4b0b-83f7-6a3b90266c0d" providerId="ADAL" clId="{64F3B5B6-98C2-4AE3-B105-6586B4E58638}" dt="2024-05-21T12:30:28.609" v="112" actId="1076"/>
          <ac:picMkLst>
            <pc:docMk/>
            <pc:sldMk cId="1646404179" sldId="263"/>
            <ac:picMk id="4" creationId="{AF8B7C1D-E9F8-BD59-A3F4-862B6E23D8FB}"/>
          </ac:picMkLst>
        </pc:picChg>
        <pc:picChg chg="del">
          <ac:chgData name="Beth Barnes" userId="3e762f42-0ff2-4b0b-83f7-6a3b90266c0d" providerId="ADAL" clId="{64F3B5B6-98C2-4AE3-B105-6586B4E58638}" dt="2024-05-21T12:30:19.368" v="109" actId="478"/>
          <ac:picMkLst>
            <pc:docMk/>
            <pc:sldMk cId="1646404179" sldId="263"/>
            <ac:picMk id="7" creationId="{6309EEC1-A821-D49D-B1E7-9D4D74F890B2}"/>
          </ac:picMkLst>
        </pc:picChg>
      </pc:sldChg>
      <pc:sldChg chg="addSp delSp modSp add mod">
        <pc:chgData name="Beth Barnes" userId="3e762f42-0ff2-4b0b-83f7-6a3b90266c0d" providerId="ADAL" clId="{64F3B5B6-98C2-4AE3-B105-6586B4E58638}" dt="2024-05-21T12:31:21.181" v="126" actId="1076"/>
        <pc:sldMkLst>
          <pc:docMk/>
          <pc:sldMk cId="3629940514" sldId="264"/>
        </pc:sldMkLst>
        <pc:spChg chg="del">
          <ac:chgData name="Beth Barnes" userId="3e762f42-0ff2-4b0b-83f7-6a3b90266c0d" providerId="ADAL" clId="{64F3B5B6-98C2-4AE3-B105-6586B4E58638}" dt="2024-05-21T12:31:10.101" v="122" actId="478"/>
          <ac:spMkLst>
            <pc:docMk/>
            <pc:sldMk cId="3629940514" sldId="264"/>
            <ac:spMk id="2" creationId="{6B1F0C64-E1A6-94C5-7B92-C2982680C2D9}"/>
          </ac:spMkLst>
        </pc:spChg>
        <pc:spChg chg="mod">
          <ac:chgData name="Beth Barnes" userId="3e762f42-0ff2-4b0b-83f7-6a3b90266c0d" providerId="ADAL" clId="{64F3B5B6-98C2-4AE3-B105-6586B4E58638}" dt="2024-05-21T12:31:07.366" v="121" actId="20577"/>
          <ac:spMkLst>
            <pc:docMk/>
            <pc:sldMk cId="3629940514" sldId="264"/>
            <ac:spMk id="3" creationId="{5E9BDF14-B271-8E67-8B56-E9130E35AF81}"/>
          </ac:spMkLst>
        </pc:spChg>
        <pc:picChg chg="del">
          <ac:chgData name="Beth Barnes" userId="3e762f42-0ff2-4b0b-83f7-6a3b90266c0d" providerId="ADAL" clId="{64F3B5B6-98C2-4AE3-B105-6586B4E58638}" dt="2024-05-21T12:31:10.101" v="122" actId="478"/>
          <ac:picMkLst>
            <pc:docMk/>
            <pc:sldMk cId="3629940514" sldId="264"/>
            <ac:picMk id="4" creationId="{AF8B7C1D-E9F8-BD59-A3F4-862B6E23D8FB}"/>
          </ac:picMkLst>
        </pc:picChg>
        <pc:picChg chg="add mod">
          <ac:chgData name="Beth Barnes" userId="3e762f42-0ff2-4b0b-83f7-6a3b90266c0d" providerId="ADAL" clId="{64F3B5B6-98C2-4AE3-B105-6586B4E58638}" dt="2024-05-21T12:31:21.181" v="126" actId="1076"/>
          <ac:picMkLst>
            <pc:docMk/>
            <pc:sldMk cId="3629940514" sldId="264"/>
            <ac:picMk id="5" creationId="{D4573BBA-DB3C-E49C-799A-1D5E303E4EEA}"/>
          </ac:picMkLst>
        </pc:picChg>
      </pc:sldChg>
      <pc:sldChg chg="addSp delSp modSp add">
        <pc:chgData name="Beth Barnes" userId="3e762f42-0ff2-4b0b-83f7-6a3b90266c0d" providerId="ADAL" clId="{64F3B5B6-98C2-4AE3-B105-6586B4E58638}" dt="2024-05-21T12:33:19.942" v="132" actId="1076"/>
        <pc:sldMkLst>
          <pc:docMk/>
          <pc:sldMk cId="415956314" sldId="265"/>
        </pc:sldMkLst>
        <pc:picChg chg="add mod">
          <ac:chgData name="Beth Barnes" userId="3e762f42-0ff2-4b0b-83f7-6a3b90266c0d" providerId="ADAL" clId="{64F3B5B6-98C2-4AE3-B105-6586B4E58638}" dt="2024-05-21T12:33:19.942" v="132" actId="1076"/>
          <ac:picMkLst>
            <pc:docMk/>
            <pc:sldMk cId="415956314" sldId="265"/>
            <ac:picMk id="2" creationId="{DDB4F286-F8A5-EA6A-6D8F-8B22EA875225}"/>
          </ac:picMkLst>
        </pc:picChg>
        <pc:picChg chg="del">
          <ac:chgData name="Beth Barnes" userId="3e762f42-0ff2-4b0b-83f7-6a3b90266c0d" providerId="ADAL" clId="{64F3B5B6-98C2-4AE3-B105-6586B4E58638}" dt="2024-05-21T12:33:13.634" v="128" actId="478"/>
          <ac:picMkLst>
            <pc:docMk/>
            <pc:sldMk cId="415956314" sldId="265"/>
            <ac:picMk id="5" creationId="{D4573BBA-DB3C-E49C-799A-1D5E303E4EEA}"/>
          </ac:picMkLst>
        </pc:picChg>
      </pc:sldChg>
      <pc:sldChg chg="addSp delSp modSp add">
        <pc:chgData name="Beth Barnes" userId="3e762f42-0ff2-4b0b-83f7-6a3b90266c0d" providerId="ADAL" clId="{64F3B5B6-98C2-4AE3-B105-6586B4E58638}" dt="2024-05-21T12:33:45.311" v="149" actId="478"/>
        <pc:sldMkLst>
          <pc:docMk/>
          <pc:sldMk cId="1486582393" sldId="266"/>
        </pc:sldMkLst>
        <pc:picChg chg="del">
          <ac:chgData name="Beth Barnes" userId="3e762f42-0ff2-4b0b-83f7-6a3b90266c0d" providerId="ADAL" clId="{64F3B5B6-98C2-4AE3-B105-6586B4E58638}" dt="2024-05-21T12:33:22.750" v="134" actId="478"/>
          <ac:picMkLst>
            <pc:docMk/>
            <pc:sldMk cId="1486582393" sldId="266"/>
            <ac:picMk id="2" creationId="{DDB4F286-F8A5-EA6A-6D8F-8B22EA875225}"/>
          </ac:picMkLst>
        </pc:picChg>
        <pc:picChg chg="add mod">
          <ac:chgData name="Beth Barnes" userId="3e762f42-0ff2-4b0b-83f7-6a3b90266c0d" providerId="ADAL" clId="{64F3B5B6-98C2-4AE3-B105-6586B4E58638}" dt="2024-05-21T12:33:39.024" v="147" actId="1036"/>
          <ac:picMkLst>
            <pc:docMk/>
            <pc:sldMk cId="1486582393" sldId="266"/>
            <ac:picMk id="4" creationId="{E530FCB6-598B-C0E2-1714-9BCEABDF4868}"/>
          </ac:picMkLst>
        </pc:picChg>
        <pc:picChg chg="add del mod">
          <ac:chgData name="Beth Barnes" userId="3e762f42-0ff2-4b0b-83f7-6a3b90266c0d" providerId="ADAL" clId="{64F3B5B6-98C2-4AE3-B105-6586B4E58638}" dt="2024-05-21T12:33:45.311" v="149" actId="478"/>
          <ac:picMkLst>
            <pc:docMk/>
            <pc:sldMk cId="1486582393" sldId="266"/>
            <ac:picMk id="5" creationId="{BC8FA899-52A3-7E92-A17D-34DB8E0E7ABD}"/>
          </ac:picMkLst>
        </pc:picChg>
      </pc:sldChg>
      <pc:sldChg chg="addSp delSp modSp add">
        <pc:chgData name="Beth Barnes" userId="3e762f42-0ff2-4b0b-83f7-6a3b90266c0d" providerId="ADAL" clId="{64F3B5B6-98C2-4AE3-B105-6586B4E58638}" dt="2024-05-21T12:34:02.024" v="171" actId="1035"/>
        <pc:sldMkLst>
          <pc:docMk/>
          <pc:sldMk cId="1722592632" sldId="267"/>
        </pc:sldMkLst>
        <pc:picChg chg="add mod">
          <ac:chgData name="Beth Barnes" userId="3e762f42-0ff2-4b0b-83f7-6a3b90266c0d" providerId="ADAL" clId="{64F3B5B6-98C2-4AE3-B105-6586B4E58638}" dt="2024-05-21T12:34:02.024" v="171" actId="1035"/>
          <ac:picMkLst>
            <pc:docMk/>
            <pc:sldMk cId="1722592632" sldId="267"/>
            <ac:picMk id="2" creationId="{28C9647E-52BF-85D6-FE7D-79118BCA6C61}"/>
          </ac:picMkLst>
        </pc:picChg>
        <pc:picChg chg="del">
          <ac:chgData name="Beth Barnes" userId="3e762f42-0ff2-4b0b-83f7-6a3b90266c0d" providerId="ADAL" clId="{64F3B5B6-98C2-4AE3-B105-6586B4E58638}" dt="2024-05-21T12:33:48.602" v="151" actId="478"/>
          <ac:picMkLst>
            <pc:docMk/>
            <pc:sldMk cId="1722592632" sldId="267"/>
            <ac:picMk id="4" creationId="{E530FCB6-598B-C0E2-1714-9BCEABDF4868}"/>
          </ac:picMkLst>
        </pc:picChg>
      </pc:sldChg>
      <pc:sldChg chg="addSp delSp modSp add mod">
        <pc:chgData name="Beth Barnes" userId="3e762f42-0ff2-4b0b-83f7-6a3b90266c0d" providerId="ADAL" clId="{64F3B5B6-98C2-4AE3-B105-6586B4E58638}" dt="2024-05-21T12:34:15.473" v="176" actId="1076"/>
        <pc:sldMkLst>
          <pc:docMk/>
          <pc:sldMk cId="1400969709" sldId="268"/>
        </pc:sldMkLst>
        <pc:picChg chg="del">
          <ac:chgData name="Beth Barnes" userId="3e762f42-0ff2-4b0b-83f7-6a3b90266c0d" providerId="ADAL" clId="{64F3B5B6-98C2-4AE3-B105-6586B4E58638}" dt="2024-05-21T12:34:09.439" v="173" actId="478"/>
          <ac:picMkLst>
            <pc:docMk/>
            <pc:sldMk cId="1400969709" sldId="268"/>
            <ac:picMk id="2" creationId="{28C9647E-52BF-85D6-FE7D-79118BCA6C61}"/>
          </ac:picMkLst>
        </pc:picChg>
        <pc:picChg chg="add mod">
          <ac:chgData name="Beth Barnes" userId="3e762f42-0ff2-4b0b-83f7-6a3b90266c0d" providerId="ADAL" clId="{64F3B5B6-98C2-4AE3-B105-6586B4E58638}" dt="2024-05-21T12:34:15.473" v="176" actId="1076"/>
          <ac:picMkLst>
            <pc:docMk/>
            <pc:sldMk cId="1400969709" sldId="268"/>
            <ac:picMk id="4" creationId="{E7AA8B35-C770-F1B0-3319-44F8FE2EDDC2}"/>
          </ac:picMkLst>
        </pc:picChg>
      </pc:sldChg>
      <pc:sldChg chg="addSp delSp modSp add mod">
        <pc:chgData name="Beth Barnes" userId="3e762f42-0ff2-4b0b-83f7-6a3b90266c0d" providerId="ADAL" clId="{64F3B5B6-98C2-4AE3-B105-6586B4E58638}" dt="2024-05-21T12:35:38.825" v="209" actId="1076"/>
        <pc:sldMkLst>
          <pc:docMk/>
          <pc:sldMk cId="183496592" sldId="269"/>
        </pc:sldMkLst>
        <pc:spChg chg="mod">
          <ac:chgData name="Beth Barnes" userId="3e762f42-0ff2-4b0b-83f7-6a3b90266c0d" providerId="ADAL" clId="{64F3B5B6-98C2-4AE3-B105-6586B4E58638}" dt="2024-05-21T12:35:33.182" v="207" actId="20577"/>
          <ac:spMkLst>
            <pc:docMk/>
            <pc:sldMk cId="183496592" sldId="269"/>
            <ac:spMk id="3" creationId="{5E9BDF14-B271-8E67-8B56-E9130E35AF81}"/>
          </ac:spMkLst>
        </pc:spChg>
        <pc:picChg chg="add mod">
          <ac:chgData name="Beth Barnes" userId="3e762f42-0ff2-4b0b-83f7-6a3b90266c0d" providerId="ADAL" clId="{64F3B5B6-98C2-4AE3-B105-6586B4E58638}" dt="2024-05-21T12:35:38.825" v="209" actId="1076"/>
          <ac:picMkLst>
            <pc:docMk/>
            <pc:sldMk cId="183496592" sldId="269"/>
            <ac:picMk id="2" creationId="{ADE2EFA6-7E28-B002-C034-92BC3EAC57A2}"/>
          </ac:picMkLst>
        </pc:picChg>
        <pc:picChg chg="del">
          <ac:chgData name="Beth Barnes" userId="3e762f42-0ff2-4b0b-83f7-6a3b90266c0d" providerId="ADAL" clId="{64F3B5B6-98C2-4AE3-B105-6586B4E58638}" dt="2024-05-21T12:35:26.908" v="178" actId="478"/>
          <ac:picMkLst>
            <pc:docMk/>
            <pc:sldMk cId="183496592" sldId="269"/>
            <ac:picMk id="4" creationId="{E7AA8B35-C770-F1B0-3319-44F8FE2EDDC2}"/>
          </ac:picMkLst>
        </pc:picChg>
      </pc:sldChg>
      <pc:sldChg chg="addSp delSp modSp add mod modNotesTx">
        <pc:chgData name="Beth Barnes" userId="3e762f42-0ff2-4b0b-83f7-6a3b90266c0d" providerId="ADAL" clId="{64F3B5B6-98C2-4AE3-B105-6586B4E58638}" dt="2024-05-21T12:46:56.509" v="741" actId="1076"/>
        <pc:sldMkLst>
          <pc:docMk/>
          <pc:sldMk cId="638587509" sldId="270"/>
        </pc:sldMkLst>
        <pc:spChg chg="mod">
          <ac:chgData name="Beth Barnes" userId="3e762f42-0ff2-4b0b-83f7-6a3b90266c0d" providerId="ADAL" clId="{64F3B5B6-98C2-4AE3-B105-6586B4E58638}" dt="2024-05-21T12:42:42.139" v="229" actId="20577"/>
          <ac:spMkLst>
            <pc:docMk/>
            <pc:sldMk cId="638587509" sldId="270"/>
            <ac:spMk id="3" creationId="{5E9BDF14-B271-8E67-8B56-E9130E35AF81}"/>
          </ac:spMkLst>
        </pc:spChg>
        <pc:picChg chg="del">
          <ac:chgData name="Beth Barnes" userId="3e762f42-0ff2-4b0b-83f7-6a3b90266c0d" providerId="ADAL" clId="{64F3B5B6-98C2-4AE3-B105-6586B4E58638}" dt="2024-05-21T12:35:49.753" v="211" actId="478"/>
          <ac:picMkLst>
            <pc:docMk/>
            <pc:sldMk cId="638587509" sldId="270"/>
            <ac:picMk id="2" creationId="{ADE2EFA6-7E28-B002-C034-92BC3EAC57A2}"/>
          </ac:picMkLst>
        </pc:picChg>
        <pc:picChg chg="add mod">
          <ac:chgData name="Beth Barnes" userId="3e762f42-0ff2-4b0b-83f7-6a3b90266c0d" providerId="ADAL" clId="{64F3B5B6-98C2-4AE3-B105-6586B4E58638}" dt="2024-05-21T12:46:56.509" v="741" actId="1076"/>
          <ac:picMkLst>
            <pc:docMk/>
            <pc:sldMk cId="638587509" sldId="270"/>
            <ac:picMk id="5" creationId="{A59CFEFB-CA3A-4259-562B-03FCEFDF5FCD}"/>
          </ac:picMkLst>
        </pc:picChg>
      </pc:sldChg>
      <pc:sldChg chg="addSp delSp modSp add mod modAnim modNotesTx">
        <pc:chgData name="Beth Barnes" userId="3e762f42-0ff2-4b0b-83f7-6a3b90266c0d" providerId="ADAL" clId="{64F3B5B6-98C2-4AE3-B105-6586B4E58638}" dt="2024-05-21T13:26:11.821" v="2315" actId="20577"/>
        <pc:sldMkLst>
          <pc:docMk/>
          <pc:sldMk cId="3878313196" sldId="271"/>
        </pc:sldMkLst>
        <pc:spChg chg="mod">
          <ac:chgData name="Beth Barnes" userId="3e762f42-0ff2-4b0b-83f7-6a3b90266c0d" providerId="ADAL" clId="{64F3B5B6-98C2-4AE3-B105-6586B4E58638}" dt="2024-05-21T12:53:46.330" v="772" actId="20577"/>
          <ac:spMkLst>
            <pc:docMk/>
            <pc:sldMk cId="3878313196" sldId="271"/>
            <ac:spMk id="3" creationId="{5E9BDF14-B271-8E67-8B56-E9130E35AF81}"/>
          </ac:spMkLst>
        </pc:spChg>
        <pc:picChg chg="add mod">
          <ac:chgData name="Beth Barnes" userId="3e762f42-0ff2-4b0b-83f7-6a3b90266c0d" providerId="ADAL" clId="{64F3B5B6-98C2-4AE3-B105-6586B4E58638}" dt="2024-05-21T12:54:59.789" v="776" actId="1076"/>
          <ac:picMkLst>
            <pc:docMk/>
            <pc:sldMk cId="3878313196" sldId="271"/>
            <ac:picMk id="2" creationId="{EF711CCD-87CC-DA2D-5B41-3A546F5E5A71}"/>
          </ac:picMkLst>
        </pc:picChg>
        <pc:picChg chg="del">
          <ac:chgData name="Beth Barnes" userId="3e762f42-0ff2-4b0b-83f7-6a3b90266c0d" providerId="ADAL" clId="{64F3B5B6-98C2-4AE3-B105-6586B4E58638}" dt="2024-05-21T12:53:48.143" v="773" actId="478"/>
          <ac:picMkLst>
            <pc:docMk/>
            <pc:sldMk cId="3878313196" sldId="271"/>
            <ac:picMk id="5" creationId="{A59CFEFB-CA3A-4259-562B-03FCEFDF5FCD}"/>
          </ac:picMkLst>
        </pc:picChg>
      </pc:sldChg>
      <pc:sldChg chg="addSp delSp modSp add mod delAnim modNotesTx">
        <pc:chgData name="Beth Barnes" userId="3e762f42-0ff2-4b0b-83f7-6a3b90266c0d" providerId="ADAL" clId="{64F3B5B6-98C2-4AE3-B105-6586B4E58638}" dt="2024-05-21T13:27:11.180" v="2433" actId="20577"/>
        <pc:sldMkLst>
          <pc:docMk/>
          <pc:sldMk cId="4026621284" sldId="272"/>
        </pc:sldMkLst>
        <pc:picChg chg="del">
          <ac:chgData name="Beth Barnes" userId="3e762f42-0ff2-4b0b-83f7-6a3b90266c0d" providerId="ADAL" clId="{64F3B5B6-98C2-4AE3-B105-6586B4E58638}" dt="2024-05-21T12:55:22.830" v="778" actId="478"/>
          <ac:picMkLst>
            <pc:docMk/>
            <pc:sldMk cId="4026621284" sldId="272"/>
            <ac:picMk id="2" creationId="{EF711CCD-87CC-DA2D-5B41-3A546F5E5A71}"/>
          </ac:picMkLst>
        </pc:picChg>
        <pc:picChg chg="add mod">
          <ac:chgData name="Beth Barnes" userId="3e762f42-0ff2-4b0b-83f7-6a3b90266c0d" providerId="ADAL" clId="{64F3B5B6-98C2-4AE3-B105-6586B4E58638}" dt="2024-05-21T12:55:40.331" v="781" actId="1076"/>
          <ac:picMkLst>
            <pc:docMk/>
            <pc:sldMk cId="4026621284" sldId="272"/>
            <ac:picMk id="4" creationId="{07DEDF80-5192-9734-D4DE-D813661FEDD6}"/>
          </ac:picMkLst>
        </pc:picChg>
        <pc:picChg chg="add mod">
          <ac:chgData name="Beth Barnes" userId="3e762f42-0ff2-4b0b-83f7-6a3b90266c0d" providerId="ADAL" clId="{64F3B5B6-98C2-4AE3-B105-6586B4E58638}" dt="2024-05-21T12:55:40.331" v="781" actId="1076"/>
          <ac:picMkLst>
            <pc:docMk/>
            <pc:sldMk cId="4026621284" sldId="272"/>
            <ac:picMk id="5" creationId="{C0AD5E1A-B95D-F113-BDCB-198F8178DB31}"/>
          </ac:picMkLst>
        </pc:picChg>
      </pc:sldChg>
      <pc:sldChg chg="addSp delSp modSp add mod modNotesTx">
        <pc:chgData name="Beth Barnes" userId="3e762f42-0ff2-4b0b-83f7-6a3b90266c0d" providerId="ADAL" clId="{64F3B5B6-98C2-4AE3-B105-6586B4E58638}" dt="2024-05-21T13:27:42.846" v="2651" actId="20577"/>
        <pc:sldMkLst>
          <pc:docMk/>
          <pc:sldMk cId="1144913520" sldId="273"/>
        </pc:sldMkLst>
        <pc:spChg chg="mod">
          <ac:chgData name="Beth Barnes" userId="3e762f42-0ff2-4b0b-83f7-6a3b90266c0d" providerId="ADAL" clId="{64F3B5B6-98C2-4AE3-B105-6586B4E58638}" dt="2024-05-21T13:08:12.538" v="791" actId="20577"/>
          <ac:spMkLst>
            <pc:docMk/>
            <pc:sldMk cId="1144913520" sldId="273"/>
            <ac:spMk id="3" creationId="{5E9BDF14-B271-8E67-8B56-E9130E35AF81}"/>
          </ac:spMkLst>
        </pc:spChg>
        <pc:picChg chg="add mod">
          <ac:chgData name="Beth Barnes" userId="3e762f42-0ff2-4b0b-83f7-6a3b90266c0d" providerId="ADAL" clId="{64F3B5B6-98C2-4AE3-B105-6586B4E58638}" dt="2024-05-21T13:08:25.741" v="796" actId="1076"/>
          <ac:picMkLst>
            <pc:docMk/>
            <pc:sldMk cId="1144913520" sldId="273"/>
            <ac:picMk id="2" creationId="{70C39DF6-D02B-7C62-C89B-0B7FC179D52B}"/>
          </ac:picMkLst>
        </pc:picChg>
        <pc:picChg chg="del">
          <ac:chgData name="Beth Barnes" userId="3e762f42-0ff2-4b0b-83f7-6a3b90266c0d" providerId="ADAL" clId="{64F3B5B6-98C2-4AE3-B105-6586B4E58638}" dt="2024-05-21T13:08:14.293" v="792" actId="478"/>
          <ac:picMkLst>
            <pc:docMk/>
            <pc:sldMk cId="1144913520" sldId="273"/>
            <ac:picMk id="4" creationId="{07DEDF80-5192-9734-D4DE-D813661FEDD6}"/>
          </ac:picMkLst>
        </pc:picChg>
        <pc:picChg chg="del">
          <ac:chgData name="Beth Barnes" userId="3e762f42-0ff2-4b0b-83f7-6a3b90266c0d" providerId="ADAL" clId="{64F3B5B6-98C2-4AE3-B105-6586B4E58638}" dt="2024-05-21T13:08:15.431" v="793" actId="478"/>
          <ac:picMkLst>
            <pc:docMk/>
            <pc:sldMk cId="1144913520" sldId="273"/>
            <ac:picMk id="5" creationId="{C0AD5E1A-B95D-F113-BDCB-198F8178DB31}"/>
          </ac:picMkLst>
        </pc:picChg>
        <pc:picChg chg="add mod">
          <ac:chgData name="Beth Barnes" userId="3e762f42-0ff2-4b0b-83f7-6a3b90266c0d" providerId="ADAL" clId="{64F3B5B6-98C2-4AE3-B105-6586B4E58638}" dt="2024-05-21T13:08:23.870" v="795" actId="1076"/>
          <ac:picMkLst>
            <pc:docMk/>
            <pc:sldMk cId="1144913520" sldId="273"/>
            <ac:picMk id="6" creationId="{D62BC78D-03D6-B7B7-A185-43D45F313F1E}"/>
          </ac:picMkLst>
        </pc:picChg>
        <pc:picChg chg="add mod">
          <ac:chgData name="Beth Barnes" userId="3e762f42-0ff2-4b0b-83f7-6a3b90266c0d" providerId="ADAL" clId="{64F3B5B6-98C2-4AE3-B105-6586B4E58638}" dt="2024-05-21T13:08:42.342" v="798"/>
          <ac:picMkLst>
            <pc:docMk/>
            <pc:sldMk cId="1144913520" sldId="273"/>
            <ac:picMk id="7" creationId="{1A645828-5564-4E12-FF65-27CF4A84413E}"/>
          </ac:picMkLst>
        </pc:picChg>
      </pc:sldChg>
      <pc:sldChg chg="addSp delSp modSp add mod modNotesTx">
        <pc:chgData name="Beth Barnes" userId="3e762f42-0ff2-4b0b-83f7-6a3b90266c0d" providerId="ADAL" clId="{64F3B5B6-98C2-4AE3-B105-6586B4E58638}" dt="2024-05-21T13:28:00.475" v="2744" actId="20577"/>
        <pc:sldMkLst>
          <pc:docMk/>
          <pc:sldMk cId="4153771717" sldId="274"/>
        </pc:sldMkLst>
        <pc:spChg chg="mod">
          <ac:chgData name="Beth Barnes" userId="3e762f42-0ff2-4b0b-83f7-6a3b90266c0d" providerId="ADAL" clId="{64F3B5B6-98C2-4AE3-B105-6586B4E58638}" dt="2024-05-21T13:08:58.815" v="852" actId="14100"/>
          <ac:spMkLst>
            <pc:docMk/>
            <pc:sldMk cId="4153771717" sldId="274"/>
            <ac:spMk id="3" creationId="{5E9BDF14-B271-8E67-8B56-E9130E35AF81}"/>
          </ac:spMkLst>
        </pc:spChg>
        <pc:spChg chg="add mod">
          <ac:chgData name="Beth Barnes" userId="3e762f42-0ff2-4b0b-83f7-6a3b90266c0d" providerId="ADAL" clId="{64F3B5B6-98C2-4AE3-B105-6586B4E58638}" dt="2024-05-21T13:09:33.055" v="857" actId="1076"/>
          <ac:spMkLst>
            <pc:docMk/>
            <pc:sldMk cId="4153771717" sldId="274"/>
            <ac:spMk id="4" creationId="{64343008-3A89-153B-60CF-028941ABE53E}"/>
          </ac:spMkLst>
        </pc:spChg>
        <pc:picChg chg="del">
          <ac:chgData name="Beth Barnes" userId="3e762f42-0ff2-4b0b-83f7-6a3b90266c0d" providerId="ADAL" clId="{64F3B5B6-98C2-4AE3-B105-6586B4E58638}" dt="2024-05-21T13:08:59.987" v="853" actId="478"/>
          <ac:picMkLst>
            <pc:docMk/>
            <pc:sldMk cId="4153771717" sldId="274"/>
            <ac:picMk id="2" creationId="{70C39DF6-D02B-7C62-C89B-0B7FC179D52B}"/>
          </ac:picMkLst>
        </pc:picChg>
        <pc:picChg chg="add mod">
          <ac:chgData name="Beth Barnes" userId="3e762f42-0ff2-4b0b-83f7-6a3b90266c0d" providerId="ADAL" clId="{64F3B5B6-98C2-4AE3-B105-6586B4E58638}" dt="2024-05-21T13:09:27.214" v="856" actId="1076"/>
          <ac:picMkLst>
            <pc:docMk/>
            <pc:sldMk cId="4153771717" sldId="274"/>
            <ac:picMk id="5" creationId="{86D8CBD4-FD29-0726-CEC9-F0EE868FB678}"/>
          </ac:picMkLst>
        </pc:picChg>
        <pc:picChg chg="del">
          <ac:chgData name="Beth Barnes" userId="3e762f42-0ff2-4b0b-83f7-6a3b90266c0d" providerId="ADAL" clId="{64F3B5B6-98C2-4AE3-B105-6586B4E58638}" dt="2024-05-21T13:09:02.066" v="854" actId="478"/>
          <ac:picMkLst>
            <pc:docMk/>
            <pc:sldMk cId="4153771717" sldId="274"/>
            <ac:picMk id="6" creationId="{D62BC78D-03D6-B7B7-A185-43D45F313F1E}"/>
          </ac:picMkLst>
        </pc:picChg>
      </pc:sldChg>
      <pc:sldChg chg="addSp delSp modSp add mod modNotesTx">
        <pc:chgData name="Beth Barnes" userId="3e762f42-0ff2-4b0b-83f7-6a3b90266c0d" providerId="ADAL" clId="{64F3B5B6-98C2-4AE3-B105-6586B4E58638}" dt="2024-05-21T13:29:48.796" v="3210" actId="20577"/>
        <pc:sldMkLst>
          <pc:docMk/>
          <pc:sldMk cId="3275215234" sldId="275"/>
        </pc:sldMkLst>
        <pc:spChg chg="mod">
          <ac:chgData name="Beth Barnes" userId="3e762f42-0ff2-4b0b-83f7-6a3b90266c0d" providerId="ADAL" clId="{64F3B5B6-98C2-4AE3-B105-6586B4E58638}" dt="2024-05-21T13:12:30.338" v="877" actId="20577"/>
          <ac:spMkLst>
            <pc:docMk/>
            <pc:sldMk cId="3275215234" sldId="275"/>
            <ac:spMk id="3" creationId="{5E9BDF14-B271-8E67-8B56-E9130E35AF81}"/>
          </ac:spMkLst>
        </pc:spChg>
        <pc:spChg chg="mod">
          <ac:chgData name="Beth Barnes" userId="3e762f42-0ff2-4b0b-83f7-6a3b90266c0d" providerId="ADAL" clId="{64F3B5B6-98C2-4AE3-B105-6586B4E58638}" dt="2024-05-21T13:13:47.214" v="1134" actId="20577"/>
          <ac:spMkLst>
            <pc:docMk/>
            <pc:sldMk cId="3275215234" sldId="275"/>
            <ac:spMk id="4" creationId="{64343008-3A89-153B-60CF-028941ABE53E}"/>
          </ac:spMkLst>
        </pc:spChg>
        <pc:picChg chg="add mod">
          <ac:chgData name="Beth Barnes" userId="3e762f42-0ff2-4b0b-83f7-6a3b90266c0d" providerId="ADAL" clId="{64F3B5B6-98C2-4AE3-B105-6586B4E58638}" dt="2024-05-21T13:14:05.148" v="1138" actId="1076"/>
          <ac:picMkLst>
            <pc:docMk/>
            <pc:sldMk cId="3275215234" sldId="275"/>
            <ac:picMk id="2" creationId="{7607E8B7-630E-04FB-C86B-470E7E0487DD}"/>
          </ac:picMkLst>
        </pc:picChg>
        <pc:picChg chg="del">
          <ac:chgData name="Beth Barnes" userId="3e762f42-0ff2-4b0b-83f7-6a3b90266c0d" providerId="ADAL" clId="{64F3B5B6-98C2-4AE3-B105-6586B4E58638}" dt="2024-05-21T13:12:32.010" v="878" actId="478"/>
          <ac:picMkLst>
            <pc:docMk/>
            <pc:sldMk cId="3275215234" sldId="275"/>
            <ac:picMk id="5" creationId="{86D8CBD4-FD29-0726-CEC9-F0EE868FB67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F95DE-BABE-4969-A964-B766494C8D3F}" type="datetimeFigureOut">
              <a:rPr lang="en-GB" smtClean="0"/>
              <a:t>20/06/2024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32E3BF-20D6-4DF4-B673-C36E1C2C540D}" type="slidenum">
              <a:rPr lang="en-GB" smtClean="0"/>
              <a:t>‹#›</a:t>
            </a:fld>
            <a:endParaRPr lang="en-GB"/>
          </a:p>
        </p:txBody>
      </p:sp>
    </p:spTree>
    <p:extLst>
      <p:ext uri="{BB962C8B-B14F-4D97-AF65-F5344CB8AC3E}">
        <p14:creationId xmlns:p14="http://schemas.microsoft.com/office/powerpoint/2010/main" val="3466157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presentation to introduce the key parts of the Schools &amp; Families Programme to teachers and support staff in your school.</a:t>
            </a:r>
          </a:p>
        </p:txBody>
      </p:sp>
      <p:sp>
        <p:nvSpPr>
          <p:cNvPr id="4" name="Slide Number Placeholder 3"/>
          <p:cNvSpPr>
            <a:spLocks noGrp="1"/>
          </p:cNvSpPr>
          <p:nvPr>
            <p:ph type="sldNum" sz="quarter" idx="5"/>
          </p:nvPr>
        </p:nvSpPr>
        <p:spPr/>
        <p:txBody>
          <a:bodyPr/>
          <a:lstStyle/>
          <a:p>
            <a:fld id="{3432E3BF-20D6-4DF4-B673-C36E1C2C540D}" type="slidenum">
              <a:rPr lang="en-GB" smtClean="0"/>
              <a:t>1</a:t>
            </a:fld>
            <a:endParaRPr lang="en-GB"/>
          </a:p>
        </p:txBody>
      </p:sp>
    </p:spTree>
    <p:extLst>
      <p:ext uri="{BB962C8B-B14F-4D97-AF65-F5344CB8AC3E}">
        <p14:creationId xmlns:p14="http://schemas.microsoft.com/office/powerpoint/2010/main" val="231056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school will be running at least one ‘Help Your Child Love Maths!’ parent workshop.</a:t>
            </a:r>
          </a:p>
        </p:txBody>
      </p:sp>
      <p:sp>
        <p:nvSpPr>
          <p:cNvPr id="4" name="Slide Number Placeholder 3"/>
          <p:cNvSpPr>
            <a:spLocks noGrp="1"/>
          </p:cNvSpPr>
          <p:nvPr>
            <p:ph type="sldNum" sz="quarter" idx="5"/>
          </p:nvPr>
        </p:nvSpPr>
        <p:spPr/>
        <p:txBody>
          <a:bodyPr/>
          <a:lstStyle/>
          <a:p>
            <a:fld id="{3432E3BF-20D6-4DF4-B673-C36E1C2C540D}" type="slidenum">
              <a:rPr lang="en-GB" smtClean="0"/>
              <a:t>19</a:t>
            </a:fld>
            <a:endParaRPr lang="en-GB"/>
          </a:p>
        </p:txBody>
      </p:sp>
    </p:spTree>
    <p:extLst>
      <p:ext uri="{BB962C8B-B14F-4D97-AF65-F5344CB8AC3E}">
        <p14:creationId xmlns:p14="http://schemas.microsoft.com/office/powerpoint/2010/main" val="1521589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Staff will also be invited to attend the parental engagement webinar and the termly webinars.</a:t>
            </a:r>
          </a:p>
          <a:p>
            <a:endParaRPr lang="en-GB" dirty="0"/>
          </a:p>
          <a:p>
            <a:r>
              <a:rPr lang="en-GB" dirty="0"/>
              <a:t>Where available, the school will be offered visits from National Numeracy’s Corporate Volunteers: an assembly for KS2 and an interactive classroom session for UKS2.</a:t>
            </a:r>
          </a:p>
          <a:p>
            <a:endParaRPr lang="en-GB" dirty="0"/>
          </a:p>
          <a:p>
            <a:r>
              <a:rPr lang="en-GB" dirty="0"/>
              <a:t>Staff can also subscribe to the termly National Numeracy </a:t>
            </a:r>
            <a:r>
              <a:rPr lang="en-GB"/>
              <a:t>Schools newsletter.</a:t>
            </a:r>
            <a:endParaRPr lang="en-GB" dirty="0"/>
          </a:p>
        </p:txBody>
      </p:sp>
      <p:sp>
        <p:nvSpPr>
          <p:cNvPr id="4" name="Slide Number Placeholder 3"/>
          <p:cNvSpPr>
            <a:spLocks noGrp="1"/>
          </p:cNvSpPr>
          <p:nvPr>
            <p:ph type="sldNum" sz="quarter" idx="5"/>
          </p:nvPr>
        </p:nvSpPr>
        <p:spPr/>
        <p:txBody>
          <a:bodyPr/>
          <a:lstStyle/>
          <a:p>
            <a:fld id="{3432E3BF-20D6-4DF4-B673-C36E1C2C540D}" type="slidenum">
              <a:rPr lang="en-GB" smtClean="0"/>
              <a:t>20</a:t>
            </a:fld>
            <a:endParaRPr lang="en-GB"/>
          </a:p>
        </p:txBody>
      </p:sp>
    </p:spTree>
    <p:extLst>
      <p:ext uri="{BB962C8B-B14F-4D97-AF65-F5344CB8AC3E}">
        <p14:creationId xmlns:p14="http://schemas.microsoft.com/office/powerpoint/2010/main" val="1224769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Brief overview of National Numeracy </a:t>
            </a:r>
          </a:p>
        </p:txBody>
      </p:sp>
      <p:sp>
        <p:nvSpPr>
          <p:cNvPr id="4" name="Slide Number Placeholder 3"/>
          <p:cNvSpPr>
            <a:spLocks noGrp="1"/>
          </p:cNvSpPr>
          <p:nvPr>
            <p:ph type="sldNum" sz="quarter" idx="5"/>
          </p:nvPr>
        </p:nvSpPr>
        <p:spPr/>
        <p:txBody>
          <a:bodyPr/>
          <a:lstStyle/>
          <a:p>
            <a:fld id="{3432E3BF-20D6-4DF4-B673-C36E1C2C540D}" type="slidenum">
              <a:rPr lang="en-GB" smtClean="0"/>
              <a:t>2</a:t>
            </a:fld>
            <a:endParaRPr lang="en-GB"/>
          </a:p>
        </p:txBody>
      </p:sp>
    </p:spTree>
    <p:extLst>
      <p:ext uri="{BB962C8B-B14F-4D97-AF65-F5344CB8AC3E}">
        <p14:creationId xmlns:p14="http://schemas.microsoft.com/office/powerpoint/2010/main" val="131502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Aims of the Schools &amp; Families Programme</a:t>
            </a:r>
          </a:p>
        </p:txBody>
      </p:sp>
      <p:sp>
        <p:nvSpPr>
          <p:cNvPr id="4" name="Slide Number Placeholder 3"/>
          <p:cNvSpPr>
            <a:spLocks noGrp="1"/>
          </p:cNvSpPr>
          <p:nvPr>
            <p:ph type="sldNum" sz="quarter" idx="5"/>
          </p:nvPr>
        </p:nvSpPr>
        <p:spPr/>
        <p:txBody>
          <a:bodyPr/>
          <a:lstStyle/>
          <a:p>
            <a:fld id="{3432E3BF-20D6-4DF4-B673-C36E1C2C540D}" type="slidenum">
              <a:rPr lang="en-GB" smtClean="0"/>
              <a:t>3</a:t>
            </a:fld>
            <a:endParaRPr lang="en-GB"/>
          </a:p>
        </p:txBody>
      </p:sp>
    </p:spTree>
    <p:extLst>
      <p:ext uri="{BB962C8B-B14F-4D97-AF65-F5344CB8AC3E}">
        <p14:creationId xmlns:p14="http://schemas.microsoft.com/office/powerpoint/2010/main" val="3801570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Overview of everything that schools will receive over the year while participating in the Schools &amp; Families Programme.</a:t>
            </a:r>
          </a:p>
        </p:txBody>
      </p:sp>
      <p:sp>
        <p:nvSpPr>
          <p:cNvPr id="4" name="Slide Number Placeholder 3"/>
          <p:cNvSpPr>
            <a:spLocks noGrp="1"/>
          </p:cNvSpPr>
          <p:nvPr>
            <p:ph type="sldNum" sz="quarter" idx="5"/>
          </p:nvPr>
        </p:nvSpPr>
        <p:spPr/>
        <p:txBody>
          <a:bodyPr/>
          <a:lstStyle/>
          <a:p>
            <a:fld id="{3432E3BF-20D6-4DF4-B673-C36E1C2C540D}" type="slidenum">
              <a:rPr lang="en-GB" smtClean="0"/>
              <a:t>4</a:t>
            </a:fld>
            <a:endParaRPr lang="en-GB"/>
          </a:p>
        </p:txBody>
      </p:sp>
    </p:spTree>
    <p:extLst>
      <p:ext uri="{BB962C8B-B14F-4D97-AF65-F5344CB8AC3E}">
        <p14:creationId xmlns:p14="http://schemas.microsoft.com/office/powerpoint/2010/main" val="3035088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Participating classes/year groups will be required to send home regular Family Maths activities.</a:t>
            </a:r>
          </a:p>
          <a:p>
            <a:endParaRPr lang="en-GB" dirty="0"/>
          </a:p>
          <a:p>
            <a:r>
              <a:rPr lang="en-GB" dirty="0"/>
              <a:t>It is worth printing off some example activities for staff to look at during the meeting.</a:t>
            </a:r>
          </a:p>
          <a:p>
            <a:endParaRPr lang="en-GB" dirty="0"/>
          </a:p>
          <a:p>
            <a:r>
              <a:rPr lang="en-GB" dirty="0"/>
              <a:t>Aims of the activities are to encourage positive maths conversations at home and increase levels of parental engagement. </a:t>
            </a:r>
          </a:p>
        </p:txBody>
      </p:sp>
      <p:sp>
        <p:nvSpPr>
          <p:cNvPr id="4" name="Slide Number Placeholder 3"/>
          <p:cNvSpPr>
            <a:spLocks noGrp="1"/>
          </p:cNvSpPr>
          <p:nvPr>
            <p:ph type="sldNum" sz="quarter" idx="5"/>
          </p:nvPr>
        </p:nvSpPr>
        <p:spPr/>
        <p:txBody>
          <a:bodyPr/>
          <a:lstStyle/>
          <a:p>
            <a:fld id="{3432E3BF-20D6-4DF4-B673-C36E1C2C540D}" type="slidenum">
              <a:rPr lang="en-GB" smtClean="0"/>
              <a:t>5</a:t>
            </a:fld>
            <a:endParaRPr lang="en-GB"/>
          </a:p>
        </p:txBody>
      </p:sp>
    </p:spTree>
    <p:extLst>
      <p:ext uri="{BB962C8B-B14F-4D97-AF65-F5344CB8AC3E}">
        <p14:creationId xmlns:p14="http://schemas.microsoft.com/office/powerpoint/2010/main" val="3602812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Edit this slide to outline your school’s plan for using the Family Maths resources including:</a:t>
            </a:r>
          </a:p>
          <a:p>
            <a:endParaRPr lang="en-GB" dirty="0"/>
          </a:p>
          <a:p>
            <a:pPr marL="171450" indent="-171450">
              <a:buFont typeface="Arial" panose="020B0604020202020204" pitchFamily="34" charset="0"/>
              <a:buChar char="•"/>
            </a:pPr>
            <a:r>
              <a:rPr lang="en-GB" dirty="0"/>
              <a:t>Year groups and classes participating</a:t>
            </a:r>
          </a:p>
          <a:p>
            <a:pPr marL="171450" indent="-171450">
              <a:buFont typeface="Arial" panose="020B0604020202020204" pitchFamily="34" charset="0"/>
              <a:buChar char="•"/>
            </a:pPr>
            <a:r>
              <a:rPr lang="en-GB" dirty="0"/>
              <a:t>How often activities will be sent home e.g. weekly or fortnightly</a:t>
            </a:r>
          </a:p>
          <a:p>
            <a:pPr marL="171450" indent="-171450">
              <a:buFont typeface="Arial" panose="020B0604020202020204" pitchFamily="34" charset="0"/>
              <a:buChar char="•"/>
            </a:pPr>
            <a:r>
              <a:rPr lang="en-GB" dirty="0"/>
              <a:t>How engagement will be monitored</a:t>
            </a:r>
          </a:p>
          <a:p>
            <a:pPr marL="171450" indent="-171450">
              <a:buFont typeface="Arial" panose="020B0604020202020204" pitchFamily="34" charset="0"/>
              <a:buChar char="•"/>
            </a:pPr>
            <a:r>
              <a:rPr lang="en-GB" dirty="0"/>
              <a:t>Launch event with children/parents</a:t>
            </a:r>
          </a:p>
          <a:p>
            <a:pPr marL="171450" indent="-171450">
              <a:buFont typeface="Arial" panose="020B0604020202020204" pitchFamily="34" charset="0"/>
              <a:buChar char="•"/>
            </a:pPr>
            <a:r>
              <a:rPr lang="en-GB" dirty="0"/>
              <a:t>Where resources can be found in your system</a:t>
            </a:r>
          </a:p>
          <a:p>
            <a:pPr marL="171450" indent="-171450">
              <a:buFont typeface="Arial" panose="020B0604020202020204" pitchFamily="34" charset="0"/>
              <a:buChar char="•"/>
            </a:pPr>
            <a:r>
              <a:rPr lang="en-GB" dirty="0"/>
              <a:t>Printing A4 or A5</a:t>
            </a:r>
          </a:p>
          <a:p>
            <a:pPr marL="171450" indent="-171450">
              <a:buFont typeface="Arial" panose="020B0604020202020204" pitchFamily="34" charset="0"/>
              <a:buChar char="•"/>
            </a:pPr>
            <a:r>
              <a:rPr lang="en-GB" dirty="0"/>
              <a:t>Marking and feedback expectations</a:t>
            </a:r>
          </a:p>
          <a:p>
            <a:pPr marL="171450" indent="-171450">
              <a:buFont typeface="Arial" panose="020B0604020202020204" pitchFamily="34" charset="0"/>
              <a:buChar char="•"/>
            </a:pPr>
            <a:r>
              <a:rPr lang="en-GB" dirty="0"/>
              <a:t>How activities will be celebrated e.g. certificate</a:t>
            </a:r>
          </a:p>
        </p:txBody>
      </p:sp>
      <p:sp>
        <p:nvSpPr>
          <p:cNvPr id="4" name="Slide Number Placeholder 3"/>
          <p:cNvSpPr>
            <a:spLocks noGrp="1"/>
          </p:cNvSpPr>
          <p:nvPr>
            <p:ph type="sldNum" sz="quarter" idx="5"/>
          </p:nvPr>
        </p:nvSpPr>
        <p:spPr/>
        <p:txBody>
          <a:bodyPr/>
          <a:lstStyle/>
          <a:p>
            <a:fld id="{3432E3BF-20D6-4DF4-B673-C36E1C2C540D}" type="slidenum">
              <a:rPr lang="en-GB" smtClean="0"/>
              <a:t>15</a:t>
            </a:fld>
            <a:endParaRPr lang="en-GB"/>
          </a:p>
        </p:txBody>
      </p:sp>
    </p:spTree>
    <p:extLst>
      <p:ext uri="{BB962C8B-B14F-4D97-AF65-F5344CB8AC3E}">
        <p14:creationId xmlns:p14="http://schemas.microsoft.com/office/powerpoint/2010/main" val="2109802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information with the National Numeracy Challenge with the staff</a:t>
            </a:r>
          </a:p>
          <a:p>
            <a:endParaRPr lang="en-GB" dirty="0"/>
          </a:p>
          <a:p>
            <a:r>
              <a:rPr lang="en-GB" dirty="0"/>
              <a:t>You could print out the staff poster and encourage them to register</a:t>
            </a:r>
          </a:p>
          <a:p>
            <a:endParaRPr lang="en-GB" dirty="0"/>
          </a:p>
          <a:p>
            <a:r>
              <a:rPr lang="en-GB" dirty="0"/>
              <a:t>Ensure staff know that their data will not be shared with the school. The school will not know who has or hasn’t used the National Numeracy Challenge or the confidence and skills levels of those who have.</a:t>
            </a:r>
          </a:p>
        </p:txBody>
      </p:sp>
      <p:sp>
        <p:nvSpPr>
          <p:cNvPr id="4" name="Slide Number Placeholder 3"/>
          <p:cNvSpPr>
            <a:spLocks noGrp="1"/>
          </p:cNvSpPr>
          <p:nvPr>
            <p:ph type="sldNum" sz="quarter" idx="5"/>
          </p:nvPr>
        </p:nvSpPr>
        <p:spPr/>
        <p:txBody>
          <a:bodyPr/>
          <a:lstStyle/>
          <a:p>
            <a:fld id="{3432E3BF-20D6-4DF4-B673-C36E1C2C540D}" type="slidenum">
              <a:rPr lang="en-GB" smtClean="0"/>
              <a:t>16</a:t>
            </a:fld>
            <a:endParaRPr lang="en-GB"/>
          </a:p>
        </p:txBody>
      </p:sp>
    </p:spTree>
    <p:extLst>
      <p:ext uri="{BB962C8B-B14F-4D97-AF65-F5344CB8AC3E}">
        <p14:creationId xmlns:p14="http://schemas.microsoft.com/office/powerpoint/2010/main" val="2322910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Inform staff that you will be promoting the National Numeracy Challenge to parents and carers as well.</a:t>
            </a:r>
          </a:p>
        </p:txBody>
      </p:sp>
      <p:sp>
        <p:nvSpPr>
          <p:cNvPr id="4" name="Slide Number Placeholder 3"/>
          <p:cNvSpPr>
            <a:spLocks noGrp="1"/>
          </p:cNvSpPr>
          <p:nvPr>
            <p:ph type="sldNum" sz="quarter" idx="5"/>
          </p:nvPr>
        </p:nvSpPr>
        <p:spPr/>
        <p:txBody>
          <a:bodyPr/>
          <a:lstStyle/>
          <a:p>
            <a:fld id="{3432E3BF-20D6-4DF4-B673-C36E1C2C540D}" type="slidenum">
              <a:rPr lang="en-GB" smtClean="0"/>
              <a:t>17</a:t>
            </a:fld>
            <a:endParaRPr lang="en-GB"/>
          </a:p>
        </p:txBody>
      </p:sp>
    </p:spTree>
    <p:extLst>
      <p:ext uri="{BB962C8B-B14F-4D97-AF65-F5344CB8AC3E}">
        <p14:creationId xmlns:p14="http://schemas.microsoft.com/office/powerpoint/2010/main" val="483566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school will be participating in two campaigns over the year:</a:t>
            </a:r>
          </a:p>
          <a:p>
            <a:endParaRPr lang="en-GB" dirty="0"/>
          </a:p>
          <a:p>
            <a:r>
              <a:rPr lang="en-GB" dirty="0"/>
              <a:t>Number Confidence Week in November – this is more adult focused</a:t>
            </a:r>
          </a:p>
          <a:p>
            <a:endParaRPr lang="en-GB" dirty="0"/>
          </a:p>
          <a:p>
            <a:r>
              <a:rPr lang="en-GB" dirty="0"/>
              <a:t>National Numeracy Day in May – this is more pupil-focused</a:t>
            </a:r>
          </a:p>
          <a:p>
            <a:endParaRPr lang="en-GB" dirty="0"/>
          </a:p>
        </p:txBody>
      </p:sp>
      <p:sp>
        <p:nvSpPr>
          <p:cNvPr id="4" name="Slide Number Placeholder 3"/>
          <p:cNvSpPr>
            <a:spLocks noGrp="1"/>
          </p:cNvSpPr>
          <p:nvPr>
            <p:ph type="sldNum" sz="quarter" idx="5"/>
          </p:nvPr>
        </p:nvSpPr>
        <p:spPr/>
        <p:txBody>
          <a:bodyPr/>
          <a:lstStyle/>
          <a:p>
            <a:fld id="{3432E3BF-20D6-4DF4-B673-C36E1C2C540D}" type="slidenum">
              <a:rPr lang="en-GB" smtClean="0"/>
              <a:t>18</a:t>
            </a:fld>
            <a:endParaRPr lang="en-GB"/>
          </a:p>
        </p:txBody>
      </p:sp>
    </p:spTree>
    <p:extLst>
      <p:ext uri="{BB962C8B-B14F-4D97-AF65-F5344CB8AC3E}">
        <p14:creationId xmlns:p14="http://schemas.microsoft.com/office/powerpoint/2010/main" val="4142740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age imag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E1C893-40B7-8347-A83A-78D89AB9804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1" name="TextBox 10">
            <a:extLst>
              <a:ext uri="{FF2B5EF4-FFF2-40B4-BE49-F238E27FC236}">
                <a16:creationId xmlns:a16="http://schemas.microsoft.com/office/drawing/2014/main" id="{C82FEF2D-B050-B043-9D49-C2EEB9BD263C}"/>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B0604020202020204" charset="-79"/>
              </a:defRPr>
            </a:lvl1pPr>
          </a:lstStyle>
          <a:p>
            <a:pPr fontAlgn="b"/>
            <a:r>
              <a:rPr lang="en-GB" baseline="0">
                <a:solidFill>
                  <a:schemeClr val="bg1"/>
                </a:solidFill>
              </a:rPr>
              <a:t>Click to edit two line Master headline</a:t>
            </a:r>
          </a:p>
        </p:txBody>
      </p:sp>
      <p:sp>
        <p:nvSpPr>
          <p:cNvPr id="15" name="Text Placeholder 2">
            <a:extLst>
              <a:ext uri="{FF2B5EF4-FFF2-40B4-BE49-F238E27FC236}">
                <a16:creationId xmlns:a16="http://schemas.microsoft.com/office/drawing/2014/main" id="{F2116D76-5560-C74A-88D5-2AFA36405B8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81827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page 4: Blu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86882F-7751-E745-A0E0-21618A66CA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pic>
        <p:nvPicPr>
          <p:cNvPr id="9" name="Picture 8">
            <a:extLst>
              <a:ext uri="{FF2B5EF4-FFF2-40B4-BE49-F238E27FC236}">
                <a16:creationId xmlns:a16="http://schemas.microsoft.com/office/drawing/2014/main" id="{8DC5D3FE-5F92-2947-A252-508875477D1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6" name="Text Placeholder 2">
            <a:extLst>
              <a:ext uri="{FF2B5EF4-FFF2-40B4-BE49-F238E27FC236}">
                <a16:creationId xmlns:a16="http://schemas.microsoft.com/office/drawing/2014/main" id="{14AFD549-9755-3741-AAEB-9CDECD162E0E}"/>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7" name="Text Placeholder 4">
            <a:extLst>
              <a:ext uri="{FF2B5EF4-FFF2-40B4-BE49-F238E27FC236}">
                <a16:creationId xmlns:a16="http://schemas.microsoft.com/office/drawing/2014/main" id="{3925EB98-BBF6-9549-B356-4BB02E10C005}"/>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8" name="TextBox 17">
            <a:extLst>
              <a:ext uri="{FF2B5EF4-FFF2-40B4-BE49-F238E27FC236}">
                <a16:creationId xmlns:a16="http://schemas.microsoft.com/office/drawing/2014/main" id="{31A2D9B7-9B77-0144-B130-8E5F18831B45}"/>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2114157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BF54EF-01C5-5C42-9309-AFEB34E315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9" name="Text Placeholder 2">
            <a:extLst>
              <a:ext uri="{FF2B5EF4-FFF2-40B4-BE49-F238E27FC236}">
                <a16:creationId xmlns:a16="http://schemas.microsoft.com/office/drawing/2014/main" id="{D1645992-B796-C641-8113-65A33B683481}"/>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0" name="Text Placeholder 4">
            <a:extLst>
              <a:ext uri="{FF2B5EF4-FFF2-40B4-BE49-F238E27FC236}">
                <a16:creationId xmlns:a16="http://schemas.microsoft.com/office/drawing/2014/main" id="{E3A0C40B-7639-2E4B-A183-DC41E1BDB46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1" name="TextBox 20">
            <a:extLst>
              <a:ext uri="{FF2B5EF4-FFF2-40B4-BE49-F238E27FC236}">
                <a16:creationId xmlns:a16="http://schemas.microsoft.com/office/drawing/2014/main" id="{9A6AA144-FEFB-FE4A-BCFB-9CE49BB188C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3922529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page text only 2 columns (with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2 columns (with falling numbers)</a:t>
            </a:r>
          </a:p>
        </p:txBody>
      </p:sp>
      <p:sp>
        <p:nvSpPr>
          <p:cNvPr id="8" name="Text Placeholder 7">
            <a:extLst>
              <a:ext uri="{FF2B5EF4-FFF2-40B4-BE49-F238E27FC236}">
                <a16:creationId xmlns:a16="http://schemas.microsoft.com/office/drawing/2014/main" id="{F075854F-B7E5-414C-8B72-6C8CB7A020B9}"/>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Use bold heading for single line main title</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6" name="Text Placeholder 7">
            <a:extLst>
              <a:ext uri="{FF2B5EF4-FFF2-40B4-BE49-F238E27FC236}">
                <a16:creationId xmlns:a16="http://schemas.microsoft.com/office/drawing/2014/main" id="{1B9D5547-FF25-4168-A37A-DBDAB6D95B76}"/>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3218881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age text &amp; image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84A1174E-92FB-4493-8632-78A8509A333C}"/>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386377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page text &amp; graph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graph (with falling numbers)</a:t>
            </a:r>
          </a:p>
        </p:txBody>
      </p:sp>
      <p:sp>
        <p:nvSpPr>
          <p:cNvPr id="16" name="Chart Placeholder 15">
            <a:extLst>
              <a:ext uri="{FF2B5EF4-FFF2-40B4-BE49-F238E27FC236}">
                <a16:creationId xmlns:a16="http://schemas.microsoft.com/office/drawing/2014/main" id="{22AF58A2-F6AD-F347-8E72-F97A5FB38AC9}"/>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9D20FE03-CB2E-49DD-8F86-5C25B774D029}"/>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408680366"/>
      </p:ext>
    </p:extLst>
  </p:cSld>
  <p:clrMapOvr>
    <a:masterClrMapping/>
  </p:clrMapOvr>
  <p:extLst>
    <p:ext uri="{DCECCB84-F9BA-43D5-87BE-67443E8EF086}">
      <p15:sldGuideLst xmlns:p15="http://schemas.microsoft.com/office/powerpoint/2012/main">
        <p15:guide id="1" pos="299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with 2 columns (without falling numbers)</a:t>
            </a:r>
          </a:p>
        </p:txBody>
      </p:sp>
      <p:sp>
        <p:nvSpPr>
          <p:cNvPr id="6" name="Text Placeholder 7">
            <a:extLst>
              <a:ext uri="{FF2B5EF4-FFF2-40B4-BE49-F238E27FC236}">
                <a16:creationId xmlns:a16="http://schemas.microsoft.com/office/drawing/2014/main" id="{AF612E35-03C5-FD44-9399-C973E2DC03C5}"/>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to edit text</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4" name="Text Placeholder 7">
            <a:extLst>
              <a:ext uri="{FF2B5EF4-FFF2-40B4-BE49-F238E27FC236}">
                <a16:creationId xmlns:a16="http://schemas.microsoft.com/office/drawing/2014/main" id="{02674EA2-EAF8-C641-B326-BCF522061527}"/>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73852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page text &amp; image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(without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5F4F4E01-3089-4C6E-A520-0CC70D660322}"/>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446207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page text &amp; graph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graph (without falling numbers)</a:t>
            </a:r>
          </a:p>
        </p:txBody>
      </p:sp>
      <p:sp>
        <p:nvSpPr>
          <p:cNvPr id="7" name="Chart Placeholder 15">
            <a:extLst>
              <a:ext uri="{FF2B5EF4-FFF2-40B4-BE49-F238E27FC236}">
                <a16:creationId xmlns:a16="http://schemas.microsoft.com/office/drawing/2014/main" id="{B9FF6F86-111F-EF44-B00D-CAF95F963AE4}"/>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F2FDD2F2-A2CA-4A73-8271-20486EEF5B48}"/>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644280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image 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82D0B9D-05F2-0847-8076-C404DC7233B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64" y="9141"/>
            <a:ext cx="9135871" cy="6845813"/>
          </a:xfrm>
          <a:prstGeom prst="rect">
            <a:avLst/>
          </a:prstGeom>
        </p:spPr>
      </p:pic>
      <p:sp>
        <p:nvSpPr>
          <p:cNvPr id="7" name="TextBox 6">
            <a:extLst>
              <a:ext uri="{FF2B5EF4-FFF2-40B4-BE49-F238E27FC236}">
                <a16:creationId xmlns:a16="http://schemas.microsoft.com/office/drawing/2014/main" id="{697A2BA3-9797-4848-89FE-0F5DD89FE417}"/>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8" name="Text Placeholder 4">
            <a:extLst>
              <a:ext uri="{FF2B5EF4-FFF2-40B4-BE49-F238E27FC236}">
                <a16:creationId xmlns:a16="http://schemas.microsoft.com/office/drawing/2014/main" id="{E21B6772-FB82-9D44-B25F-C3B6AF6A8BB1}"/>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C236450C-F39E-D04E-AC6A-7752F7DE3073}"/>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4209251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age image 3">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BA4AE7E9-B6E5-F347-B29E-A06E4E42B4B5}"/>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5778D31C-50B7-8048-92B0-2DCD962F83DA}"/>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7" name="Text Placeholder 2">
            <a:extLst>
              <a:ext uri="{FF2B5EF4-FFF2-40B4-BE49-F238E27FC236}">
                <a16:creationId xmlns:a16="http://schemas.microsoft.com/office/drawing/2014/main" id="{B1120088-AA54-4347-B946-4E4FF42595D4}"/>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277852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age image 4">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7" name="TextBox 6">
            <a:extLst>
              <a:ext uri="{FF2B5EF4-FFF2-40B4-BE49-F238E27FC236}">
                <a16:creationId xmlns:a16="http://schemas.microsoft.com/office/drawing/2014/main" id="{454E7328-BA11-AF4F-8327-313DD12E4B3A}"/>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9" name="Text Placeholder 4">
            <a:extLst>
              <a:ext uri="{FF2B5EF4-FFF2-40B4-BE49-F238E27FC236}">
                <a16:creationId xmlns:a16="http://schemas.microsoft.com/office/drawing/2014/main" id="{F1DFC4CA-F4EF-014A-8814-77E4E654FBAB}"/>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10" name="Text Placeholder 2">
            <a:extLst>
              <a:ext uri="{FF2B5EF4-FFF2-40B4-BE49-F238E27FC236}">
                <a16:creationId xmlns:a16="http://schemas.microsoft.com/office/drawing/2014/main" id="{A995591A-BD90-C94B-AB2D-67B424962D2A}"/>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104173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 page image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2B644F-C014-1B48-8909-B0848699867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2C381772-BCDF-F647-9BE9-7328E933CF0E}"/>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B4E5DA47-DAEA-D440-A5EA-E4B2CC425769}"/>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25E11C82-CC99-3843-B3CA-BC1CCB98BA2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11690235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0B9BEE-5C6C-4CB8-808F-9D2034E623BE}" type="datetimeFigureOut">
              <a:rPr lang="en-GB" smtClean="0"/>
              <a:t>20/06/2024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9F221B-1953-4023-8A71-939C726518C7}" type="slidenum">
              <a:rPr lang="en-GB" smtClean="0"/>
              <a:t>‹#›</a:t>
            </a:fld>
            <a:endParaRPr lang="en-GB"/>
          </a:p>
        </p:txBody>
      </p:sp>
    </p:spTree>
    <p:extLst>
      <p:ext uri="{BB962C8B-B14F-4D97-AF65-F5344CB8AC3E}">
        <p14:creationId xmlns:p14="http://schemas.microsoft.com/office/powerpoint/2010/main" val="7545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page 1: Purp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B58AB1-67B8-854C-9A94-69B44A70D7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 Placeholder 2">
            <a:extLst>
              <a:ext uri="{FF2B5EF4-FFF2-40B4-BE49-F238E27FC236}">
                <a16:creationId xmlns:a16="http://schemas.microsoft.com/office/drawing/2014/main" id="{BDFD3668-AEF2-2D46-BBB9-16A7C854B85F}"/>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5" name="Text Placeholder 4">
            <a:extLst>
              <a:ext uri="{FF2B5EF4-FFF2-40B4-BE49-F238E27FC236}">
                <a16:creationId xmlns:a16="http://schemas.microsoft.com/office/drawing/2014/main" id="{29BDD682-2763-9243-B14F-9C857C1A8971}"/>
              </a:ext>
            </a:extLst>
          </p:cNvPr>
          <p:cNvSpPr>
            <a:spLocks noGrp="1"/>
          </p:cNvSpPr>
          <p:nvPr>
            <p:ph type="body" sz="quarter" idx="11" hasCustomPrompt="1"/>
          </p:nvPr>
        </p:nvSpPr>
        <p:spPr>
          <a:xfrm>
            <a:off x="1030461" y="1593079"/>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1" name="TextBox 10">
            <a:extLst>
              <a:ext uri="{FF2B5EF4-FFF2-40B4-BE49-F238E27FC236}">
                <a16:creationId xmlns:a16="http://schemas.microsoft.com/office/drawing/2014/main" id="{85F42570-83F6-6947-9DCF-10F580069B36}"/>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44448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page 2: Yel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E6E2EE-B91C-CE42-B018-5FFC42EBB47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26" name="Text Placeholder 2">
            <a:extLst>
              <a:ext uri="{FF2B5EF4-FFF2-40B4-BE49-F238E27FC236}">
                <a16:creationId xmlns:a16="http://schemas.microsoft.com/office/drawing/2014/main" id="{693FD4AB-D534-0548-912D-FA3262674504}"/>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7" name="Text Placeholder 4">
            <a:extLst>
              <a:ext uri="{FF2B5EF4-FFF2-40B4-BE49-F238E27FC236}">
                <a16:creationId xmlns:a16="http://schemas.microsoft.com/office/drawing/2014/main" id="{E321B71F-F6C1-CD41-B8EE-FA54B83EF6A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8" name="TextBox 27">
            <a:extLst>
              <a:ext uri="{FF2B5EF4-FFF2-40B4-BE49-F238E27FC236}">
                <a16:creationId xmlns:a16="http://schemas.microsoft.com/office/drawing/2014/main" id="{AC50254A-C91C-3644-BB24-716BDE10304D}"/>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48112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page 3: 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467AC0-8D4D-BB4F-A4F3-C1EC47FB3F1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7" name="Text Placeholder 2">
            <a:extLst>
              <a:ext uri="{FF2B5EF4-FFF2-40B4-BE49-F238E27FC236}">
                <a16:creationId xmlns:a16="http://schemas.microsoft.com/office/drawing/2014/main" id="{65CE9704-45F5-AA46-90AB-22A5DC6BD07A}"/>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8" name="Text Placeholder 4">
            <a:extLst>
              <a:ext uri="{FF2B5EF4-FFF2-40B4-BE49-F238E27FC236}">
                <a16:creationId xmlns:a16="http://schemas.microsoft.com/office/drawing/2014/main" id="{471F1FEB-D33D-4541-97D4-CFFA46E480B0}"/>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9" name="TextBox 18">
            <a:extLst>
              <a:ext uri="{FF2B5EF4-FFF2-40B4-BE49-F238E27FC236}">
                <a16:creationId xmlns:a16="http://schemas.microsoft.com/office/drawing/2014/main" id="{923FEA16-9AD6-B841-9D5F-5B4D5F9CF0F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11037690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B030C50-FFAB-324C-B9BB-B2E0F74EAFA9}"/>
              </a:ext>
            </a:extLst>
          </p:cNvPr>
          <p:cNvSpPr txBox="1">
            <a:spLocks/>
          </p:cNvSpPr>
          <p:nvPr/>
        </p:nvSpPr>
        <p:spPr>
          <a:xfrm>
            <a:off x="1366515" y="5303543"/>
            <a:ext cx="6198716" cy="1254420"/>
          </a:xfrm>
          <a:prstGeom prst="rect">
            <a:avLst/>
          </a:prstGeom>
        </p:spPr>
        <p:txBody>
          <a:bodyPr anchor="t">
            <a:normAutofit/>
          </a:bodyPr>
          <a:lstStyle>
            <a:lvl1pPr algn="l" defTabSz="914400" rtl="0" eaLnBrk="1" fontAlgn="b" latinLnBrk="0" hangingPunct="1">
              <a:lnSpc>
                <a:spcPct val="90000"/>
              </a:lnSpc>
              <a:spcBef>
                <a:spcPct val="0"/>
              </a:spcBef>
              <a:buNone/>
              <a:defRPr sz="3200" b="1" i="0" kern="1200" baseline="0">
                <a:solidFill>
                  <a:schemeClr val="bg1"/>
                </a:solidFill>
                <a:latin typeface="Rubik Medium" panose="02000604000000020004" pitchFamily="2" charset="-79"/>
                <a:ea typeface="+mj-ea"/>
                <a:cs typeface="+mj-cs"/>
              </a:defRPr>
            </a:lvl1pPr>
          </a:lstStyle>
          <a:p>
            <a:pPr fontAlgn="b"/>
            <a:r>
              <a:rPr lang="en-GB" baseline="0">
                <a:solidFill>
                  <a:schemeClr val="bg1"/>
                </a:solidFill>
              </a:rPr>
              <a:t>Click to edit two line Master headline</a:t>
            </a:r>
          </a:p>
        </p:txBody>
      </p:sp>
      <p:sp>
        <p:nvSpPr>
          <p:cNvPr id="11" name="Subtitle 2">
            <a:extLst>
              <a:ext uri="{FF2B5EF4-FFF2-40B4-BE49-F238E27FC236}">
                <a16:creationId xmlns:a16="http://schemas.microsoft.com/office/drawing/2014/main" id="{2B494810-8F66-BB4E-85E1-3816444B389F}"/>
              </a:ext>
            </a:extLst>
          </p:cNvPr>
          <p:cNvSpPr txBox="1">
            <a:spLocks/>
          </p:cNvSpPr>
          <p:nvPr/>
        </p:nvSpPr>
        <p:spPr>
          <a:xfrm>
            <a:off x="1366515" y="4500564"/>
            <a:ext cx="5441479" cy="685800"/>
          </a:xfrm>
          <a:prstGeom prst="rect">
            <a:avLst/>
          </a:prstGeom>
        </p:spPr>
        <p:txBody>
          <a:bodyPr anchor="b">
            <a:normAutofit/>
          </a:bodyPr>
          <a:lstStyle>
            <a:lvl1pPr marL="0" indent="0" algn="l" defTabSz="914400" rtl="0" eaLnBrk="1" fontAlgn="t" latinLnBrk="0" hangingPunct="1">
              <a:lnSpc>
                <a:spcPct val="90000"/>
              </a:lnSpc>
              <a:spcBef>
                <a:spcPts val="0"/>
              </a:spcBef>
              <a:buFont typeface="Arial" pitchFamily="34" charset="0"/>
              <a:buNone/>
              <a:defRPr sz="1800" kern="1200" baseline="0">
                <a:solidFill>
                  <a:schemeClr val="bg1"/>
                </a:solidFill>
                <a:latin typeface="Lato Light" panose="020F0302020204030203" pitchFamily="34" charset="77"/>
                <a:ea typeface="+mn-ea"/>
                <a:cs typeface="+mn-cs"/>
              </a:defRPr>
            </a:lvl1pPr>
            <a:lvl2pPr marL="457200" indent="0" algn="ctr" defTabSz="914400" rtl="0" eaLnBrk="1" latinLnBrk="0" hangingPunct="1">
              <a:lnSpc>
                <a:spcPct val="90000"/>
              </a:lnSpc>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ct val="20000"/>
              </a:spcBef>
              <a:buFont typeface="Arial" pitchFamily="34" charset="0"/>
              <a:buNone/>
              <a:defRPr sz="12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baseline="0">
                <a:solidFill>
                  <a:schemeClr val="bg1"/>
                </a:solidFill>
              </a:rPr>
              <a:t>Click to edit one line date</a:t>
            </a:r>
          </a:p>
          <a:p>
            <a:r>
              <a:rPr lang="en-US" baseline="0">
                <a:solidFill>
                  <a:schemeClr val="bg1"/>
                </a:solidFill>
              </a:rPr>
              <a:t>Click to edit one line name</a:t>
            </a:r>
            <a:endParaRPr lang="en-GB" baseline="0">
              <a:solidFill>
                <a:schemeClr val="bg1"/>
              </a:solidFill>
            </a:endParaRPr>
          </a:p>
        </p:txBody>
      </p:sp>
    </p:spTree>
    <p:extLst>
      <p:ext uri="{BB962C8B-B14F-4D97-AF65-F5344CB8AC3E}">
        <p14:creationId xmlns:p14="http://schemas.microsoft.com/office/powerpoint/2010/main" val="14072947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59479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9828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2600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XZuert73Le0?feature=oembed" TargetMode="Externa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D640A698-2B35-2F20-EB10-8FF21E662A1A}"/>
              </a:ext>
            </a:extLst>
          </p:cNvPr>
          <p:cNvSpPr>
            <a:spLocks noGrp="1"/>
          </p:cNvSpPr>
          <p:nvPr>
            <p:ph type="body" sz="quarter" idx="11"/>
          </p:nvPr>
        </p:nvSpPr>
        <p:spPr>
          <a:xfrm>
            <a:off x="1011143" y="5190186"/>
            <a:ext cx="6274560" cy="1088436"/>
          </a:xfrm>
        </p:spPr>
        <p:txBody>
          <a:bodyPr/>
          <a:lstStyle/>
          <a:p>
            <a:r>
              <a:rPr lang="en-US" dirty="0"/>
              <a:t>Schools &amp; Families Programme</a:t>
            </a:r>
          </a:p>
        </p:txBody>
      </p:sp>
      <p:sp>
        <p:nvSpPr>
          <p:cNvPr id="10" name="Text Placeholder 2">
            <a:extLst>
              <a:ext uri="{FF2B5EF4-FFF2-40B4-BE49-F238E27FC236}">
                <a16:creationId xmlns:a16="http://schemas.microsoft.com/office/drawing/2014/main" id="{B9353CFD-853D-BB6F-4CD4-7C081F4CCF94}"/>
              </a:ext>
            </a:extLst>
          </p:cNvPr>
          <p:cNvSpPr>
            <a:spLocks noGrp="1"/>
          </p:cNvSpPr>
          <p:nvPr>
            <p:ph type="body" sz="quarter" idx="10"/>
          </p:nvPr>
        </p:nvSpPr>
        <p:spPr>
          <a:xfrm>
            <a:off x="1024022" y="4372377"/>
            <a:ext cx="5932016" cy="724634"/>
          </a:xfrm>
        </p:spPr>
        <p:txBody>
          <a:bodyPr/>
          <a:lstStyle/>
          <a:p>
            <a:r>
              <a:rPr lang="en-US" dirty="0"/>
              <a:t>National Numeracy</a:t>
            </a:r>
          </a:p>
        </p:txBody>
      </p:sp>
    </p:spTree>
    <p:extLst>
      <p:ext uri="{BB962C8B-B14F-4D97-AF65-F5344CB8AC3E}">
        <p14:creationId xmlns:p14="http://schemas.microsoft.com/office/powerpoint/2010/main" val="1879029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Examples</a:t>
            </a:r>
          </a:p>
        </p:txBody>
      </p:sp>
      <p:pic>
        <p:nvPicPr>
          <p:cNvPr id="2" name="Picture 2" descr="Text&#10;&#10;Description automatically generated">
            <a:extLst>
              <a:ext uri="{FF2B5EF4-FFF2-40B4-BE49-F238E27FC236}">
                <a16:creationId xmlns:a16="http://schemas.microsoft.com/office/drawing/2014/main" id="{DDB4F286-F8A5-EA6A-6D8F-8B22EA8752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41" t="9744" r="4435" b="3723"/>
          <a:stretch/>
        </p:blipFill>
        <p:spPr bwMode="auto">
          <a:xfrm>
            <a:off x="1563637" y="1778696"/>
            <a:ext cx="6016725" cy="4247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56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Examples</a:t>
            </a:r>
          </a:p>
        </p:txBody>
      </p:sp>
      <p:pic>
        <p:nvPicPr>
          <p:cNvPr id="4" name="Picture 2" descr="A picture containing calendar&#10;&#10;Description automatically generated">
            <a:extLst>
              <a:ext uri="{FF2B5EF4-FFF2-40B4-BE49-F238E27FC236}">
                <a16:creationId xmlns:a16="http://schemas.microsoft.com/office/drawing/2014/main" id="{E530FCB6-598B-C0E2-1714-9BCEABDF4868}"/>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l="14120" r="6310"/>
          <a:stretch/>
        </p:blipFill>
        <p:spPr bwMode="auto">
          <a:xfrm rot="5400000">
            <a:off x="2391046" y="1693118"/>
            <a:ext cx="4361907" cy="4111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58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Examples</a:t>
            </a:r>
          </a:p>
        </p:txBody>
      </p:sp>
      <p:pic>
        <p:nvPicPr>
          <p:cNvPr id="2" name="Picture 2" descr="A picture containing text, whiteboard&#10;&#10;Description automatically generated">
            <a:extLst>
              <a:ext uri="{FF2B5EF4-FFF2-40B4-BE49-F238E27FC236}">
                <a16:creationId xmlns:a16="http://schemas.microsoft.com/office/drawing/2014/main" id="{28C9647E-52BF-85D6-FE7D-79118BCA6C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721" y="1803979"/>
            <a:ext cx="5584557" cy="4188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592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Examples</a:t>
            </a:r>
          </a:p>
        </p:txBody>
      </p:sp>
      <p:pic>
        <p:nvPicPr>
          <p:cNvPr id="4" name="Picture 3" descr="A book with drawings of fruits and vegetables&#10;&#10;Description automatically generated">
            <a:extLst>
              <a:ext uri="{FF2B5EF4-FFF2-40B4-BE49-F238E27FC236}">
                <a16:creationId xmlns:a16="http://schemas.microsoft.com/office/drawing/2014/main" id="{E7AA8B35-C770-F1B0-3319-44F8FE2EDDC2}"/>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l="6713" t="3301" r="2443" b="6036"/>
          <a:stretch/>
        </p:blipFill>
        <p:spPr>
          <a:xfrm>
            <a:off x="1690052" y="1653436"/>
            <a:ext cx="5763896" cy="4314262"/>
          </a:xfrm>
          <a:prstGeom prst="rect">
            <a:avLst/>
          </a:prstGeom>
        </p:spPr>
      </p:pic>
    </p:spTree>
    <p:extLst>
      <p:ext uri="{BB962C8B-B14F-4D97-AF65-F5344CB8AC3E}">
        <p14:creationId xmlns:p14="http://schemas.microsoft.com/office/powerpoint/2010/main" val="1400969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Barriers to participation</a:t>
            </a:r>
          </a:p>
        </p:txBody>
      </p:sp>
      <p:pic>
        <p:nvPicPr>
          <p:cNvPr id="2" name="Picture 1">
            <a:extLst>
              <a:ext uri="{FF2B5EF4-FFF2-40B4-BE49-F238E27FC236}">
                <a16:creationId xmlns:a16="http://schemas.microsoft.com/office/drawing/2014/main" id="{ADE2EFA6-7E28-B002-C034-92BC3EAC57A2}"/>
              </a:ext>
            </a:extLst>
          </p:cNvPr>
          <p:cNvPicPr>
            <a:picLocks noChangeAspect="1"/>
          </p:cNvPicPr>
          <p:nvPr/>
        </p:nvPicPr>
        <p:blipFill rotWithShape="1">
          <a:blip r:embed="rId2"/>
          <a:srcRect l="2777" r="3957"/>
          <a:stretch/>
        </p:blipFill>
        <p:spPr>
          <a:xfrm>
            <a:off x="553905" y="1603215"/>
            <a:ext cx="8086858" cy="4327247"/>
          </a:xfrm>
          <a:prstGeom prst="rect">
            <a:avLst/>
          </a:prstGeom>
        </p:spPr>
      </p:pic>
    </p:spTree>
    <p:extLst>
      <p:ext uri="{BB962C8B-B14F-4D97-AF65-F5344CB8AC3E}">
        <p14:creationId xmlns:p14="http://schemas.microsoft.com/office/powerpoint/2010/main" val="183496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Our school’s plan</a:t>
            </a:r>
          </a:p>
        </p:txBody>
      </p:sp>
      <p:pic>
        <p:nvPicPr>
          <p:cNvPr id="5" name="Picture 4" descr="A close-up of a book&#10;&#10;Description automatically generated">
            <a:extLst>
              <a:ext uri="{FF2B5EF4-FFF2-40B4-BE49-F238E27FC236}">
                <a16:creationId xmlns:a16="http://schemas.microsoft.com/office/drawing/2014/main" id="{A59CFEFB-CA3A-4259-562B-03FCEFDF5FC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940075" y="2354893"/>
            <a:ext cx="3700688" cy="2460564"/>
          </a:xfrm>
          <a:prstGeom prst="rect">
            <a:avLst/>
          </a:prstGeom>
        </p:spPr>
      </p:pic>
    </p:spTree>
    <p:extLst>
      <p:ext uri="{BB962C8B-B14F-4D97-AF65-F5344CB8AC3E}">
        <p14:creationId xmlns:p14="http://schemas.microsoft.com/office/powerpoint/2010/main" val="638587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National Numeracy Challenge</a:t>
            </a:r>
          </a:p>
        </p:txBody>
      </p:sp>
      <p:pic>
        <p:nvPicPr>
          <p:cNvPr id="2" name="Online Media 1" title="What is the National Numeracy Challenge &amp; how can it help me improve my numeracy?">
            <a:hlinkClick r:id="" action="ppaction://media"/>
            <a:extLst>
              <a:ext uri="{FF2B5EF4-FFF2-40B4-BE49-F238E27FC236}">
                <a16:creationId xmlns:a16="http://schemas.microsoft.com/office/drawing/2014/main" id="{EF711CCD-87CC-DA2D-5B41-3A546F5E5A71}"/>
              </a:ext>
            </a:extLst>
          </p:cNvPr>
          <p:cNvPicPr>
            <a:picLocks noRot="1" noChangeAspect="1"/>
          </p:cNvPicPr>
          <p:nvPr>
            <a:videoFile r:link="rId1"/>
          </p:nvPr>
        </p:nvPicPr>
        <p:blipFill>
          <a:blip r:embed="rId4"/>
          <a:stretch>
            <a:fillRect/>
          </a:stretch>
        </p:blipFill>
        <p:spPr>
          <a:xfrm>
            <a:off x="607512" y="1533708"/>
            <a:ext cx="7928975" cy="4476567"/>
          </a:xfrm>
          <a:prstGeom prst="rect">
            <a:avLst/>
          </a:prstGeom>
        </p:spPr>
      </p:pic>
    </p:spTree>
    <p:extLst>
      <p:ext uri="{BB962C8B-B14F-4D97-AF65-F5344CB8AC3E}">
        <p14:creationId xmlns:p14="http://schemas.microsoft.com/office/powerpoint/2010/main" val="387831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National Numeracy Challenge</a:t>
            </a:r>
          </a:p>
        </p:txBody>
      </p:sp>
      <p:pic>
        <p:nvPicPr>
          <p:cNvPr id="4" name="Picture 3">
            <a:extLst>
              <a:ext uri="{FF2B5EF4-FFF2-40B4-BE49-F238E27FC236}">
                <a16:creationId xmlns:a16="http://schemas.microsoft.com/office/drawing/2014/main" id="{07DEDF80-5192-9734-D4DE-D813661FEDD6}"/>
              </a:ext>
            </a:extLst>
          </p:cNvPr>
          <p:cNvPicPr>
            <a:picLocks noChangeAspect="1"/>
          </p:cNvPicPr>
          <p:nvPr/>
        </p:nvPicPr>
        <p:blipFill>
          <a:blip r:embed="rId3"/>
          <a:stretch>
            <a:fillRect/>
          </a:stretch>
        </p:blipFill>
        <p:spPr>
          <a:xfrm>
            <a:off x="1109075" y="1638503"/>
            <a:ext cx="3130447" cy="4423801"/>
          </a:xfrm>
          <a:prstGeom prst="rect">
            <a:avLst/>
          </a:prstGeom>
        </p:spPr>
      </p:pic>
      <p:pic>
        <p:nvPicPr>
          <p:cNvPr id="5" name="Picture 4">
            <a:extLst>
              <a:ext uri="{FF2B5EF4-FFF2-40B4-BE49-F238E27FC236}">
                <a16:creationId xmlns:a16="http://schemas.microsoft.com/office/drawing/2014/main" id="{C0AD5E1A-B95D-F113-BDCB-198F8178DB31}"/>
              </a:ext>
            </a:extLst>
          </p:cNvPr>
          <p:cNvPicPr>
            <a:picLocks noChangeAspect="1"/>
          </p:cNvPicPr>
          <p:nvPr/>
        </p:nvPicPr>
        <p:blipFill>
          <a:blip r:embed="rId4"/>
          <a:stretch>
            <a:fillRect/>
          </a:stretch>
        </p:blipFill>
        <p:spPr>
          <a:xfrm>
            <a:off x="4837557" y="1633192"/>
            <a:ext cx="3135514" cy="4429112"/>
          </a:xfrm>
          <a:prstGeom prst="rect">
            <a:avLst/>
          </a:prstGeom>
        </p:spPr>
      </p:pic>
    </p:spTree>
    <p:extLst>
      <p:ext uri="{BB962C8B-B14F-4D97-AF65-F5344CB8AC3E}">
        <p14:creationId xmlns:p14="http://schemas.microsoft.com/office/powerpoint/2010/main" val="4026621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Campaigns</a:t>
            </a:r>
          </a:p>
        </p:txBody>
      </p:sp>
      <p:pic>
        <p:nvPicPr>
          <p:cNvPr id="2" name="Picture 6">
            <a:extLst>
              <a:ext uri="{FF2B5EF4-FFF2-40B4-BE49-F238E27FC236}">
                <a16:creationId xmlns:a16="http://schemas.microsoft.com/office/drawing/2014/main" id="{70C39DF6-D02B-7C62-C89B-0B7FC179D52B}"/>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310766" y="2015759"/>
            <a:ext cx="2826482" cy="28264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urple and pink letter on a black background&#10;&#10;Description automatically generated">
            <a:extLst>
              <a:ext uri="{FF2B5EF4-FFF2-40B4-BE49-F238E27FC236}">
                <a16:creationId xmlns:a16="http://schemas.microsoft.com/office/drawing/2014/main" id="{D62BC78D-03D6-B7B7-A185-43D45F313F1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06752" y="2507271"/>
            <a:ext cx="3565248" cy="1843458"/>
          </a:xfrm>
          <a:prstGeom prst="rect">
            <a:avLst/>
          </a:prstGeom>
        </p:spPr>
      </p:pic>
    </p:spTree>
    <p:extLst>
      <p:ext uri="{BB962C8B-B14F-4D97-AF65-F5344CB8AC3E}">
        <p14:creationId xmlns:p14="http://schemas.microsoft.com/office/powerpoint/2010/main" val="1144913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4682537" cy="974792"/>
          </a:xfrm>
        </p:spPr>
        <p:txBody>
          <a:bodyPr/>
          <a:lstStyle/>
          <a:p>
            <a:r>
              <a:rPr lang="en-GB" sz="2400" dirty="0"/>
              <a:t>‘Help Your Child Love Maths!’ Parent Workshop</a:t>
            </a:r>
          </a:p>
        </p:txBody>
      </p:sp>
      <p:sp>
        <p:nvSpPr>
          <p:cNvPr id="4" name="Text Placeholder 2">
            <a:extLst>
              <a:ext uri="{FF2B5EF4-FFF2-40B4-BE49-F238E27FC236}">
                <a16:creationId xmlns:a16="http://schemas.microsoft.com/office/drawing/2014/main" id="{64343008-3A89-153B-60CF-028941ABE53E}"/>
              </a:ext>
            </a:extLst>
          </p:cNvPr>
          <p:cNvSpPr txBox="1">
            <a:spLocks/>
          </p:cNvSpPr>
          <p:nvPr/>
        </p:nvSpPr>
        <p:spPr>
          <a:xfrm>
            <a:off x="503238" y="2348976"/>
            <a:ext cx="4660906" cy="346805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r>
              <a:rPr lang="en-GB" sz="1800">
                <a:latin typeface="Lato"/>
                <a:ea typeface="Lato"/>
                <a:cs typeface="Lato"/>
              </a:rPr>
              <a:t>1-hour attitudinal workshop to parents/carers</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Top tips for supporting children to feel positive about maths</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No maths involved</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National Numeracy Challenge</a:t>
            </a:r>
            <a:endParaRPr lang="en-GB" sz="1800" dirty="0">
              <a:latin typeface="Lato"/>
              <a:ea typeface="Lato"/>
              <a:cs typeface="Lato"/>
            </a:endParaRPr>
          </a:p>
        </p:txBody>
      </p:sp>
      <p:pic>
        <p:nvPicPr>
          <p:cNvPr id="5" name="Picture 4">
            <a:extLst>
              <a:ext uri="{FF2B5EF4-FFF2-40B4-BE49-F238E27FC236}">
                <a16:creationId xmlns:a16="http://schemas.microsoft.com/office/drawing/2014/main" id="{86D8CBD4-FD29-0726-CEC9-F0EE868FB678}"/>
              </a:ext>
            </a:extLst>
          </p:cNvPr>
          <p:cNvPicPr>
            <a:picLocks noChangeAspect="1"/>
          </p:cNvPicPr>
          <p:nvPr/>
        </p:nvPicPr>
        <p:blipFill>
          <a:blip r:embed="rId3"/>
          <a:stretch>
            <a:fillRect/>
          </a:stretch>
        </p:blipFill>
        <p:spPr>
          <a:xfrm>
            <a:off x="5461622" y="2608955"/>
            <a:ext cx="3113538" cy="2366289"/>
          </a:xfrm>
          <a:prstGeom prst="rect">
            <a:avLst/>
          </a:prstGeom>
        </p:spPr>
      </p:pic>
    </p:spTree>
    <p:extLst>
      <p:ext uri="{BB962C8B-B14F-4D97-AF65-F5344CB8AC3E}">
        <p14:creationId xmlns:p14="http://schemas.microsoft.com/office/powerpoint/2010/main" val="4153771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406E730-E136-C8BB-4F6B-8F8FA008ED5C}"/>
              </a:ext>
            </a:extLst>
          </p:cNvPr>
          <p:cNvSpPr>
            <a:spLocks noGrp="1"/>
          </p:cNvSpPr>
          <p:nvPr>
            <p:ph type="body" sz="quarter" idx="11"/>
          </p:nvPr>
        </p:nvSpPr>
        <p:spPr>
          <a:xfrm>
            <a:off x="503238" y="1040967"/>
            <a:ext cx="8137525" cy="377825"/>
          </a:xfrm>
        </p:spPr>
        <p:txBody>
          <a:bodyPr/>
          <a:lstStyle/>
          <a:p>
            <a:r>
              <a:rPr lang="en-GB" sz="2400"/>
              <a:t>National Numeracy</a:t>
            </a:r>
          </a:p>
        </p:txBody>
      </p:sp>
      <p:sp>
        <p:nvSpPr>
          <p:cNvPr id="6" name="Text Placeholder 3">
            <a:extLst>
              <a:ext uri="{FF2B5EF4-FFF2-40B4-BE49-F238E27FC236}">
                <a16:creationId xmlns:a16="http://schemas.microsoft.com/office/drawing/2014/main" id="{CF8DA92D-ECA5-1582-A50D-638189BA2CED}"/>
              </a:ext>
            </a:extLst>
          </p:cNvPr>
          <p:cNvSpPr txBox="1">
            <a:spLocks/>
          </p:cNvSpPr>
          <p:nvPr/>
        </p:nvSpPr>
        <p:spPr>
          <a:xfrm>
            <a:off x="503238" y="1786473"/>
            <a:ext cx="8137524" cy="4364945"/>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r>
              <a:rPr lang="en-US" sz="1800">
                <a:solidFill>
                  <a:schemeClr val="tx1"/>
                </a:solidFill>
              </a:rPr>
              <a:t>Independent charity established in 2012.</a:t>
            </a:r>
          </a:p>
          <a:p>
            <a:pPr indent="0"/>
            <a:endParaRPr lang="en-US" sz="1800">
              <a:solidFill>
                <a:schemeClr val="tx1"/>
              </a:solidFill>
            </a:endParaRPr>
          </a:p>
          <a:p>
            <a:pPr indent="0"/>
            <a:r>
              <a:rPr lang="en-US" sz="1800">
                <a:solidFill>
                  <a:schemeClr val="tx1"/>
                </a:solidFill>
              </a:rPr>
              <a:t>Our vision is for everyone in the UK to get on with numbers, so they can get on with life. We aim to enable everyone across the UK to be confident and competent in using numbers and data, to be able to make good decisions in their daily life and work.</a:t>
            </a:r>
          </a:p>
          <a:p>
            <a:pPr indent="0"/>
            <a:endParaRPr lang="en-US" sz="1800">
              <a:solidFill>
                <a:schemeClr val="tx1"/>
              </a:solidFill>
            </a:endParaRPr>
          </a:p>
          <a:p>
            <a:pPr indent="0"/>
            <a:r>
              <a:rPr lang="en-US" sz="1800">
                <a:solidFill>
                  <a:schemeClr val="tx1"/>
                </a:solidFill>
              </a:rPr>
              <a:t>We are working towards our aim in two main ways:</a:t>
            </a:r>
          </a:p>
          <a:p>
            <a:pPr indent="0"/>
            <a:r>
              <a:rPr lang="en-US" sz="1800" b="1">
                <a:solidFill>
                  <a:schemeClr val="tx1"/>
                </a:solidFill>
              </a:rPr>
              <a:t>Raising awareness </a:t>
            </a:r>
            <a:r>
              <a:rPr lang="en-US" sz="1800">
                <a:solidFill>
                  <a:schemeClr val="tx1"/>
                </a:solidFill>
              </a:rPr>
              <a:t>about poor numeracy levels which exist in the UK, how numeracy differs from mathematics and promoting the recognition that everyone can improve.</a:t>
            </a:r>
          </a:p>
          <a:p>
            <a:pPr indent="0"/>
            <a:r>
              <a:rPr lang="en-US" sz="1800" b="1">
                <a:solidFill>
                  <a:schemeClr val="tx1"/>
                </a:solidFill>
              </a:rPr>
              <a:t>Improving numeracy. </a:t>
            </a:r>
            <a:r>
              <a:rPr lang="en-US" sz="1800">
                <a:solidFill>
                  <a:schemeClr val="tx1"/>
                </a:solidFill>
              </a:rPr>
              <a:t>Over half a million people have registered to check and improve their maths skills with the National Numeracy Challenge, giving them space to assess and improve on their numeracy at their own pace.</a:t>
            </a:r>
            <a:endParaRPr lang="en-US" sz="1800" b="1">
              <a:solidFill>
                <a:schemeClr val="tx1"/>
              </a:solidFill>
            </a:endParaRPr>
          </a:p>
        </p:txBody>
      </p:sp>
    </p:spTree>
    <p:extLst>
      <p:ext uri="{BB962C8B-B14F-4D97-AF65-F5344CB8AC3E}">
        <p14:creationId xmlns:p14="http://schemas.microsoft.com/office/powerpoint/2010/main" val="3411810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4682537" cy="974792"/>
          </a:xfrm>
        </p:spPr>
        <p:txBody>
          <a:bodyPr/>
          <a:lstStyle/>
          <a:p>
            <a:r>
              <a:rPr lang="en-GB" sz="2400" dirty="0"/>
              <a:t>Other opportunities</a:t>
            </a:r>
          </a:p>
        </p:txBody>
      </p:sp>
      <p:sp>
        <p:nvSpPr>
          <p:cNvPr id="4" name="Text Placeholder 2">
            <a:extLst>
              <a:ext uri="{FF2B5EF4-FFF2-40B4-BE49-F238E27FC236}">
                <a16:creationId xmlns:a16="http://schemas.microsoft.com/office/drawing/2014/main" id="{64343008-3A89-153B-60CF-028941ABE53E}"/>
              </a:ext>
            </a:extLst>
          </p:cNvPr>
          <p:cNvSpPr txBox="1">
            <a:spLocks/>
          </p:cNvSpPr>
          <p:nvPr/>
        </p:nvSpPr>
        <p:spPr>
          <a:xfrm>
            <a:off x="503238" y="2348976"/>
            <a:ext cx="4660906" cy="346805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r>
              <a:rPr lang="en-GB" sz="1800" dirty="0">
                <a:latin typeface="Lato"/>
                <a:ea typeface="Lato"/>
                <a:cs typeface="Lato"/>
              </a:rPr>
              <a:t>Parental Engagement webinar</a:t>
            </a:r>
          </a:p>
          <a:p>
            <a:pPr marL="285750" indent="-285750" fontAlgn="base"/>
            <a:r>
              <a:rPr lang="en-GB" sz="1800" dirty="0">
                <a:latin typeface="Lato"/>
                <a:ea typeface="Lato"/>
                <a:cs typeface="Lato"/>
              </a:rPr>
              <a:t>Where available, visits from Corporate Volunteers getting children thinking about maths in the real world</a:t>
            </a:r>
          </a:p>
          <a:p>
            <a:pPr marL="285750" indent="-285750" fontAlgn="base"/>
            <a:r>
              <a:rPr lang="en-GB" sz="1800" dirty="0">
                <a:latin typeface="Lato"/>
                <a:ea typeface="Lato"/>
                <a:cs typeface="Lato"/>
              </a:rPr>
              <a:t>Termly webinars </a:t>
            </a:r>
          </a:p>
          <a:p>
            <a:pPr marL="285750" indent="-285750" fontAlgn="base"/>
            <a:r>
              <a:rPr lang="en-GB" sz="1800" dirty="0">
                <a:latin typeface="Lato"/>
                <a:ea typeface="Lato"/>
                <a:cs typeface="Lato"/>
              </a:rPr>
              <a:t>Termly National Numeracy Schools newsletter</a:t>
            </a:r>
          </a:p>
        </p:txBody>
      </p:sp>
      <p:pic>
        <p:nvPicPr>
          <p:cNvPr id="2" name="Picture 1" descr="A group of people writing on a large paper&#10;&#10;Description automatically generated">
            <a:extLst>
              <a:ext uri="{FF2B5EF4-FFF2-40B4-BE49-F238E27FC236}">
                <a16:creationId xmlns:a16="http://schemas.microsoft.com/office/drawing/2014/main" id="{7607E8B7-630E-04FB-C86B-470E7E0487D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01227" y="2182367"/>
            <a:ext cx="3324354" cy="2493266"/>
          </a:xfrm>
          <a:prstGeom prst="rect">
            <a:avLst/>
          </a:prstGeom>
        </p:spPr>
      </p:pic>
    </p:spTree>
    <p:extLst>
      <p:ext uri="{BB962C8B-B14F-4D97-AF65-F5344CB8AC3E}">
        <p14:creationId xmlns:p14="http://schemas.microsoft.com/office/powerpoint/2010/main" val="327521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B03CADC3-B357-0507-E684-EA9DEED3ACFC}"/>
              </a:ext>
            </a:extLst>
          </p:cNvPr>
          <p:cNvSpPr>
            <a:spLocks noGrp="1"/>
          </p:cNvSpPr>
          <p:nvPr>
            <p:ph type="body" sz="quarter" idx="11"/>
          </p:nvPr>
        </p:nvSpPr>
        <p:spPr>
          <a:xfrm>
            <a:off x="503238" y="1040967"/>
            <a:ext cx="8137525" cy="377825"/>
          </a:xfrm>
        </p:spPr>
        <p:txBody>
          <a:bodyPr/>
          <a:lstStyle/>
          <a:p>
            <a:r>
              <a:rPr lang="en-GB" sz="2400"/>
              <a:t>Aims of the Schools &amp; Families Programme</a:t>
            </a:r>
          </a:p>
        </p:txBody>
      </p:sp>
      <p:sp>
        <p:nvSpPr>
          <p:cNvPr id="7" name="Text Placeholder 3">
            <a:extLst>
              <a:ext uri="{FF2B5EF4-FFF2-40B4-BE49-F238E27FC236}">
                <a16:creationId xmlns:a16="http://schemas.microsoft.com/office/drawing/2014/main" id="{C257BF1C-7E05-3118-C610-D800F6826504}"/>
              </a:ext>
            </a:extLst>
          </p:cNvPr>
          <p:cNvSpPr txBox="1">
            <a:spLocks/>
          </p:cNvSpPr>
          <p:nvPr/>
        </p:nvSpPr>
        <p:spPr>
          <a:xfrm>
            <a:off x="503238" y="1952625"/>
            <a:ext cx="4438217" cy="3599089"/>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solidFill>
                  <a:schemeClr val="tx1"/>
                </a:solidFill>
              </a:rPr>
              <a:t>To increase pupils’:</a:t>
            </a:r>
          </a:p>
          <a:p>
            <a:pPr marL="742950" lvl="1" indent="-285750">
              <a:buFont typeface="Arial" panose="020B0604020202020204" pitchFamily="34" charset="0"/>
              <a:buChar char="•"/>
            </a:pPr>
            <a:r>
              <a:rPr lang="en-US" sz="1600" b="0"/>
              <a:t>confidence with numbers,</a:t>
            </a:r>
          </a:p>
          <a:p>
            <a:pPr marL="742950" lvl="1" indent="-285750">
              <a:buFont typeface="Arial" panose="020B0604020202020204" pitchFamily="34" charset="0"/>
              <a:buChar char="•"/>
            </a:pPr>
            <a:r>
              <a:rPr lang="en-US" sz="1600" b="0"/>
              <a:t>positive feelings about maths,</a:t>
            </a:r>
          </a:p>
          <a:p>
            <a:pPr marL="742950" lvl="1" indent="-285750">
              <a:buFont typeface="Arial" panose="020B0604020202020204" pitchFamily="34" charset="0"/>
              <a:buChar char="•"/>
            </a:pPr>
            <a:r>
              <a:rPr lang="en-US" sz="1600" b="0"/>
              <a:t>awareness of the value of maths outside the classroom.</a:t>
            </a:r>
          </a:p>
          <a:p>
            <a:pPr marL="285750" indent="-285750">
              <a:buFontTx/>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increase parents’, carers’ and school staff’s confidence in supporting children with maths.</a:t>
            </a:r>
          </a:p>
          <a:p>
            <a:pPr marL="285750" indent="-285750">
              <a:buFont typeface="Arial" panose="020B0604020202020204" pitchFamily="34" charset="0"/>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establish lasting approaches and strategies that will continue in schools beyond the end of the programme.</a:t>
            </a:r>
          </a:p>
        </p:txBody>
      </p:sp>
      <p:pic>
        <p:nvPicPr>
          <p:cNvPr id="8" name="Picture 2" descr="boy at computer">
            <a:extLst>
              <a:ext uri="{FF2B5EF4-FFF2-40B4-BE49-F238E27FC236}">
                <a16:creationId xmlns:a16="http://schemas.microsoft.com/office/drawing/2014/main" id="{5F9199FC-DD6B-EDD4-AD8A-B93992E7601D}"/>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369030" y="2493818"/>
            <a:ext cx="3271732" cy="2072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460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Programme Overview</a:t>
            </a:r>
          </a:p>
        </p:txBody>
      </p:sp>
      <p:sp>
        <p:nvSpPr>
          <p:cNvPr id="5" name="Text Placeholder 3">
            <a:extLst>
              <a:ext uri="{FF2B5EF4-FFF2-40B4-BE49-F238E27FC236}">
                <a16:creationId xmlns:a16="http://schemas.microsoft.com/office/drawing/2014/main" id="{21269A07-BFCB-8C8F-7C02-D96500BB48D5}"/>
              </a:ext>
            </a:extLst>
          </p:cNvPr>
          <p:cNvSpPr txBox="1">
            <a:spLocks/>
          </p:cNvSpPr>
          <p:nvPr/>
        </p:nvSpPr>
        <p:spPr>
          <a:xfrm>
            <a:off x="503238" y="1489798"/>
            <a:ext cx="8382144" cy="377826"/>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r>
              <a:rPr lang="en-US" sz="1600" dirty="0">
                <a:solidFill>
                  <a:schemeClr val="tx1"/>
                </a:solidFill>
              </a:rPr>
              <a:t>Each participating school receives a package of support across the year:</a:t>
            </a:r>
          </a:p>
        </p:txBody>
      </p:sp>
      <p:sp>
        <p:nvSpPr>
          <p:cNvPr id="6" name="Rectangle 5">
            <a:extLst>
              <a:ext uri="{FF2B5EF4-FFF2-40B4-BE49-F238E27FC236}">
                <a16:creationId xmlns:a16="http://schemas.microsoft.com/office/drawing/2014/main" id="{380EE134-1516-42F7-023B-362892D16B11}"/>
              </a:ext>
            </a:extLst>
          </p:cNvPr>
          <p:cNvSpPr/>
          <p:nvPr/>
        </p:nvSpPr>
        <p:spPr>
          <a:xfrm>
            <a:off x="618259" y="1846264"/>
            <a:ext cx="3705225" cy="2060718"/>
          </a:xfrm>
          <a:prstGeom prst="rect">
            <a:avLst/>
          </a:prstGeom>
          <a:solidFill>
            <a:schemeClr val="bg1"/>
          </a:solidFill>
          <a:ln w="28575">
            <a:solidFill>
              <a:srgbClr val="F00C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Training</a:t>
            </a:r>
          </a:p>
          <a:p>
            <a:pPr marL="285750" indent="-285750" fontAlgn="base">
              <a:buFont typeface="Arial" panose="020B0604020202020204" pitchFamily="34" charset="0"/>
              <a:buChar char="•"/>
            </a:pPr>
            <a:r>
              <a:rPr lang="en-US" sz="1400" b="1" dirty="0">
                <a:solidFill>
                  <a:schemeClr val="tx1"/>
                </a:solidFill>
                <a:highlight>
                  <a:srgbClr val="FFFFFF"/>
                </a:highlight>
                <a:latin typeface="+mj-lt"/>
              </a:rPr>
              <a:t>Numeracy Champion </a:t>
            </a:r>
            <a:r>
              <a:rPr lang="en-US" sz="1400" dirty="0">
                <a:solidFill>
                  <a:schemeClr val="tx1"/>
                </a:solidFill>
                <a:highlight>
                  <a:srgbClr val="FFFFFF"/>
                </a:highlight>
                <a:latin typeface="+mj-lt"/>
              </a:rPr>
              <a:t>training</a:t>
            </a:r>
            <a:r>
              <a:rPr lang="en-US" sz="1400" i="0" dirty="0">
                <a:solidFill>
                  <a:schemeClr val="tx1"/>
                </a:solidFill>
                <a:effectLst/>
                <a:highlight>
                  <a:srgbClr val="FFFFFF"/>
                </a:highlight>
                <a:latin typeface="+mj-lt"/>
              </a:rPr>
              <a:t> for up to three members of staff, enabling the Champions to </a:t>
            </a:r>
            <a:r>
              <a:rPr lang="en-US" sz="1400" dirty="0">
                <a:solidFill>
                  <a:schemeClr val="tx1"/>
                </a:solidFill>
                <a:latin typeface="+mj-lt"/>
              </a:rPr>
              <a:t>support staff, parents/ carers and children with number confidence. </a:t>
            </a:r>
          </a:p>
          <a:p>
            <a:pPr marL="285750" indent="-285750" fontAlgn="base">
              <a:buFont typeface="Arial" panose="020B0604020202020204" pitchFamily="34" charset="0"/>
              <a:buChar char="•"/>
            </a:pPr>
            <a:r>
              <a:rPr lang="en-US" sz="1400" b="1" dirty="0">
                <a:solidFill>
                  <a:schemeClr val="tx1"/>
                </a:solidFill>
                <a:latin typeface="+mj-lt"/>
              </a:rPr>
              <a:t>Parental engagement webinar </a:t>
            </a:r>
            <a:r>
              <a:rPr lang="en-US" sz="1400" dirty="0">
                <a:solidFill>
                  <a:schemeClr val="tx1"/>
                </a:solidFill>
                <a:latin typeface="+mj-lt"/>
              </a:rPr>
              <a:t>for project lead.</a:t>
            </a:r>
            <a:r>
              <a:rPr lang="en-US" sz="1800" dirty="0"/>
              <a:t>.</a:t>
            </a:r>
            <a:endParaRPr lang="en-GB" dirty="0"/>
          </a:p>
        </p:txBody>
      </p:sp>
      <p:sp>
        <p:nvSpPr>
          <p:cNvPr id="9" name="Rectangle 8">
            <a:extLst>
              <a:ext uri="{FF2B5EF4-FFF2-40B4-BE49-F238E27FC236}">
                <a16:creationId xmlns:a16="http://schemas.microsoft.com/office/drawing/2014/main" id="{1224C2D6-61C2-BDF4-DCC9-024316625D76}"/>
              </a:ext>
            </a:extLst>
          </p:cNvPr>
          <p:cNvSpPr/>
          <p:nvPr/>
        </p:nvSpPr>
        <p:spPr>
          <a:xfrm>
            <a:off x="4572000" y="1846263"/>
            <a:ext cx="3705225" cy="2060719"/>
          </a:xfrm>
          <a:prstGeom prst="rect">
            <a:avLst/>
          </a:prstGeom>
          <a:solidFill>
            <a:schemeClr val="bg1"/>
          </a:solidFill>
          <a:ln w="28575">
            <a:solidFill>
              <a:srgbClr val="0ABA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Resources</a:t>
            </a:r>
          </a:p>
          <a:p>
            <a:pPr marL="285750" indent="-285750" fontAlgn="base">
              <a:buFont typeface="Arial" panose="020B0604020202020204" pitchFamily="34" charset="0"/>
              <a:buChar char="•"/>
            </a:pPr>
            <a:r>
              <a:rPr lang="en-US" sz="1400" b="1" dirty="0">
                <a:solidFill>
                  <a:schemeClr val="tx1"/>
                </a:solidFill>
                <a:highlight>
                  <a:srgbClr val="FFFFFF"/>
                </a:highlight>
                <a:latin typeface="+mj-lt"/>
              </a:rPr>
              <a:t>Family Maths Toolkit </a:t>
            </a:r>
            <a:r>
              <a:rPr lang="en-US" sz="1400" dirty="0">
                <a:solidFill>
                  <a:schemeClr val="tx1"/>
                </a:solidFill>
                <a:highlight>
                  <a:srgbClr val="FFFFFF"/>
                </a:highlight>
                <a:latin typeface="+mj-lt"/>
              </a:rPr>
              <a:t>activities and scrapbooks for all pupils.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Materials for communications with parents.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Materials to deliver </a:t>
            </a:r>
            <a:r>
              <a:rPr lang="en-US" sz="1400" b="1" dirty="0">
                <a:solidFill>
                  <a:schemeClr val="tx1"/>
                </a:solidFill>
                <a:highlight>
                  <a:srgbClr val="FFFFFF"/>
                </a:highlight>
                <a:latin typeface="+mj-lt"/>
              </a:rPr>
              <a:t>‘Help Your Child Love Maths!’ </a:t>
            </a:r>
            <a:r>
              <a:rPr lang="en-US" sz="1400" dirty="0">
                <a:solidFill>
                  <a:schemeClr val="tx1"/>
                </a:solidFill>
                <a:highlight>
                  <a:srgbClr val="FFFFFF"/>
                </a:highlight>
                <a:latin typeface="+mj-lt"/>
              </a:rPr>
              <a:t>parent workshops.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Access to the </a:t>
            </a:r>
            <a:r>
              <a:rPr lang="en-US" sz="1400" b="1" dirty="0">
                <a:solidFill>
                  <a:schemeClr val="tx1"/>
                </a:solidFill>
                <a:highlight>
                  <a:srgbClr val="FFFFFF"/>
                </a:highlight>
                <a:latin typeface="+mj-lt"/>
              </a:rPr>
              <a:t>National Numeracy Challenge </a:t>
            </a:r>
            <a:r>
              <a:rPr lang="en-US" sz="1400" dirty="0">
                <a:solidFill>
                  <a:schemeClr val="tx1"/>
                </a:solidFill>
                <a:highlight>
                  <a:srgbClr val="FFFFFF"/>
                </a:highlight>
                <a:latin typeface="+mj-lt"/>
              </a:rPr>
              <a:t>for staff and parents.</a:t>
            </a:r>
            <a:r>
              <a:rPr lang="en-US" sz="1800" dirty="0"/>
              <a:t>.</a:t>
            </a:r>
            <a:endParaRPr lang="en-GB" dirty="0"/>
          </a:p>
        </p:txBody>
      </p:sp>
      <p:sp>
        <p:nvSpPr>
          <p:cNvPr id="10" name="Rectangle 9">
            <a:extLst>
              <a:ext uri="{FF2B5EF4-FFF2-40B4-BE49-F238E27FC236}">
                <a16:creationId xmlns:a16="http://schemas.microsoft.com/office/drawing/2014/main" id="{007CC832-6113-2894-370C-43BF37CDE85A}"/>
              </a:ext>
            </a:extLst>
          </p:cNvPr>
          <p:cNvSpPr/>
          <p:nvPr/>
        </p:nvSpPr>
        <p:spPr>
          <a:xfrm>
            <a:off x="618259" y="4049137"/>
            <a:ext cx="3705225" cy="2060718"/>
          </a:xfrm>
          <a:prstGeom prst="rect">
            <a:avLst/>
          </a:prstGeom>
          <a:solidFill>
            <a:schemeClr val="bg1"/>
          </a:solidFill>
          <a:ln w="28575">
            <a:solidFill>
              <a:srgbClr val="0054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Participation</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Where available, lessons and assemblies from our </a:t>
            </a:r>
            <a:r>
              <a:rPr lang="en-US" sz="1400" b="1" dirty="0">
                <a:solidFill>
                  <a:schemeClr val="tx1"/>
                </a:solidFill>
                <a:highlight>
                  <a:srgbClr val="FFFFFF"/>
                </a:highlight>
                <a:latin typeface="+mj-lt"/>
              </a:rPr>
              <a:t>Corporate Volunteers.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Participation in National Numeracy campaigns: </a:t>
            </a:r>
            <a:r>
              <a:rPr lang="en-US" sz="1400" b="1" dirty="0">
                <a:solidFill>
                  <a:schemeClr val="tx1"/>
                </a:solidFill>
                <a:highlight>
                  <a:srgbClr val="FFFFFF"/>
                </a:highlight>
                <a:latin typeface="+mj-lt"/>
              </a:rPr>
              <a:t>National Numeracy Day </a:t>
            </a:r>
            <a:r>
              <a:rPr lang="en-US" sz="1400" dirty="0">
                <a:solidFill>
                  <a:schemeClr val="tx1"/>
                </a:solidFill>
                <a:highlight>
                  <a:srgbClr val="FFFFFF"/>
                </a:highlight>
                <a:latin typeface="+mj-lt"/>
              </a:rPr>
              <a:t>and </a:t>
            </a:r>
            <a:r>
              <a:rPr lang="en-US" sz="1400" b="1" dirty="0">
                <a:solidFill>
                  <a:schemeClr val="tx1"/>
                </a:solidFill>
                <a:highlight>
                  <a:srgbClr val="FFFFFF"/>
                </a:highlight>
                <a:latin typeface="+mj-lt"/>
              </a:rPr>
              <a:t>Number Confidence Week.</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Expert-led webinars on topics such as maths anxiety, dyscalculia and gender.</a:t>
            </a:r>
          </a:p>
          <a:p>
            <a:pPr marL="285750" indent="-285750" fontAlgn="base">
              <a:buFont typeface="Arial" panose="020B0604020202020204" pitchFamily="34" charset="0"/>
              <a:buChar char="•"/>
            </a:pPr>
            <a:endParaRPr lang="en-GB" dirty="0"/>
          </a:p>
        </p:txBody>
      </p:sp>
      <p:sp>
        <p:nvSpPr>
          <p:cNvPr id="11" name="Rectangle 10">
            <a:extLst>
              <a:ext uri="{FF2B5EF4-FFF2-40B4-BE49-F238E27FC236}">
                <a16:creationId xmlns:a16="http://schemas.microsoft.com/office/drawing/2014/main" id="{0D768C08-59DB-40FE-3A0D-7AF083EAC3F6}"/>
              </a:ext>
            </a:extLst>
          </p:cNvPr>
          <p:cNvSpPr/>
          <p:nvPr/>
        </p:nvSpPr>
        <p:spPr>
          <a:xfrm>
            <a:off x="4571999" y="4049137"/>
            <a:ext cx="3705225" cy="2060718"/>
          </a:xfrm>
          <a:prstGeom prst="rect">
            <a:avLst/>
          </a:prstGeom>
          <a:solidFill>
            <a:schemeClr val="bg1"/>
          </a:solidFill>
          <a:ln w="28575">
            <a:solidFill>
              <a:srgbClr val="951B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Support</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Ongoing support from a dedicated National Numeracy team throughout the programme.</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Access to an online resource hub.</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Termly online forums with other schools to share successes and challenges.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Termly newsletter.</a:t>
            </a:r>
            <a:r>
              <a:rPr lang="en-US" sz="1800" dirty="0"/>
              <a:t>.</a:t>
            </a:r>
            <a:endParaRPr lang="en-GB" dirty="0"/>
          </a:p>
        </p:txBody>
      </p:sp>
    </p:spTree>
    <p:extLst>
      <p:ext uri="{BB962C8B-B14F-4D97-AF65-F5344CB8AC3E}">
        <p14:creationId xmlns:p14="http://schemas.microsoft.com/office/powerpoint/2010/main" val="1987415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Family Maths Resources</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304698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Core component of the Schools &amp; Families Programme</a:t>
            </a:r>
          </a:p>
          <a:p>
            <a:pPr marL="285750" indent="-285750">
              <a:spcAft>
                <a:spcPts val="1200"/>
              </a:spcAft>
              <a:buFont typeface="Arial" panose="020B0604020202020204" pitchFamily="34" charset="0"/>
              <a:buChar char="•"/>
            </a:pPr>
            <a:endParaRPr lang="en-GB" sz="1900" dirty="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Encourage family involvement in everyday maths activities at home</a:t>
            </a:r>
          </a:p>
          <a:p>
            <a:pPr marL="285750" indent="-285750">
              <a:spcAft>
                <a:spcPts val="1200"/>
              </a:spcAft>
              <a:buFont typeface="Arial" panose="020B0604020202020204" pitchFamily="34" charset="0"/>
              <a:buChar char="•"/>
            </a:pPr>
            <a:endParaRPr lang="en-GB" sz="1900" dirty="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Alternative to traditional ‘worksheet’ homework</a:t>
            </a:r>
          </a:p>
        </p:txBody>
      </p:sp>
      <p:pic>
        <p:nvPicPr>
          <p:cNvPr id="4" name="Picture 3">
            <a:extLst>
              <a:ext uri="{FF2B5EF4-FFF2-40B4-BE49-F238E27FC236}">
                <a16:creationId xmlns:a16="http://schemas.microsoft.com/office/drawing/2014/main" id="{FCBB7A4D-EA92-5BCA-5ECC-35294E2A4103}"/>
              </a:ext>
            </a:extLst>
          </p:cNvPr>
          <p:cNvPicPr>
            <a:picLocks noChangeAspect="1"/>
          </p:cNvPicPr>
          <p:nvPr/>
        </p:nvPicPr>
        <p:blipFill>
          <a:blip r:embed="rId3"/>
          <a:stretch>
            <a:fillRect/>
          </a:stretch>
        </p:blipFill>
        <p:spPr>
          <a:xfrm>
            <a:off x="6577085" y="1523137"/>
            <a:ext cx="2063677" cy="2954425"/>
          </a:xfrm>
          <a:prstGeom prst="rect">
            <a:avLst/>
          </a:prstGeom>
        </p:spPr>
      </p:pic>
      <p:pic>
        <p:nvPicPr>
          <p:cNvPr id="7" name="Picture 6">
            <a:extLst>
              <a:ext uri="{FF2B5EF4-FFF2-40B4-BE49-F238E27FC236}">
                <a16:creationId xmlns:a16="http://schemas.microsoft.com/office/drawing/2014/main" id="{6A16558C-B0DA-0D56-68EF-BA36917C4CDA}"/>
              </a:ext>
            </a:extLst>
          </p:cNvPr>
          <p:cNvPicPr>
            <a:picLocks noChangeAspect="1"/>
          </p:cNvPicPr>
          <p:nvPr/>
        </p:nvPicPr>
        <p:blipFill>
          <a:blip r:embed="rId4"/>
          <a:stretch>
            <a:fillRect/>
          </a:stretch>
        </p:blipFill>
        <p:spPr>
          <a:xfrm>
            <a:off x="5745149" y="2914131"/>
            <a:ext cx="1993088" cy="2808591"/>
          </a:xfrm>
          <a:prstGeom prst="rect">
            <a:avLst/>
          </a:prstGeom>
        </p:spPr>
      </p:pic>
    </p:spTree>
    <p:extLst>
      <p:ext uri="{BB962C8B-B14F-4D97-AF65-F5344CB8AC3E}">
        <p14:creationId xmlns:p14="http://schemas.microsoft.com/office/powerpoint/2010/main" val="1618464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Family Maths Resources</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2462213"/>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Year group packs (unlabelled)</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Teacher content overview</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Linked to National Curriculum</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Open-ended</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Related to seasonal events, holidays and everyday maths</a:t>
            </a:r>
          </a:p>
        </p:txBody>
      </p:sp>
      <p:pic>
        <p:nvPicPr>
          <p:cNvPr id="5" name="Picture 4">
            <a:extLst>
              <a:ext uri="{FF2B5EF4-FFF2-40B4-BE49-F238E27FC236}">
                <a16:creationId xmlns:a16="http://schemas.microsoft.com/office/drawing/2014/main" id="{9775A774-92CB-C24A-21DE-F78116680A19}"/>
              </a:ext>
            </a:extLst>
          </p:cNvPr>
          <p:cNvPicPr>
            <a:picLocks noChangeAspect="1"/>
          </p:cNvPicPr>
          <p:nvPr/>
        </p:nvPicPr>
        <p:blipFill rotWithShape="1">
          <a:blip r:embed="rId2"/>
          <a:srcRect l="1" t="65018" r="940" b="10037"/>
          <a:stretch/>
        </p:blipFill>
        <p:spPr>
          <a:xfrm>
            <a:off x="3790935" y="4248408"/>
            <a:ext cx="4939356" cy="1780610"/>
          </a:xfrm>
          <a:prstGeom prst="rect">
            <a:avLst/>
          </a:prstGeom>
        </p:spPr>
      </p:pic>
    </p:spTree>
    <p:extLst>
      <p:ext uri="{BB962C8B-B14F-4D97-AF65-F5344CB8AC3E}">
        <p14:creationId xmlns:p14="http://schemas.microsoft.com/office/powerpoint/2010/main" val="2933875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Scrapbooks</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Every participating pupil will receive a National Numeracy scrapbook.</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Blank pages</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Activities stuck in (A4 or A5)</a:t>
            </a:r>
          </a:p>
        </p:txBody>
      </p:sp>
      <p:pic>
        <p:nvPicPr>
          <p:cNvPr id="7" name="Picture 6" descr="A group of papers on a table&#10;&#10;Description automatically generated">
            <a:extLst>
              <a:ext uri="{FF2B5EF4-FFF2-40B4-BE49-F238E27FC236}">
                <a16:creationId xmlns:a16="http://schemas.microsoft.com/office/drawing/2014/main" id="{6309EEC1-A821-D49D-B1E7-9D4D74F890B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844141" y="3778625"/>
            <a:ext cx="4674235" cy="2337118"/>
          </a:xfrm>
          <a:prstGeom prst="rect">
            <a:avLst/>
          </a:prstGeom>
        </p:spPr>
      </p:pic>
    </p:spTree>
    <p:extLst>
      <p:ext uri="{BB962C8B-B14F-4D97-AF65-F5344CB8AC3E}">
        <p14:creationId xmlns:p14="http://schemas.microsoft.com/office/powerpoint/2010/main" val="2262618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Marking and Feedback</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No expectation of marking</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Acknowledgement is recommended (small effort comment or sticker)</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Certificate</a:t>
            </a:r>
          </a:p>
        </p:txBody>
      </p:sp>
      <p:pic>
        <p:nvPicPr>
          <p:cNvPr id="4" name="Picture 3" descr="A book with pom poms and balls&#10;&#10;Description automatically generated">
            <a:extLst>
              <a:ext uri="{FF2B5EF4-FFF2-40B4-BE49-F238E27FC236}">
                <a16:creationId xmlns:a16="http://schemas.microsoft.com/office/drawing/2014/main" id="{AF8B7C1D-E9F8-BD59-A3F4-862B6E23D8F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134151" y="3455798"/>
            <a:ext cx="5384225" cy="2445097"/>
          </a:xfrm>
          <a:prstGeom prst="rect">
            <a:avLst/>
          </a:prstGeom>
        </p:spPr>
      </p:pic>
    </p:spTree>
    <p:extLst>
      <p:ext uri="{BB962C8B-B14F-4D97-AF65-F5344CB8AC3E}">
        <p14:creationId xmlns:p14="http://schemas.microsoft.com/office/powerpoint/2010/main" val="1646404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dirty="0"/>
              <a:t>Examples</a:t>
            </a:r>
          </a:p>
        </p:txBody>
      </p:sp>
      <p:pic>
        <p:nvPicPr>
          <p:cNvPr id="5" name="Picture 2" descr="A picture containing text, whiteboard&#10;&#10;Description automatically generated">
            <a:extLst>
              <a:ext uri="{FF2B5EF4-FFF2-40B4-BE49-F238E27FC236}">
                <a16:creationId xmlns:a16="http://schemas.microsoft.com/office/drawing/2014/main" id="{D4573BBA-DB3C-E49C-799A-1D5E303E4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8964" y="1640910"/>
            <a:ext cx="5826072" cy="4369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940514"/>
      </p:ext>
    </p:extLst>
  </p:cSld>
  <p:clrMapOvr>
    <a:masterClrMapping/>
  </p:clrMapOvr>
</p:sld>
</file>

<file path=ppt/theme/theme1.xml><?xml version="1.0" encoding="utf-8"?>
<a:theme xmlns:a="http://schemas.openxmlformats.org/drawingml/2006/main" name="Theme2">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2" id="{0F7E03F4-3FED-4616-88E3-EBE6F1565AAD}" vid="{9193F136-2AFF-4EFC-9F11-4A81FAECC65C}"/>
    </a:ext>
  </a:extLst>
</a:theme>
</file>

<file path=ppt/theme/theme2.xml><?xml version="1.0" encoding="utf-8"?>
<a:theme xmlns:a="http://schemas.openxmlformats.org/drawingml/2006/main" name="Title page">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16E07631-C9A3-4F83-9EF2-2AB8622157CB}"/>
    </a:ext>
  </a:extLst>
</a:theme>
</file>

<file path=ppt/theme/theme3.xml><?xml version="1.0" encoding="utf-8"?>
<a:theme xmlns:a="http://schemas.openxmlformats.org/drawingml/2006/main" name="Content page (with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B008EEE-34FB-4B88-9888-03E1265E3605}"/>
    </a:ext>
  </a:extLst>
</a:theme>
</file>

<file path=ppt/theme/theme4.xml><?xml version="1.0" encoding="utf-8"?>
<a:theme xmlns:a="http://schemas.openxmlformats.org/drawingml/2006/main" name="Content page (no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FF3E6A6-47AE-4815-AC35-B1676EB11EB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5" ma:contentTypeDescription="Create a new document." ma:contentTypeScope="" ma:versionID="a0996ed8ec116063a8c1f8347c262e4c">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dd2e75adbe7edeaf9c9e854978e43739"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n/a</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Props1.xml><?xml version="1.0" encoding="utf-8"?>
<ds:datastoreItem xmlns:ds="http://schemas.openxmlformats.org/officeDocument/2006/customXml" ds:itemID="{1095EE97-B0A0-452F-A2B6-6A3204F93AEF}">
  <ds:schemaRefs>
    <ds:schemaRef ds:uri="http://schemas.microsoft.com/sharepoint/v3/contenttype/forms"/>
  </ds:schemaRefs>
</ds:datastoreItem>
</file>

<file path=customXml/itemProps2.xml><?xml version="1.0" encoding="utf-8"?>
<ds:datastoreItem xmlns:ds="http://schemas.openxmlformats.org/officeDocument/2006/customXml" ds:itemID="{E4869BC1-76B2-4A82-B22B-A21A5ABB80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4fb1ce-7578-4a36-b24b-8490e06c8395"/>
    <ds:schemaRef ds:uri="5c446c59-e2cf-4ab6-976a-d41307e20e11"/>
    <ds:schemaRef ds:uri="b072cec8-3e9d-43cd-90c2-d7a855a423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66C697-78DC-4C8E-A680-71DE8176B5D7}">
  <ds:schemaRefs>
    <ds:schemaRef ds:uri="b072cec8-3e9d-43cd-90c2-d7a855a423e0"/>
    <ds:schemaRef ds:uri="http://www.w3.org/XML/1998/namespace"/>
    <ds:schemaRef ds:uri="5c446c59-e2cf-4ab6-976a-d41307e20e11"/>
    <ds:schemaRef ds:uri="http://purl.org/dc/terms/"/>
    <ds:schemaRef ds:uri="3d4fb1ce-7578-4a36-b24b-8490e06c8395"/>
    <ds:schemaRef ds:uri="http://schemas.microsoft.com/office/2006/documentManagement/types"/>
    <ds:schemaRef ds:uri="http://purl.org/dc/dcmitype/"/>
    <ds:schemaRef ds:uri="http://schemas.openxmlformats.org/package/2006/metadata/core-properties"/>
    <ds:schemaRef ds:uri="http://schemas.microsoft.com/office/2006/metadata/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Theme2</Template>
  <TotalTime>25</TotalTime>
  <Words>916</Words>
  <Application>Microsoft Office PowerPoint</Application>
  <PresentationFormat>On-screen Show (4:3)</PresentationFormat>
  <Paragraphs>128</Paragraphs>
  <Slides>20</Slides>
  <Notes>11</Notes>
  <HiddenSlides>0</HiddenSlides>
  <MMClips>1</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20</vt:i4>
      </vt:variant>
    </vt:vector>
  </HeadingPairs>
  <TitlesOfParts>
    <vt:vector size="29" baseType="lpstr">
      <vt:lpstr>Aptos</vt:lpstr>
      <vt:lpstr>Arial</vt:lpstr>
      <vt:lpstr>Lato</vt:lpstr>
      <vt:lpstr>Lato Light</vt:lpstr>
      <vt:lpstr>Rubik Medium</vt:lpstr>
      <vt:lpstr>Theme2</vt:lpstr>
      <vt:lpstr>Title page</vt:lpstr>
      <vt:lpstr>Content page (with falling numbers)</vt:lpstr>
      <vt:lpstr>Content page (no falling numbers)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2</cp:revision>
  <dcterms:created xsi:type="dcterms:W3CDTF">2024-05-21T12:22:41Z</dcterms:created>
  <dcterms:modified xsi:type="dcterms:W3CDTF">2024-06-20T15:39:03Z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