
<file path=[Content_Types].xml><?xml version="1.0" encoding="utf-8"?>
<Types xmlns="http://schemas.openxmlformats.org/package/2006/content-types">
  <Default Extension="emf" ContentType="image/x-emf"/>
  <Default Extension="jpeg" ContentType="image/jpeg"/>
  <Default Extension="jpg" ContentType="image/jp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3.xml" ContentType="application/vnd.openxmlformats-officedocument.theme+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4.xml" ContentType="application/vnd.openxmlformats-officedocument.theme+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theme/theme5.xml" ContentType="application/vnd.openxmlformats-officedocument.theme+xml"/>
  <Override PartName="/ppt/slideLayouts/slideLayout32.xml" ContentType="application/vnd.openxmlformats-officedocument.presentationml.slideLayout+xml"/>
  <Override PartName="/ppt/theme/theme6.xml" ContentType="application/vnd.openxmlformats-officedocument.theme+xml"/>
  <Override PartName="/ppt/theme/theme7.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4"/>
    <p:sldMasterId id="2147483678" r:id="rId5"/>
    <p:sldMasterId id="2147483683" r:id="rId6"/>
    <p:sldMasterId id="2147483692" r:id="rId7"/>
    <p:sldMasterId id="2147483699" r:id="rId8"/>
    <p:sldMasterId id="2147483708" r:id="rId9"/>
  </p:sldMasterIdLst>
  <p:notesMasterIdLst>
    <p:notesMasterId r:id="rId62"/>
  </p:notesMasterIdLst>
  <p:sldIdLst>
    <p:sldId id="256" r:id="rId10"/>
    <p:sldId id="298" r:id="rId11"/>
    <p:sldId id="299" r:id="rId12"/>
    <p:sldId id="258" r:id="rId13"/>
    <p:sldId id="274" r:id="rId14"/>
    <p:sldId id="300" r:id="rId15"/>
    <p:sldId id="293" r:id="rId16"/>
    <p:sldId id="294" r:id="rId17"/>
    <p:sldId id="365" r:id="rId18"/>
    <p:sldId id="375" r:id="rId19"/>
    <p:sldId id="329" r:id="rId20"/>
    <p:sldId id="308" r:id="rId21"/>
    <p:sldId id="347" r:id="rId22"/>
    <p:sldId id="326" r:id="rId23"/>
    <p:sldId id="382" r:id="rId24"/>
    <p:sldId id="384" r:id="rId25"/>
    <p:sldId id="360" r:id="rId26"/>
    <p:sldId id="361" r:id="rId27"/>
    <p:sldId id="349" r:id="rId28"/>
    <p:sldId id="330" r:id="rId29"/>
    <p:sldId id="367" r:id="rId30"/>
    <p:sldId id="383" r:id="rId31"/>
    <p:sldId id="309" r:id="rId32"/>
    <p:sldId id="310" r:id="rId33"/>
    <p:sldId id="311" r:id="rId34"/>
    <p:sldId id="312" r:id="rId35"/>
    <p:sldId id="314" r:id="rId36"/>
    <p:sldId id="315" r:id="rId37"/>
    <p:sldId id="316" r:id="rId38"/>
    <p:sldId id="317" r:id="rId39"/>
    <p:sldId id="368" r:id="rId40"/>
    <p:sldId id="376" r:id="rId41"/>
    <p:sldId id="318" r:id="rId42"/>
    <p:sldId id="385" r:id="rId43"/>
    <p:sldId id="386" r:id="rId44"/>
    <p:sldId id="364" r:id="rId45"/>
    <p:sldId id="335" r:id="rId46"/>
    <p:sldId id="350" r:id="rId47"/>
    <p:sldId id="370" r:id="rId48"/>
    <p:sldId id="371" r:id="rId49"/>
    <p:sldId id="379" r:id="rId50"/>
    <p:sldId id="380" r:id="rId51"/>
    <p:sldId id="381" r:id="rId52"/>
    <p:sldId id="377" r:id="rId53"/>
    <p:sldId id="363" r:id="rId54"/>
    <p:sldId id="352" r:id="rId55"/>
    <p:sldId id="353" r:id="rId56"/>
    <p:sldId id="334" r:id="rId57"/>
    <p:sldId id="373" r:id="rId58"/>
    <p:sldId id="372" r:id="rId59"/>
    <p:sldId id="359" r:id="rId60"/>
    <p:sldId id="358" r:id="rId6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C4894C40-DB3B-8CBA-F238-07F7FFA1DCF4}" name="Bryony Clark" initials="BC" userId="S::bryony@nationalnumeracy.org.uk::9a0d9efc-5e53-44f4-94d3-0edbe6384628"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39200"/>
    <a:srgbClr val="3AB4AD"/>
    <a:srgbClr val="1F4357"/>
    <a:srgbClr val="0AB9EE"/>
    <a:srgbClr val="000000"/>
    <a:srgbClr val="FFFEF6"/>
    <a:srgbClr val="FDFFEF"/>
    <a:srgbClr val="FFFFF3"/>
    <a:srgbClr val="A3E1DE"/>
    <a:srgbClr val="C5FBED"/>
  </p:clrMru>
  <p:extLst>
    <p:ext uri="{E76CE94A-603C-4142-B9EB-6D1370010A27}">
      <p14:discardImageEditData xmlns:p14="http://schemas.microsoft.com/office/powerpoint/2010/main" val="1"/>
    </p:ext>
    <p:ext uri="{D31A062A-798A-4329-ABDD-BBA856620510}">
      <p14:defaultImageDpi xmlns:p14="http://schemas.microsoft.com/office/powerpoint/2010/main" val="96"/>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737F2B89-5E17-ED7E-A8D9-02D53D9624BE}" v="1" dt="2025-09-09T07:45:47.243"/>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01" d="100"/>
          <a:sy n="101" d="100"/>
        </p:scale>
        <p:origin x="1914" y="10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17.xml"/><Relationship Id="rId21" Type="http://schemas.openxmlformats.org/officeDocument/2006/relationships/slide" Target="slides/slide12.xml"/><Relationship Id="rId42" Type="http://schemas.openxmlformats.org/officeDocument/2006/relationships/slide" Target="slides/slide33.xml"/><Relationship Id="rId47" Type="http://schemas.openxmlformats.org/officeDocument/2006/relationships/slide" Target="slides/slide38.xml"/><Relationship Id="rId63" Type="http://schemas.openxmlformats.org/officeDocument/2006/relationships/presProps" Target="presProps.xml"/><Relationship Id="rId68" Type="http://schemas.microsoft.com/office/2015/10/relationships/revisionInfo" Target="revisionInfo.xml"/><Relationship Id="rId7" Type="http://schemas.openxmlformats.org/officeDocument/2006/relationships/slideMaster" Target="slideMasters/slideMaster4.xml"/><Relationship Id="rId2" Type="http://schemas.openxmlformats.org/officeDocument/2006/relationships/customXml" Target="../customXml/item2.xml"/><Relationship Id="rId16" Type="http://schemas.openxmlformats.org/officeDocument/2006/relationships/slide" Target="slides/slide7.xml"/><Relationship Id="rId29" Type="http://schemas.openxmlformats.org/officeDocument/2006/relationships/slide" Target="slides/slide20.xml"/><Relationship Id="rId11" Type="http://schemas.openxmlformats.org/officeDocument/2006/relationships/slide" Target="slides/slide2.xml"/><Relationship Id="rId24" Type="http://schemas.openxmlformats.org/officeDocument/2006/relationships/slide" Target="slides/slide15.xml"/><Relationship Id="rId32" Type="http://schemas.openxmlformats.org/officeDocument/2006/relationships/slide" Target="slides/slide23.xml"/><Relationship Id="rId37" Type="http://schemas.openxmlformats.org/officeDocument/2006/relationships/slide" Target="slides/slide28.xml"/><Relationship Id="rId40" Type="http://schemas.openxmlformats.org/officeDocument/2006/relationships/slide" Target="slides/slide31.xml"/><Relationship Id="rId45" Type="http://schemas.openxmlformats.org/officeDocument/2006/relationships/slide" Target="slides/slide36.xml"/><Relationship Id="rId53" Type="http://schemas.openxmlformats.org/officeDocument/2006/relationships/slide" Target="slides/slide44.xml"/><Relationship Id="rId58" Type="http://schemas.openxmlformats.org/officeDocument/2006/relationships/slide" Target="slides/slide49.xml"/><Relationship Id="rId66" Type="http://schemas.openxmlformats.org/officeDocument/2006/relationships/tableStyles" Target="tableStyles.xml"/><Relationship Id="rId5" Type="http://schemas.openxmlformats.org/officeDocument/2006/relationships/slideMaster" Target="slideMasters/slideMaster2.xml"/><Relationship Id="rId61" Type="http://schemas.openxmlformats.org/officeDocument/2006/relationships/slide" Target="slides/slide52.xml"/><Relationship Id="rId19" Type="http://schemas.openxmlformats.org/officeDocument/2006/relationships/slide" Target="slides/slide10.xml"/><Relationship Id="rId14" Type="http://schemas.openxmlformats.org/officeDocument/2006/relationships/slide" Target="slides/slide5.xml"/><Relationship Id="rId22" Type="http://schemas.openxmlformats.org/officeDocument/2006/relationships/slide" Target="slides/slide13.xml"/><Relationship Id="rId27" Type="http://schemas.openxmlformats.org/officeDocument/2006/relationships/slide" Target="slides/slide18.xml"/><Relationship Id="rId30" Type="http://schemas.openxmlformats.org/officeDocument/2006/relationships/slide" Target="slides/slide21.xml"/><Relationship Id="rId35" Type="http://schemas.openxmlformats.org/officeDocument/2006/relationships/slide" Target="slides/slide26.xml"/><Relationship Id="rId43" Type="http://schemas.openxmlformats.org/officeDocument/2006/relationships/slide" Target="slides/slide34.xml"/><Relationship Id="rId48" Type="http://schemas.openxmlformats.org/officeDocument/2006/relationships/slide" Target="slides/slide39.xml"/><Relationship Id="rId56" Type="http://schemas.openxmlformats.org/officeDocument/2006/relationships/slide" Target="slides/slide47.xml"/><Relationship Id="rId64" Type="http://schemas.openxmlformats.org/officeDocument/2006/relationships/viewProps" Target="viewProps.xml"/><Relationship Id="rId69" Type="http://schemas.microsoft.com/office/2018/10/relationships/authors" Target="authors.xml"/><Relationship Id="rId8" Type="http://schemas.openxmlformats.org/officeDocument/2006/relationships/slideMaster" Target="slideMasters/slideMaster5.xml"/><Relationship Id="rId51" Type="http://schemas.openxmlformats.org/officeDocument/2006/relationships/slide" Target="slides/slide42.xml"/><Relationship Id="rId3" Type="http://schemas.openxmlformats.org/officeDocument/2006/relationships/customXml" Target="../customXml/item3.xml"/><Relationship Id="rId12" Type="http://schemas.openxmlformats.org/officeDocument/2006/relationships/slide" Target="slides/slide3.xml"/><Relationship Id="rId17" Type="http://schemas.openxmlformats.org/officeDocument/2006/relationships/slide" Target="slides/slide8.xml"/><Relationship Id="rId25" Type="http://schemas.openxmlformats.org/officeDocument/2006/relationships/slide" Target="slides/slide16.xml"/><Relationship Id="rId33" Type="http://schemas.openxmlformats.org/officeDocument/2006/relationships/slide" Target="slides/slide24.xml"/><Relationship Id="rId38" Type="http://schemas.openxmlformats.org/officeDocument/2006/relationships/slide" Target="slides/slide29.xml"/><Relationship Id="rId46" Type="http://schemas.openxmlformats.org/officeDocument/2006/relationships/slide" Target="slides/slide37.xml"/><Relationship Id="rId59" Type="http://schemas.openxmlformats.org/officeDocument/2006/relationships/slide" Target="slides/slide50.xml"/><Relationship Id="rId67" Type="http://schemas.microsoft.com/office/2016/11/relationships/changesInfo" Target="changesInfos/changesInfo1.xml"/><Relationship Id="rId20" Type="http://schemas.openxmlformats.org/officeDocument/2006/relationships/slide" Target="slides/slide11.xml"/><Relationship Id="rId41" Type="http://schemas.openxmlformats.org/officeDocument/2006/relationships/slide" Target="slides/slide32.xml"/><Relationship Id="rId54" Type="http://schemas.openxmlformats.org/officeDocument/2006/relationships/slide" Target="slides/slide45.xml"/><Relationship Id="rId62"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Master" Target="slideMasters/slideMaster3.xml"/><Relationship Id="rId15" Type="http://schemas.openxmlformats.org/officeDocument/2006/relationships/slide" Target="slides/slide6.xml"/><Relationship Id="rId23" Type="http://schemas.openxmlformats.org/officeDocument/2006/relationships/slide" Target="slides/slide14.xml"/><Relationship Id="rId28" Type="http://schemas.openxmlformats.org/officeDocument/2006/relationships/slide" Target="slides/slide19.xml"/><Relationship Id="rId36" Type="http://schemas.openxmlformats.org/officeDocument/2006/relationships/slide" Target="slides/slide27.xml"/><Relationship Id="rId49" Type="http://schemas.openxmlformats.org/officeDocument/2006/relationships/slide" Target="slides/slide40.xml"/><Relationship Id="rId57" Type="http://schemas.openxmlformats.org/officeDocument/2006/relationships/slide" Target="slides/slide48.xml"/><Relationship Id="rId10" Type="http://schemas.openxmlformats.org/officeDocument/2006/relationships/slide" Target="slides/slide1.xml"/><Relationship Id="rId31" Type="http://schemas.openxmlformats.org/officeDocument/2006/relationships/slide" Target="slides/slide22.xml"/><Relationship Id="rId44" Type="http://schemas.openxmlformats.org/officeDocument/2006/relationships/slide" Target="slides/slide35.xml"/><Relationship Id="rId52" Type="http://schemas.openxmlformats.org/officeDocument/2006/relationships/slide" Target="slides/slide43.xml"/><Relationship Id="rId60" Type="http://schemas.openxmlformats.org/officeDocument/2006/relationships/slide" Target="slides/slide51.xml"/><Relationship Id="rId65"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Master" Target="slideMasters/slideMaster6.xml"/><Relationship Id="rId13" Type="http://schemas.openxmlformats.org/officeDocument/2006/relationships/slide" Target="slides/slide4.xml"/><Relationship Id="rId18" Type="http://schemas.openxmlformats.org/officeDocument/2006/relationships/slide" Target="slides/slide9.xml"/><Relationship Id="rId39" Type="http://schemas.openxmlformats.org/officeDocument/2006/relationships/slide" Target="slides/slide30.xml"/><Relationship Id="rId34" Type="http://schemas.openxmlformats.org/officeDocument/2006/relationships/slide" Target="slides/slide25.xml"/><Relationship Id="rId50" Type="http://schemas.openxmlformats.org/officeDocument/2006/relationships/slide" Target="slides/slide41.xml"/><Relationship Id="rId55" Type="http://schemas.openxmlformats.org/officeDocument/2006/relationships/slide" Target="slides/slide46.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Beth Barnes" userId="S::beth@nationalnumeracy.org.uk::3e762f42-0ff2-4b0b-83f7-6a3b90266c0d" providerId="AD" clId="Web-{273A2EC0-27F1-8ADA-E924-0F3090486AD1}"/>
    <pc:docChg chg="addSld">
      <pc:chgData name="Beth Barnes" userId="S::beth@nationalnumeracy.org.uk::3e762f42-0ff2-4b0b-83f7-6a3b90266c0d" providerId="AD" clId="Web-{273A2EC0-27F1-8ADA-E924-0F3090486AD1}" dt="2024-05-20T14:53:49.142" v="5"/>
      <pc:docMkLst>
        <pc:docMk/>
      </pc:docMkLst>
      <pc:sldChg chg="add">
        <pc:chgData name="Beth Barnes" userId="S::beth@nationalnumeracy.org.uk::3e762f42-0ff2-4b0b-83f7-6a3b90266c0d" providerId="AD" clId="Web-{273A2EC0-27F1-8ADA-E924-0F3090486AD1}" dt="2024-05-20T14:53:48.439" v="0"/>
        <pc:sldMkLst>
          <pc:docMk/>
          <pc:sldMk cId="2042613574" sldId="311"/>
        </pc:sldMkLst>
      </pc:sldChg>
      <pc:sldChg chg="add">
        <pc:chgData name="Beth Barnes" userId="S::beth@nationalnumeracy.org.uk::3e762f42-0ff2-4b0b-83f7-6a3b90266c0d" providerId="AD" clId="Web-{273A2EC0-27F1-8ADA-E924-0F3090486AD1}" dt="2024-05-20T14:53:48.486" v="1"/>
        <pc:sldMkLst>
          <pc:docMk/>
          <pc:sldMk cId="869331193" sldId="312"/>
        </pc:sldMkLst>
      </pc:sldChg>
      <pc:sldChg chg="add">
        <pc:chgData name="Beth Barnes" userId="S::beth@nationalnumeracy.org.uk::3e762f42-0ff2-4b0b-83f7-6a3b90266c0d" providerId="AD" clId="Web-{273A2EC0-27F1-8ADA-E924-0F3090486AD1}" dt="2024-05-20T14:53:48.798" v="2"/>
        <pc:sldMkLst>
          <pc:docMk/>
          <pc:sldMk cId="3102602640" sldId="314"/>
        </pc:sldMkLst>
      </pc:sldChg>
      <pc:sldChg chg="add">
        <pc:chgData name="Beth Barnes" userId="S::beth@nationalnumeracy.org.uk::3e762f42-0ff2-4b0b-83f7-6a3b90266c0d" providerId="AD" clId="Web-{273A2EC0-27F1-8ADA-E924-0F3090486AD1}" dt="2024-05-20T14:53:49.064" v="3"/>
        <pc:sldMkLst>
          <pc:docMk/>
          <pc:sldMk cId="4033650905" sldId="315"/>
        </pc:sldMkLst>
      </pc:sldChg>
      <pc:sldChg chg="add">
        <pc:chgData name="Beth Barnes" userId="S::beth@nationalnumeracy.org.uk::3e762f42-0ff2-4b0b-83f7-6a3b90266c0d" providerId="AD" clId="Web-{273A2EC0-27F1-8ADA-E924-0F3090486AD1}" dt="2024-05-20T14:53:49.111" v="4"/>
        <pc:sldMkLst>
          <pc:docMk/>
          <pc:sldMk cId="704714882" sldId="316"/>
        </pc:sldMkLst>
      </pc:sldChg>
      <pc:sldChg chg="add">
        <pc:chgData name="Beth Barnes" userId="S::beth@nationalnumeracy.org.uk::3e762f42-0ff2-4b0b-83f7-6a3b90266c0d" providerId="AD" clId="Web-{273A2EC0-27F1-8ADA-E924-0F3090486AD1}" dt="2024-05-20T14:53:49.142" v="5"/>
        <pc:sldMkLst>
          <pc:docMk/>
          <pc:sldMk cId="1139836115" sldId="317"/>
        </pc:sldMkLst>
      </pc:sldChg>
    </pc:docChg>
  </pc:docChgLst>
  <pc:docChgLst>
    <pc:chgData name="Beth Barnes" userId="S::beth@nationalnumeracy.org.uk::3e762f42-0ff2-4b0b-83f7-6a3b90266c0d" providerId="AD" clId="Web-{529D3DBE-E7E1-09BE-567E-DBEFDA68511A}"/>
    <pc:docChg chg="modSld">
      <pc:chgData name="Beth Barnes" userId="S::beth@nationalnumeracy.org.uk::3e762f42-0ff2-4b0b-83f7-6a3b90266c0d" providerId="AD" clId="Web-{529D3DBE-E7E1-09BE-567E-DBEFDA68511A}" dt="2025-05-29T09:34:44.500" v="27" actId="20577"/>
      <pc:docMkLst>
        <pc:docMk/>
      </pc:docMkLst>
      <pc:sldChg chg="modSp">
        <pc:chgData name="Beth Barnes" userId="S::beth@nationalnumeracy.org.uk::3e762f42-0ff2-4b0b-83f7-6a3b90266c0d" providerId="AD" clId="Web-{529D3DBE-E7E1-09BE-567E-DBEFDA68511A}" dt="2025-05-29T09:34:44.500" v="27" actId="20577"/>
        <pc:sldMkLst>
          <pc:docMk/>
          <pc:sldMk cId="3492372307" sldId="363"/>
        </pc:sldMkLst>
      </pc:sldChg>
    </pc:docChg>
  </pc:docChgLst>
  <pc:docChgLst>
    <pc:chgData name="Beth Barnes" userId="3e762f42-0ff2-4b0b-83f7-6a3b90266c0d" providerId="ADAL" clId="{CD1224C6-DA77-4947-AA75-11D97896F5E5}"/>
    <pc:docChg chg="modSld">
      <pc:chgData name="Beth Barnes" userId="3e762f42-0ff2-4b0b-83f7-6a3b90266c0d" providerId="ADAL" clId="{CD1224C6-DA77-4947-AA75-11D97896F5E5}" dt="2025-03-05T09:31:33.325" v="3" actId="1076"/>
      <pc:docMkLst>
        <pc:docMk/>
      </pc:docMkLst>
      <pc:sldChg chg="modSp mod">
        <pc:chgData name="Beth Barnes" userId="3e762f42-0ff2-4b0b-83f7-6a3b90266c0d" providerId="ADAL" clId="{CD1224C6-DA77-4947-AA75-11D97896F5E5}" dt="2025-03-05T09:31:33.325" v="3" actId="1076"/>
        <pc:sldMkLst>
          <pc:docMk/>
          <pc:sldMk cId="3043972325" sldId="352"/>
        </pc:sldMkLst>
      </pc:sldChg>
    </pc:docChg>
  </pc:docChgLst>
  <pc:docChgLst>
    <pc:chgData name="Iain Evans" userId="fa16230a-5fd5-4c16-ab5a-0fd35eaac03a" providerId="ADAL" clId="{B7F71861-E657-40CD-AF79-900E6274360B}"/>
    <pc:docChg chg="undo redo custSel modSld">
      <pc:chgData name="Iain Evans" userId="fa16230a-5fd5-4c16-ab5a-0fd35eaac03a" providerId="ADAL" clId="{B7F71861-E657-40CD-AF79-900E6274360B}" dt="2025-07-02T08:56:01.660" v="53" actId="2711"/>
      <pc:docMkLst>
        <pc:docMk/>
      </pc:docMkLst>
      <pc:sldChg chg="modSp mod">
        <pc:chgData name="Iain Evans" userId="fa16230a-5fd5-4c16-ab5a-0fd35eaac03a" providerId="ADAL" clId="{B7F71861-E657-40CD-AF79-900E6274360B}" dt="2025-06-05T07:08:09.549" v="44" actId="20577"/>
        <pc:sldMkLst>
          <pc:docMk/>
          <pc:sldMk cId="2164502482" sldId="256"/>
        </pc:sldMkLst>
      </pc:sldChg>
      <pc:sldChg chg="addSp delSp modSp mod">
        <pc:chgData name="Iain Evans" userId="fa16230a-5fd5-4c16-ab5a-0fd35eaac03a" providerId="ADAL" clId="{B7F71861-E657-40CD-AF79-900E6274360B}" dt="2025-06-05T06:43:04.040" v="36" actId="14100"/>
        <pc:sldMkLst>
          <pc:docMk/>
          <pc:sldMk cId="4107884071" sldId="308"/>
        </pc:sldMkLst>
      </pc:sldChg>
      <pc:sldChg chg="addSp delSp modSp mod">
        <pc:chgData name="Iain Evans" userId="fa16230a-5fd5-4c16-ab5a-0fd35eaac03a" providerId="ADAL" clId="{B7F71861-E657-40CD-AF79-900E6274360B}" dt="2025-07-02T08:54:26.575" v="52" actId="1076"/>
        <pc:sldMkLst>
          <pc:docMk/>
          <pc:sldMk cId="1000529999" sldId="334"/>
        </pc:sldMkLst>
      </pc:sldChg>
      <pc:sldChg chg="modSp mod">
        <pc:chgData name="Iain Evans" userId="fa16230a-5fd5-4c16-ab5a-0fd35eaac03a" providerId="ADAL" clId="{B7F71861-E657-40CD-AF79-900E6274360B}" dt="2025-07-02T08:56:01.660" v="53" actId="2711"/>
        <pc:sldMkLst>
          <pc:docMk/>
          <pc:sldMk cId="3182648483" sldId="353"/>
        </pc:sldMkLst>
      </pc:sldChg>
      <pc:sldChg chg="modSp mod">
        <pc:chgData name="Iain Evans" userId="fa16230a-5fd5-4c16-ab5a-0fd35eaac03a" providerId="ADAL" clId="{B7F71861-E657-40CD-AF79-900E6274360B}" dt="2025-06-05T06:40:38.503" v="11" actId="1076"/>
        <pc:sldMkLst>
          <pc:docMk/>
          <pc:sldMk cId="519270025" sldId="365"/>
        </pc:sldMkLst>
      </pc:sldChg>
      <pc:sldChg chg="modSp mod">
        <pc:chgData name="Iain Evans" userId="fa16230a-5fd5-4c16-ab5a-0fd35eaac03a" providerId="ADAL" clId="{B7F71861-E657-40CD-AF79-900E6274360B}" dt="2025-06-05T06:40:00.783" v="5" actId="1076"/>
        <pc:sldMkLst>
          <pc:docMk/>
          <pc:sldMk cId="2082497772" sldId="367"/>
        </pc:sldMkLst>
      </pc:sldChg>
      <pc:sldChg chg="modSp mod">
        <pc:chgData name="Iain Evans" userId="fa16230a-5fd5-4c16-ab5a-0fd35eaac03a" providerId="ADAL" clId="{B7F71861-E657-40CD-AF79-900E6274360B}" dt="2025-06-05T06:44:45.111" v="43" actId="1076"/>
        <pc:sldMkLst>
          <pc:docMk/>
          <pc:sldMk cId="1750430814" sldId="368"/>
        </pc:sldMkLst>
      </pc:sldChg>
    </pc:docChg>
  </pc:docChgLst>
  <pc:docChgLst>
    <pc:chgData name="Bryony Clark" userId="S::bryony@nationalnumeracy.org.uk::9a0d9efc-5e53-44f4-94d3-0edbe6384628" providerId="AD" clId="Web-{36F528F9-A8AE-1715-3469-1CC2BEF68E2C}"/>
    <pc:docChg chg="modSld">
      <pc:chgData name="Bryony Clark" userId="S::bryony@nationalnumeracy.org.uk::9a0d9efc-5e53-44f4-94d3-0edbe6384628" providerId="AD" clId="Web-{36F528F9-A8AE-1715-3469-1CC2BEF68E2C}" dt="2025-03-19T10:38:39.913" v="0"/>
      <pc:docMkLst>
        <pc:docMk/>
      </pc:docMkLst>
      <pc:sldChg chg="mod modShow">
        <pc:chgData name="Bryony Clark" userId="S::bryony@nationalnumeracy.org.uk::9a0d9efc-5e53-44f4-94d3-0edbe6384628" providerId="AD" clId="Web-{36F528F9-A8AE-1715-3469-1CC2BEF68E2C}" dt="2025-03-19T10:38:39.913" v="0"/>
        <pc:sldMkLst>
          <pc:docMk/>
          <pc:sldMk cId="691311089" sldId="320"/>
        </pc:sldMkLst>
      </pc:sldChg>
    </pc:docChg>
  </pc:docChgLst>
  <pc:docChgLst>
    <pc:chgData name="Ishraq Li-Rahman" userId="d0d41622-7436-4a78-9ba3-f1566a6f1317" providerId="ADAL" clId="{21C09219-7781-4B97-8EB6-9F9DBDFB4A74}"/>
    <pc:docChg chg="undo custSel modSld sldOrd">
      <pc:chgData name="Ishraq Li-Rahman" userId="d0d41622-7436-4a78-9ba3-f1566a6f1317" providerId="ADAL" clId="{21C09219-7781-4B97-8EB6-9F9DBDFB4A74}" dt="2025-06-18T13:38:59.775" v="267"/>
      <pc:docMkLst>
        <pc:docMk/>
      </pc:docMkLst>
      <pc:sldChg chg="addSp delSp modSp mod modAnim">
        <pc:chgData name="Ishraq Li-Rahman" userId="d0d41622-7436-4a78-9ba3-f1566a6f1317" providerId="ADAL" clId="{21C09219-7781-4B97-8EB6-9F9DBDFB4A74}" dt="2025-06-05T08:50:36.638" v="188" actId="207"/>
        <pc:sldMkLst>
          <pc:docMk/>
          <pc:sldMk cId="2092870172" sldId="258"/>
        </pc:sldMkLst>
      </pc:sldChg>
      <pc:sldChg chg="addSp delSp modSp mod">
        <pc:chgData name="Ishraq Li-Rahman" userId="d0d41622-7436-4a78-9ba3-f1566a6f1317" providerId="ADAL" clId="{21C09219-7781-4B97-8EB6-9F9DBDFB4A74}" dt="2025-06-05T08:50:45.792" v="190"/>
        <pc:sldMkLst>
          <pc:docMk/>
          <pc:sldMk cId="173438086" sldId="274"/>
        </pc:sldMkLst>
      </pc:sldChg>
      <pc:sldChg chg="addSp delSp modSp mod">
        <pc:chgData name="Ishraq Li-Rahman" userId="d0d41622-7436-4a78-9ba3-f1566a6f1317" providerId="ADAL" clId="{21C09219-7781-4B97-8EB6-9F9DBDFB4A74}" dt="2025-06-05T08:53:27.512" v="213" actId="207"/>
        <pc:sldMkLst>
          <pc:docMk/>
          <pc:sldMk cId="1553201817" sldId="293"/>
        </pc:sldMkLst>
      </pc:sldChg>
      <pc:sldChg chg="addSp delSp modSp mod">
        <pc:chgData name="Ishraq Li-Rahman" userId="d0d41622-7436-4a78-9ba3-f1566a6f1317" providerId="ADAL" clId="{21C09219-7781-4B97-8EB6-9F9DBDFB4A74}" dt="2025-06-05T08:53:35.661" v="215"/>
        <pc:sldMkLst>
          <pc:docMk/>
          <pc:sldMk cId="781477991" sldId="294"/>
        </pc:sldMkLst>
      </pc:sldChg>
      <pc:sldChg chg="addSp delSp modSp mod">
        <pc:chgData name="Ishraq Li-Rahman" userId="d0d41622-7436-4a78-9ba3-f1566a6f1317" providerId="ADAL" clId="{21C09219-7781-4B97-8EB6-9F9DBDFB4A74}" dt="2025-06-05T08:53:39.962" v="217"/>
        <pc:sldMkLst>
          <pc:docMk/>
          <pc:sldMk cId="2185076766" sldId="296"/>
        </pc:sldMkLst>
      </pc:sldChg>
      <pc:sldChg chg="addSp delSp modSp mod delAnim modAnim">
        <pc:chgData name="Ishraq Li-Rahman" userId="d0d41622-7436-4a78-9ba3-f1566a6f1317" providerId="ADAL" clId="{21C09219-7781-4B97-8EB6-9F9DBDFB4A74}" dt="2025-06-05T08:50:23.749" v="187" actId="21"/>
        <pc:sldMkLst>
          <pc:docMk/>
          <pc:sldMk cId="2022601873" sldId="300"/>
        </pc:sldMkLst>
      </pc:sldChg>
      <pc:sldChg chg="addSp delSp modSp mod">
        <pc:chgData name="Ishraq Li-Rahman" userId="d0d41622-7436-4a78-9ba3-f1566a6f1317" providerId="ADAL" clId="{21C09219-7781-4B97-8EB6-9F9DBDFB4A74}" dt="2025-06-05T08:59:44.394" v="263"/>
        <pc:sldMkLst>
          <pc:docMk/>
          <pc:sldMk cId="4107884071" sldId="308"/>
        </pc:sldMkLst>
      </pc:sldChg>
      <pc:sldChg chg="addSp delSp modSp mod">
        <pc:chgData name="Ishraq Li-Rahman" userId="d0d41622-7436-4a78-9ba3-f1566a6f1317" providerId="ADAL" clId="{21C09219-7781-4B97-8EB6-9F9DBDFB4A74}" dt="2025-06-05T08:59:39.283" v="261"/>
        <pc:sldMkLst>
          <pc:docMk/>
          <pc:sldMk cId="3910491136" sldId="309"/>
        </pc:sldMkLst>
      </pc:sldChg>
      <pc:sldChg chg="addSp delSp modSp mod">
        <pc:chgData name="Ishraq Li-Rahman" userId="d0d41622-7436-4a78-9ba3-f1566a6f1317" providerId="ADAL" clId="{21C09219-7781-4B97-8EB6-9F9DBDFB4A74}" dt="2025-06-05T08:59:33.920" v="259"/>
        <pc:sldMkLst>
          <pc:docMk/>
          <pc:sldMk cId="2987390257" sldId="310"/>
        </pc:sldMkLst>
      </pc:sldChg>
      <pc:sldChg chg="addSp delSp modSp mod">
        <pc:chgData name="Ishraq Li-Rahman" userId="d0d41622-7436-4a78-9ba3-f1566a6f1317" providerId="ADAL" clId="{21C09219-7781-4B97-8EB6-9F9DBDFB4A74}" dt="2025-06-05T08:59:16.378" v="255"/>
        <pc:sldMkLst>
          <pc:docMk/>
          <pc:sldMk cId="39696683" sldId="311"/>
        </pc:sldMkLst>
      </pc:sldChg>
      <pc:sldChg chg="addSp delSp modSp mod">
        <pc:chgData name="Ishraq Li-Rahman" userId="d0d41622-7436-4a78-9ba3-f1566a6f1317" providerId="ADAL" clId="{21C09219-7781-4B97-8EB6-9F9DBDFB4A74}" dt="2025-06-05T08:59:27.555" v="257"/>
        <pc:sldMkLst>
          <pc:docMk/>
          <pc:sldMk cId="2769946110" sldId="312"/>
        </pc:sldMkLst>
      </pc:sldChg>
      <pc:sldChg chg="addSp delSp modSp mod">
        <pc:chgData name="Ishraq Li-Rahman" userId="d0d41622-7436-4a78-9ba3-f1566a6f1317" providerId="ADAL" clId="{21C09219-7781-4B97-8EB6-9F9DBDFB4A74}" dt="2025-06-05T09:00:13.299" v="265"/>
        <pc:sldMkLst>
          <pc:docMk/>
          <pc:sldMk cId="792070493" sldId="314"/>
        </pc:sldMkLst>
      </pc:sldChg>
      <pc:sldChg chg="addSp delSp modSp mod">
        <pc:chgData name="Ishraq Li-Rahman" userId="d0d41622-7436-4a78-9ba3-f1566a6f1317" providerId="ADAL" clId="{21C09219-7781-4B97-8EB6-9F9DBDFB4A74}" dt="2025-06-05T08:59:01.010" v="253"/>
        <pc:sldMkLst>
          <pc:docMk/>
          <pc:sldMk cId="1082685257" sldId="315"/>
        </pc:sldMkLst>
      </pc:sldChg>
      <pc:sldChg chg="addSp delSp modSp mod">
        <pc:chgData name="Ishraq Li-Rahman" userId="d0d41622-7436-4a78-9ba3-f1566a6f1317" providerId="ADAL" clId="{21C09219-7781-4B97-8EB6-9F9DBDFB4A74}" dt="2025-06-05T08:58:55.455" v="251"/>
        <pc:sldMkLst>
          <pc:docMk/>
          <pc:sldMk cId="2774820326" sldId="316"/>
        </pc:sldMkLst>
      </pc:sldChg>
      <pc:sldChg chg="addSp delSp modSp mod">
        <pc:chgData name="Ishraq Li-Rahman" userId="d0d41622-7436-4a78-9ba3-f1566a6f1317" providerId="ADAL" clId="{21C09219-7781-4B97-8EB6-9F9DBDFB4A74}" dt="2025-06-05T08:58:37.168" v="249" actId="207"/>
        <pc:sldMkLst>
          <pc:docMk/>
          <pc:sldMk cId="1984201636" sldId="317"/>
        </pc:sldMkLst>
      </pc:sldChg>
      <pc:sldChg chg="addSp delSp modSp mod">
        <pc:chgData name="Ishraq Li-Rahman" userId="d0d41622-7436-4a78-9ba3-f1566a6f1317" providerId="ADAL" clId="{21C09219-7781-4B97-8EB6-9F9DBDFB4A74}" dt="2025-06-05T08:57:27.737" v="244"/>
        <pc:sldMkLst>
          <pc:docMk/>
          <pc:sldMk cId="2327991974" sldId="318"/>
        </pc:sldMkLst>
      </pc:sldChg>
      <pc:sldChg chg="addSp delSp modSp mod">
        <pc:chgData name="Ishraq Li-Rahman" userId="d0d41622-7436-4a78-9ba3-f1566a6f1317" providerId="ADAL" clId="{21C09219-7781-4B97-8EB6-9F9DBDFB4A74}" dt="2025-06-05T08:52:14.855" v="201"/>
        <pc:sldMkLst>
          <pc:docMk/>
          <pc:sldMk cId="3880369603" sldId="326"/>
        </pc:sldMkLst>
      </pc:sldChg>
      <pc:sldChg chg="addSp delSp modSp mod">
        <pc:chgData name="Ishraq Li-Rahman" userId="d0d41622-7436-4a78-9ba3-f1566a6f1317" providerId="ADAL" clId="{21C09219-7781-4B97-8EB6-9F9DBDFB4A74}" dt="2025-06-05T08:51:58.746" v="196" actId="207"/>
        <pc:sldMkLst>
          <pc:docMk/>
          <pc:sldMk cId="2052024701" sldId="329"/>
        </pc:sldMkLst>
      </pc:sldChg>
      <pc:sldChg chg="addSp delSp modSp mod">
        <pc:chgData name="Ishraq Li-Rahman" userId="d0d41622-7436-4a78-9ba3-f1566a6f1317" providerId="ADAL" clId="{21C09219-7781-4B97-8EB6-9F9DBDFB4A74}" dt="2025-06-05T08:52:33.847" v="209"/>
        <pc:sldMkLst>
          <pc:docMk/>
          <pc:sldMk cId="3142564838" sldId="330"/>
        </pc:sldMkLst>
      </pc:sldChg>
      <pc:sldChg chg="addSp delSp modSp mod">
        <pc:chgData name="Ishraq Li-Rahman" userId="d0d41622-7436-4a78-9ba3-f1566a6f1317" providerId="ADAL" clId="{21C09219-7781-4B97-8EB6-9F9DBDFB4A74}" dt="2025-06-05T08:54:34.880" v="228"/>
        <pc:sldMkLst>
          <pc:docMk/>
          <pc:sldMk cId="1000529999" sldId="334"/>
        </pc:sldMkLst>
      </pc:sldChg>
      <pc:sldChg chg="addSp delSp modSp mod">
        <pc:chgData name="Ishraq Li-Rahman" userId="d0d41622-7436-4a78-9ba3-f1566a6f1317" providerId="ADAL" clId="{21C09219-7781-4B97-8EB6-9F9DBDFB4A74}" dt="2025-06-05T08:57:16.920" v="240"/>
        <pc:sldMkLst>
          <pc:docMk/>
          <pc:sldMk cId="190615691" sldId="335"/>
        </pc:sldMkLst>
      </pc:sldChg>
      <pc:sldChg chg="addSp delSp modSp mod">
        <pc:chgData name="Ishraq Li-Rahman" userId="d0d41622-7436-4a78-9ba3-f1566a6f1317" providerId="ADAL" clId="{21C09219-7781-4B97-8EB6-9F9DBDFB4A74}" dt="2025-06-05T08:52:06.882" v="199" actId="207"/>
        <pc:sldMkLst>
          <pc:docMk/>
          <pc:sldMk cId="2912627525" sldId="347"/>
        </pc:sldMkLst>
      </pc:sldChg>
      <pc:sldChg chg="addSp delSp modSp mod">
        <pc:chgData name="Ishraq Li-Rahman" userId="d0d41622-7436-4a78-9ba3-f1566a6f1317" providerId="ADAL" clId="{21C09219-7781-4B97-8EB6-9F9DBDFB4A74}" dt="2025-06-05T08:52:29.516" v="207"/>
        <pc:sldMkLst>
          <pc:docMk/>
          <pc:sldMk cId="82861355" sldId="349"/>
        </pc:sldMkLst>
      </pc:sldChg>
      <pc:sldChg chg="addSp delSp modSp mod">
        <pc:chgData name="Ishraq Li-Rahman" userId="d0d41622-7436-4a78-9ba3-f1566a6f1317" providerId="ADAL" clId="{21C09219-7781-4B97-8EB6-9F9DBDFB4A74}" dt="2025-06-05T08:56:47.103" v="238" actId="207"/>
        <pc:sldMkLst>
          <pc:docMk/>
          <pc:sldMk cId="3835534560" sldId="350"/>
        </pc:sldMkLst>
      </pc:sldChg>
      <pc:sldChg chg="addSp delSp modSp mod">
        <pc:chgData name="Ishraq Li-Rahman" userId="d0d41622-7436-4a78-9ba3-f1566a6f1317" providerId="ADAL" clId="{21C09219-7781-4B97-8EB6-9F9DBDFB4A74}" dt="2025-06-05T08:54:13.116" v="224"/>
        <pc:sldMkLst>
          <pc:docMk/>
          <pc:sldMk cId="3043972325" sldId="352"/>
        </pc:sldMkLst>
      </pc:sldChg>
      <pc:sldChg chg="addSp delSp modSp mod">
        <pc:chgData name="Ishraq Li-Rahman" userId="d0d41622-7436-4a78-9ba3-f1566a6f1317" providerId="ADAL" clId="{21C09219-7781-4B97-8EB6-9F9DBDFB4A74}" dt="2025-06-05T08:54:30.124" v="226"/>
        <pc:sldMkLst>
          <pc:docMk/>
          <pc:sldMk cId="3182648483" sldId="353"/>
        </pc:sldMkLst>
      </pc:sldChg>
      <pc:sldChg chg="modSp mod">
        <pc:chgData name="Ishraq Li-Rahman" userId="d0d41622-7436-4a78-9ba3-f1566a6f1317" providerId="ADAL" clId="{21C09219-7781-4B97-8EB6-9F9DBDFB4A74}" dt="2025-06-05T08:56:20.184" v="234" actId="207"/>
        <pc:sldMkLst>
          <pc:docMk/>
          <pc:sldMk cId="925424137" sldId="358"/>
        </pc:sldMkLst>
      </pc:sldChg>
      <pc:sldChg chg="addSp delSp modSp mod">
        <pc:chgData name="Ishraq Li-Rahman" userId="d0d41622-7436-4a78-9ba3-f1566a6f1317" providerId="ADAL" clId="{21C09219-7781-4B97-8EB6-9F9DBDFB4A74}" dt="2025-06-05T08:54:49.172" v="233" actId="207"/>
        <pc:sldMkLst>
          <pc:docMk/>
          <pc:sldMk cId="2363815596" sldId="359"/>
        </pc:sldMkLst>
      </pc:sldChg>
      <pc:sldChg chg="addSp delSp modSp mod">
        <pc:chgData name="Ishraq Li-Rahman" userId="d0d41622-7436-4a78-9ba3-f1566a6f1317" providerId="ADAL" clId="{21C09219-7781-4B97-8EB6-9F9DBDFB4A74}" dt="2025-06-05T08:52:20.455" v="203"/>
        <pc:sldMkLst>
          <pc:docMk/>
          <pc:sldMk cId="1326537667" sldId="360"/>
        </pc:sldMkLst>
      </pc:sldChg>
      <pc:sldChg chg="addSp delSp modSp mod">
        <pc:chgData name="Ishraq Li-Rahman" userId="d0d41622-7436-4a78-9ba3-f1566a6f1317" providerId="ADAL" clId="{21C09219-7781-4B97-8EB6-9F9DBDFB4A74}" dt="2025-06-05T08:52:24.890" v="205"/>
        <pc:sldMkLst>
          <pc:docMk/>
          <pc:sldMk cId="113133206" sldId="361"/>
        </pc:sldMkLst>
      </pc:sldChg>
      <pc:sldChg chg="addSp delSp modSp mod">
        <pc:chgData name="Ishraq Li-Rahman" userId="d0d41622-7436-4a78-9ba3-f1566a6f1317" providerId="ADAL" clId="{21C09219-7781-4B97-8EB6-9F9DBDFB4A74}" dt="2025-06-05T08:54:07.915" v="222"/>
        <pc:sldMkLst>
          <pc:docMk/>
          <pc:sldMk cId="3492372307" sldId="363"/>
        </pc:sldMkLst>
      </pc:sldChg>
      <pc:sldChg chg="addSp delSp modSp mod">
        <pc:chgData name="Ishraq Li-Rahman" userId="d0d41622-7436-4a78-9ba3-f1566a6f1317" providerId="ADAL" clId="{21C09219-7781-4B97-8EB6-9F9DBDFB4A74}" dt="2025-06-05T08:57:21.953" v="242"/>
        <pc:sldMkLst>
          <pc:docMk/>
          <pc:sldMk cId="1438596126" sldId="364"/>
        </pc:sldMkLst>
      </pc:sldChg>
      <pc:sldChg chg="addSp delSp modSp mod">
        <pc:chgData name="Ishraq Li-Rahman" userId="d0d41622-7436-4a78-9ba3-f1566a6f1317" providerId="ADAL" clId="{21C09219-7781-4B97-8EB6-9F9DBDFB4A74}" dt="2025-06-05T08:51:54.780" v="195" actId="207"/>
        <pc:sldMkLst>
          <pc:docMk/>
          <pc:sldMk cId="3124364936" sldId="366"/>
        </pc:sldMkLst>
      </pc:sldChg>
      <pc:sldChg chg="addSp delSp modSp mod">
        <pc:chgData name="Ishraq Li-Rahman" userId="d0d41622-7436-4a78-9ba3-f1566a6f1317" providerId="ADAL" clId="{21C09219-7781-4B97-8EB6-9F9DBDFB4A74}" dt="2025-06-05T08:57:34.449" v="246"/>
        <pc:sldMkLst>
          <pc:docMk/>
          <pc:sldMk cId="1810354457" sldId="369"/>
        </pc:sldMkLst>
      </pc:sldChg>
      <pc:sldChg chg="ord">
        <pc:chgData name="Ishraq Li-Rahman" userId="d0d41622-7436-4a78-9ba3-f1566a6f1317" providerId="ADAL" clId="{21C09219-7781-4B97-8EB6-9F9DBDFB4A74}" dt="2025-06-18T13:38:59.775" v="267"/>
        <pc:sldMkLst>
          <pc:docMk/>
          <pc:sldMk cId="4072086246" sldId="370"/>
        </pc:sldMkLst>
      </pc:sldChg>
      <pc:sldChg chg="addSp delSp modSp mod">
        <pc:chgData name="Ishraq Li-Rahman" userId="d0d41622-7436-4a78-9ba3-f1566a6f1317" providerId="ADAL" clId="{21C09219-7781-4B97-8EB6-9F9DBDFB4A74}" dt="2025-06-05T08:53:51.706" v="220" actId="207"/>
        <pc:sldMkLst>
          <pc:docMk/>
          <pc:sldMk cId="1825399409" sldId="371"/>
        </pc:sldMkLst>
      </pc:sldChg>
      <pc:sldChg chg="addSp delSp modSp mod">
        <pc:chgData name="Ishraq Li-Rahman" userId="d0d41622-7436-4a78-9ba3-f1566a6f1317" providerId="ADAL" clId="{21C09219-7781-4B97-8EB6-9F9DBDFB4A74}" dt="2025-06-05T08:54:38.983" v="230"/>
        <pc:sldMkLst>
          <pc:docMk/>
          <pc:sldMk cId="3020319026" sldId="373"/>
        </pc:sldMkLst>
      </pc:sldChg>
    </pc:docChg>
  </pc:docChgLst>
  <pc:docChgLst>
    <pc:chgData name="Ishraq Li-Rahman" userId="S::ishraq@nationalnumeracy.org.uk::d0d41622-7436-4a78-9ba3-f1566a6f1317" providerId="AD" clId="Web-{853ABED4-2F26-68AF-51F6-90A587B26200}"/>
    <pc:docChg chg="addSld modSld">
      <pc:chgData name="Ishraq Li-Rahman" userId="S::ishraq@nationalnumeracy.org.uk::d0d41622-7436-4a78-9ba3-f1566a6f1317" providerId="AD" clId="Web-{853ABED4-2F26-68AF-51F6-90A587B26200}" dt="2025-07-31T12:55:25.306" v="433"/>
      <pc:docMkLst>
        <pc:docMk/>
      </pc:docMkLst>
      <pc:sldChg chg="add">
        <pc:chgData name="Ishraq Li-Rahman" userId="S::ishraq@nationalnumeracy.org.uk::d0d41622-7436-4a78-9ba3-f1566a6f1317" providerId="AD" clId="Web-{853ABED4-2F26-68AF-51F6-90A587B26200}" dt="2025-07-30T16:27:26.177" v="236"/>
        <pc:sldMkLst>
          <pc:docMk/>
          <pc:sldMk cId="1553201817" sldId="293"/>
        </pc:sldMkLst>
      </pc:sldChg>
      <pc:sldChg chg="add">
        <pc:chgData name="Ishraq Li-Rahman" userId="S::ishraq@nationalnumeracy.org.uk::d0d41622-7436-4a78-9ba3-f1566a6f1317" providerId="AD" clId="Web-{853ABED4-2F26-68AF-51F6-90A587B26200}" dt="2025-07-30T16:27:26.302" v="237"/>
        <pc:sldMkLst>
          <pc:docMk/>
          <pc:sldMk cId="781477991" sldId="294"/>
        </pc:sldMkLst>
      </pc:sldChg>
      <pc:sldChg chg="add">
        <pc:chgData name="Ishraq Li-Rahman" userId="S::ishraq@nationalnumeracy.org.uk::d0d41622-7436-4a78-9ba3-f1566a6f1317" providerId="AD" clId="Web-{853ABED4-2F26-68AF-51F6-90A587B26200}" dt="2025-07-30T16:27:26.396" v="238"/>
        <pc:sldMkLst>
          <pc:docMk/>
          <pc:sldMk cId="2185076766" sldId="296"/>
        </pc:sldMkLst>
      </pc:sldChg>
      <pc:sldChg chg="modSp">
        <pc:chgData name="Ishraq Li-Rahman" userId="S::ishraq@nationalnumeracy.org.uk::d0d41622-7436-4a78-9ba3-f1566a6f1317" providerId="AD" clId="Web-{853ABED4-2F26-68AF-51F6-90A587B26200}" dt="2025-07-31T12:06:43.053" v="319" actId="20577"/>
        <pc:sldMkLst>
          <pc:docMk/>
          <pc:sldMk cId="2022601873" sldId="300"/>
        </pc:sldMkLst>
      </pc:sldChg>
      <pc:sldChg chg="modSp">
        <pc:chgData name="Ishraq Li-Rahman" userId="S::ishraq@nationalnumeracy.org.uk::d0d41622-7436-4a78-9ba3-f1566a6f1317" providerId="AD" clId="Web-{853ABED4-2F26-68AF-51F6-90A587B26200}" dt="2025-07-31T12:53:23.769" v="321"/>
        <pc:sldMkLst>
          <pc:docMk/>
          <pc:sldMk cId="4107884071" sldId="308"/>
        </pc:sldMkLst>
      </pc:sldChg>
      <pc:sldChg chg="modSp">
        <pc:chgData name="Ishraq Li-Rahman" userId="S::ishraq@nationalnumeracy.org.uk::d0d41622-7436-4a78-9ba3-f1566a6f1317" providerId="AD" clId="Web-{853ABED4-2F26-68AF-51F6-90A587B26200}" dt="2025-07-30T17:00:34.769" v="285" actId="20577"/>
        <pc:sldMkLst>
          <pc:docMk/>
          <pc:sldMk cId="3492372307" sldId="363"/>
        </pc:sldMkLst>
      </pc:sldChg>
      <pc:sldChg chg="addSp delSp">
        <pc:chgData name="Ishraq Li-Rahman" userId="S::ishraq@nationalnumeracy.org.uk::d0d41622-7436-4a78-9ba3-f1566a6f1317" providerId="AD" clId="Web-{853ABED4-2F26-68AF-51F6-90A587B26200}" dt="2025-07-31T12:54:05.816" v="339"/>
        <pc:sldMkLst>
          <pc:docMk/>
          <pc:sldMk cId="3706431412" sldId="371"/>
        </pc:sldMkLst>
      </pc:sldChg>
      <pc:sldChg chg="modSp">
        <pc:chgData name="Ishraq Li-Rahman" userId="S::ishraq@nationalnumeracy.org.uk::d0d41622-7436-4a78-9ba3-f1566a6f1317" providerId="AD" clId="Web-{853ABED4-2F26-68AF-51F6-90A587B26200}" dt="2025-07-31T12:55:25.306" v="433"/>
        <pc:sldMkLst>
          <pc:docMk/>
          <pc:sldMk cId="3542079622" sldId="376"/>
        </pc:sldMkLst>
      </pc:sldChg>
      <pc:sldChg chg="addSp delSp">
        <pc:chgData name="Ishraq Li-Rahman" userId="S::ishraq@nationalnumeracy.org.uk::d0d41622-7436-4a78-9ba3-f1566a6f1317" providerId="AD" clId="Web-{853ABED4-2F26-68AF-51F6-90A587B26200}" dt="2025-07-31T12:54:50.223" v="431"/>
        <pc:sldMkLst>
          <pc:docMk/>
          <pc:sldMk cId="1307952632" sldId="377"/>
        </pc:sldMkLst>
      </pc:sldChg>
      <pc:sldChg chg="addSp delSp">
        <pc:chgData name="Ishraq Li-Rahman" userId="S::ishraq@nationalnumeracy.org.uk::d0d41622-7436-4a78-9ba3-f1566a6f1317" providerId="AD" clId="Web-{853ABED4-2F26-68AF-51F6-90A587B26200}" dt="2025-07-31T12:54:14.020" v="358"/>
        <pc:sldMkLst>
          <pc:docMk/>
          <pc:sldMk cId="1479882583" sldId="379"/>
        </pc:sldMkLst>
      </pc:sldChg>
      <pc:sldChg chg="addSp delSp">
        <pc:chgData name="Ishraq Li-Rahman" userId="S::ishraq@nationalnumeracy.org.uk::d0d41622-7436-4a78-9ba3-f1566a6f1317" providerId="AD" clId="Web-{853ABED4-2F26-68AF-51F6-90A587B26200}" dt="2025-07-31T12:54:19.176" v="376"/>
        <pc:sldMkLst>
          <pc:docMk/>
          <pc:sldMk cId="3120377597" sldId="380"/>
        </pc:sldMkLst>
      </pc:sldChg>
      <pc:sldChg chg="addSp delSp">
        <pc:chgData name="Ishraq Li-Rahman" userId="S::ishraq@nationalnumeracy.org.uk::d0d41622-7436-4a78-9ba3-f1566a6f1317" providerId="AD" clId="Web-{853ABED4-2F26-68AF-51F6-90A587B26200}" dt="2025-07-31T12:54:23.942" v="395"/>
        <pc:sldMkLst>
          <pc:docMk/>
          <pc:sldMk cId="2329173989" sldId="381"/>
        </pc:sldMkLst>
      </pc:sldChg>
      <pc:sldChg chg="addSp delSp modSp new">
        <pc:chgData name="Ishraq Li-Rahman" userId="S::ishraq@nationalnumeracy.org.uk::d0d41622-7436-4a78-9ba3-f1566a6f1317" providerId="AD" clId="Web-{853ABED4-2F26-68AF-51F6-90A587B26200}" dt="2025-07-31T11:40:29.162" v="315"/>
        <pc:sldMkLst>
          <pc:docMk/>
          <pc:sldMk cId="867849075" sldId="382"/>
        </pc:sldMkLst>
      </pc:sldChg>
      <pc:sldChg chg="add replId">
        <pc:chgData name="Ishraq Li-Rahman" userId="S::ishraq@nationalnumeracy.org.uk::d0d41622-7436-4a78-9ba3-f1566a6f1317" providerId="AD" clId="Web-{853ABED4-2F26-68AF-51F6-90A587B26200}" dt="2025-07-30T11:58:37.384" v="235"/>
        <pc:sldMkLst>
          <pc:docMk/>
          <pc:sldMk cId="3157602240" sldId="383"/>
        </pc:sldMkLst>
      </pc:sldChg>
    </pc:docChg>
  </pc:docChgLst>
  <pc:docChgLst>
    <pc:chgData name="Ishraq Li-Rahman" userId="S::ishraq@nationalnumeracy.org.uk::d0d41622-7436-4a78-9ba3-f1566a6f1317" providerId="AD" clId="Web-{D63C3FA2-747E-8131-1514-089040525E29}"/>
    <pc:docChg chg="modSld">
      <pc:chgData name="Ishraq Li-Rahman" userId="S::ishraq@nationalnumeracy.org.uk::d0d41622-7436-4a78-9ba3-f1566a6f1317" providerId="AD" clId="Web-{D63C3FA2-747E-8131-1514-089040525E29}" dt="2024-11-27T09:21:19.524" v="34"/>
      <pc:docMkLst>
        <pc:docMk/>
      </pc:docMkLst>
      <pc:sldChg chg="delAnim">
        <pc:chgData name="Ishraq Li-Rahman" userId="S::ishraq@nationalnumeracy.org.uk::d0d41622-7436-4a78-9ba3-f1566a6f1317" providerId="AD" clId="Web-{D63C3FA2-747E-8131-1514-089040525E29}" dt="2024-11-27T09:15:58.608" v="0"/>
        <pc:sldMkLst>
          <pc:docMk/>
          <pc:sldMk cId="2092870172" sldId="258"/>
        </pc:sldMkLst>
      </pc:sldChg>
      <pc:sldChg chg="delAnim">
        <pc:chgData name="Ishraq Li-Rahman" userId="S::ishraq@nationalnumeracy.org.uk::d0d41622-7436-4a78-9ba3-f1566a6f1317" providerId="AD" clId="Web-{D63C3FA2-747E-8131-1514-089040525E29}" dt="2024-11-27T09:16:08.389" v="1"/>
        <pc:sldMkLst>
          <pc:docMk/>
          <pc:sldMk cId="173438086" sldId="274"/>
        </pc:sldMkLst>
      </pc:sldChg>
      <pc:sldChg chg="delAnim">
        <pc:chgData name="Ishraq Li-Rahman" userId="S::ishraq@nationalnumeracy.org.uk::d0d41622-7436-4a78-9ba3-f1566a6f1317" providerId="AD" clId="Web-{D63C3FA2-747E-8131-1514-089040525E29}" dt="2024-11-27T09:18:59.692" v="13"/>
        <pc:sldMkLst>
          <pc:docMk/>
          <pc:sldMk cId="2554911690" sldId="306"/>
        </pc:sldMkLst>
      </pc:sldChg>
      <pc:sldChg chg="delAnim">
        <pc:chgData name="Ishraq Li-Rahman" userId="S::ishraq@nationalnumeracy.org.uk::d0d41622-7436-4a78-9ba3-f1566a6f1317" providerId="AD" clId="Web-{D63C3FA2-747E-8131-1514-089040525E29}" dt="2024-11-27T09:16:19.608" v="2"/>
        <pc:sldMkLst>
          <pc:docMk/>
          <pc:sldMk cId="2042613574" sldId="311"/>
        </pc:sldMkLst>
      </pc:sldChg>
      <pc:sldChg chg="delAnim">
        <pc:chgData name="Ishraq Li-Rahman" userId="S::ishraq@nationalnumeracy.org.uk::d0d41622-7436-4a78-9ba3-f1566a6f1317" providerId="AD" clId="Web-{D63C3FA2-747E-8131-1514-089040525E29}" dt="2024-11-27T09:16:27.749" v="3"/>
        <pc:sldMkLst>
          <pc:docMk/>
          <pc:sldMk cId="869331193" sldId="312"/>
        </pc:sldMkLst>
      </pc:sldChg>
      <pc:sldChg chg="delAnim">
        <pc:chgData name="Ishraq Li-Rahman" userId="S::ishraq@nationalnumeracy.org.uk::d0d41622-7436-4a78-9ba3-f1566a6f1317" providerId="AD" clId="Web-{D63C3FA2-747E-8131-1514-089040525E29}" dt="2024-11-27T09:16:35.687" v="4"/>
        <pc:sldMkLst>
          <pc:docMk/>
          <pc:sldMk cId="3102602640" sldId="314"/>
        </pc:sldMkLst>
      </pc:sldChg>
      <pc:sldChg chg="delAnim">
        <pc:chgData name="Ishraq Li-Rahman" userId="S::ishraq@nationalnumeracy.org.uk::d0d41622-7436-4a78-9ba3-f1566a6f1317" providerId="AD" clId="Web-{D63C3FA2-747E-8131-1514-089040525E29}" dt="2024-11-27T09:16:41.234" v="5"/>
        <pc:sldMkLst>
          <pc:docMk/>
          <pc:sldMk cId="4033650905" sldId="315"/>
        </pc:sldMkLst>
      </pc:sldChg>
      <pc:sldChg chg="delAnim">
        <pc:chgData name="Ishraq Li-Rahman" userId="S::ishraq@nationalnumeracy.org.uk::d0d41622-7436-4a78-9ba3-f1566a6f1317" providerId="AD" clId="Web-{D63C3FA2-747E-8131-1514-089040525E29}" dt="2024-11-27T09:16:47.031" v="6"/>
        <pc:sldMkLst>
          <pc:docMk/>
          <pc:sldMk cId="704714882" sldId="316"/>
        </pc:sldMkLst>
      </pc:sldChg>
      <pc:sldChg chg="delAnim">
        <pc:chgData name="Ishraq Li-Rahman" userId="S::ishraq@nationalnumeracy.org.uk::d0d41622-7436-4a78-9ba3-f1566a6f1317" providerId="AD" clId="Web-{D63C3FA2-747E-8131-1514-089040525E29}" dt="2024-11-27T09:16:54.031" v="7"/>
        <pc:sldMkLst>
          <pc:docMk/>
          <pc:sldMk cId="1139836115" sldId="317"/>
        </pc:sldMkLst>
      </pc:sldChg>
      <pc:sldChg chg="delAnim">
        <pc:chgData name="Ishraq Li-Rahman" userId="S::ishraq@nationalnumeracy.org.uk::d0d41622-7436-4a78-9ba3-f1566a6f1317" providerId="AD" clId="Web-{D63C3FA2-747E-8131-1514-089040525E29}" dt="2024-11-27T09:17:01.641" v="8"/>
        <pc:sldMkLst>
          <pc:docMk/>
          <pc:sldMk cId="2327991974" sldId="318"/>
        </pc:sldMkLst>
      </pc:sldChg>
      <pc:sldChg chg="delAnim">
        <pc:chgData name="Ishraq Li-Rahman" userId="S::ishraq@nationalnumeracy.org.uk::d0d41622-7436-4a78-9ba3-f1566a6f1317" providerId="AD" clId="Web-{D63C3FA2-747E-8131-1514-089040525E29}" dt="2024-11-27T09:17:05.782" v="9"/>
        <pc:sldMkLst>
          <pc:docMk/>
          <pc:sldMk cId="1326286390" sldId="319"/>
        </pc:sldMkLst>
      </pc:sldChg>
      <pc:sldChg chg="addAnim delAnim">
        <pc:chgData name="Ishraq Li-Rahman" userId="S::ishraq@nationalnumeracy.org.uk::d0d41622-7436-4a78-9ba3-f1566a6f1317" providerId="AD" clId="Web-{D63C3FA2-747E-8131-1514-089040525E29}" dt="2024-11-27T09:18:07.331" v="12"/>
        <pc:sldMkLst>
          <pc:docMk/>
          <pc:sldMk cId="691311089" sldId="320"/>
        </pc:sldMkLst>
      </pc:sldChg>
      <pc:sldChg chg="delAnim">
        <pc:chgData name="Ishraq Li-Rahman" userId="S::ishraq@nationalnumeracy.org.uk::d0d41622-7436-4a78-9ba3-f1566a6f1317" providerId="AD" clId="Web-{D63C3FA2-747E-8131-1514-089040525E29}" dt="2024-11-27T09:19:47.943" v="19"/>
        <pc:sldMkLst>
          <pc:docMk/>
          <pc:sldMk cId="1233044379" sldId="326"/>
        </pc:sldMkLst>
      </pc:sldChg>
      <pc:sldChg chg="delAnim">
        <pc:chgData name="Ishraq Li-Rahman" userId="S::ishraq@nationalnumeracy.org.uk::d0d41622-7436-4a78-9ba3-f1566a6f1317" providerId="AD" clId="Web-{D63C3FA2-747E-8131-1514-089040525E29}" dt="2024-11-27T09:19:33.427" v="16"/>
        <pc:sldMkLst>
          <pc:docMk/>
          <pc:sldMk cId="3061088743" sldId="327"/>
        </pc:sldMkLst>
      </pc:sldChg>
      <pc:sldChg chg="delAnim">
        <pc:chgData name="Ishraq Li-Rahman" userId="S::ishraq@nationalnumeracy.org.uk::d0d41622-7436-4a78-9ba3-f1566a6f1317" providerId="AD" clId="Web-{D63C3FA2-747E-8131-1514-089040525E29}" dt="2024-11-27T09:19:37.787" v="17"/>
        <pc:sldMkLst>
          <pc:docMk/>
          <pc:sldMk cId="950460605" sldId="329"/>
        </pc:sldMkLst>
      </pc:sldChg>
      <pc:sldChg chg="delAnim">
        <pc:chgData name="Ishraq Li-Rahman" userId="S::ishraq@nationalnumeracy.org.uk::d0d41622-7436-4a78-9ba3-f1566a6f1317" providerId="AD" clId="Web-{D63C3FA2-747E-8131-1514-089040525E29}" dt="2024-11-27T09:20:12.460" v="23"/>
        <pc:sldMkLst>
          <pc:docMk/>
          <pc:sldMk cId="3478302214" sldId="330"/>
        </pc:sldMkLst>
      </pc:sldChg>
      <pc:sldChg chg="delAnim">
        <pc:chgData name="Ishraq Li-Rahman" userId="S::ishraq@nationalnumeracy.org.uk::d0d41622-7436-4a78-9ba3-f1566a6f1317" providerId="AD" clId="Web-{D63C3FA2-747E-8131-1514-089040525E29}" dt="2024-11-27T09:21:19.524" v="34"/>
        <pc:sldMkLst>
          <pc:docMk/>
          <pc:sldMk cId="2376256948" sldId="332"/>
        </pc:sldMkLst>
      </pc:sldChg>
      <pc:sldChg chg="delAnim">
        <pc:chgData name="Ishraq Li-Rahman" userId="S::ishraq@nationalnumeracy.org.uk::d0d41622-7436-4a78-9ba3-f1566a6f1317" providerId="AD" clId="Web-{D63C3FA2-747E-8131-1514-089040525E29}" dt="2024-11-27T09:20:17.694" v="24"/>
        <pc:sldMkLst>
          <pc:docMk/>
          <pc:sldMk cId="1000529999" sldId="334"/>
        </pc:sldMkLst>
      </pc:sldChg>
      <pc:sldChg chg="delAnim">
        <pc:chgData name="Ishraq Li-Rahman" userId="S::ishraq@nationalnumeracy.org.uk::d0d41622-7436-4a78-9ba3-f1566a6f1317" providerId="AD" clId="Web-{D63C3FA2-747E-8131-1514-089040525E29}" dt="2024-11-27T09:19:05.645" v="14"/>
        <pc:sldMkLst>
          <pc:docMk/>
          <pc:sldMk cId="190615691" sldId="335"/>
        </pc:sldMkLst>
      </pc:sldChg>
      <pc:sldChg chg="delAnim">
        <pc:chgData name="Ishraq Li-Rahman" userId="S::ishraq@nationalnumeracy.org.uk::d0d41622-7436-4a78-9ba3-f1566a6f1317" providerId="AD" clId="Web-{D63C3FA2-747E-8131-1514-089040525E29}" dt="2024-11-27T09:19:42.381" v="18"/>
        <pc:sldMkLst>
          <pc:docMk/>
          <pc:sldMk cId="3558121878" sldId="347"/>
        </pc:sldMkLst>
      </pc:sldChg>
      <pc:sldChg chg="delAnim">
        <pc:chgData name="Ishraq Li-Rahman" userId="S::ishraq@nationalnumeracy.org.uk::d0d41622-7436-4a78-9ba3-f1566a6f1317" providerId="AD" clId="Web-{D63C3FA2-747E-8131-1514-089040525E29}" dt="2024-11-27T09:20:06.459" v="22"/>
        <pc:sldMkLst>
          <pc:docMk/>
          <pc:sldMk cId="893704607" sldId="349"/>
        </pc:sldMkLst>
      </pc:sldChg>
      <pc:sldChg chg="delAnim">
        <pc:chgData name="Ishraq Li-Rahman" userId="S::ishraq@nationalnumeracy.org.uk::d0d41622-7436-4a78-9ba3-f1566a6f1317" providerId="AD" clId="Web-{D63C3FA2-747E-8131-1514-089040525E29}" dt="2024-11-27T09:19:27.661" v="15"/>
        <pc:sldMkLst>
          <pc:docMk/>
          <pc:sldMk cId="3835534560" sldId="350"/>
        </pc:sldMkLst>
      </pc:sldChg>
      <pc:sldChg chg="delAnim">
        <pc:chgData name="Ishraq Li-Rahman" userId="S::ishraq@nationalnumeracy.org.uk::d0d41622-7436-4a78-9ba3-f1566a6f1317" providerId="AD" clId="Web-{D63C3FA2-747E-8131-1514-089040525E29}" dt="2024-11-27T09:20:24.007" v="25"/>
        <pc:sldMkLst>
          <pc:docMk/>
          <pc:sldMk cId="1479882583" sldId="351"/>
        </pc:sldMkLst>
      </pc:sldChg>
      <pc:sldChg chg="delAnim">
        <pc:chgData name="Ishraq Li-Rahman" userId="S::ishraq@nationalnumeracy.org.uk::d0d41622-7436-4a78-9ba3-f1566a6f1317" providerId="AD" clId="Web-{D63C3FA2-747E-8131-1514-089040525E29}" dt="2024-11-27T09:20:32.663" v="26"/>
        <pc:sldMkLst>
          <pc:docMk/>
          <pc:sldMk cId="3043972325" sldId="352"/>
        </pc:sldMkLst>
      </pc:sldChg>
      <pc:sldChg chg="delAnim">
        <pc:chgData name="Ishraq Li-Rahman" userId="S::ishraq@nationalnumeracy.org.uk::d0d41622-7436-4a78-9ba3-f1566a6f1317" providerId="AD" clId="Web-{D63C3FA2-747E-8131-1514-089040525E29}" dt="2024-11-27T09:20:37.211" v="27"/>
        <pc:sldMkLst>
          <pc:docMk/>
          <pc:sldMk cId="3182648483" sldId="353"/>
        </pc:sldMkLst>
      </pc:sldChg>
      <pc:sldChg chg="delAnim">
        <pc:chgData name="Ishraq Li-Rahman" userId="S::ishraq@nationalnumeracy.org.uk::d0d41622-7436-4a78-9ba3-f1566a6f1317" providerId="AD" clId="Web-{D63C3FA2-747E-8131-1514-089040525E29}" dt="2024-11-27T09:20:43.023" v="28"/>
        <pc:sldMkLst>
          <pc:docMk/>
          <pc:sldMk cId="2329173989" sldId="354"/>
        </pc:sldMkLst>
      </pc:sldChg>
      <pc:sldChg chg="delAnim">
        <pc:chgData name="Ishraq Li-Rahman" userId="S::ishraq@nationalnumeracy.org.uk::d0d41622-7436-4a78-9ba3-f1566a6f1317" providerId="AD" clId="Web-{D63C3FA2-747E-8131-1514-089040525E29}" dt="2024-11-27T09:20:50.602" v="29"/>
        <pc:sldMkLst>
          <pc:docMk/>
          <pc:sldMk cId="3935758931" sldId="355"/>
        </pc:sldMkLst>
      </pc:sldChg>
      <pc:sldChg chg="delAnim">
        <pc:chgData name="Ishraq Li-Rahman" userId="S::ishraq@nationalnumeracy.org.uk::d0d41622-7436-4a78-9ba3-f1566a6f1317" providerId="AD" clId="Web-{D63C3FA2-747E-8131-1514-089040525E29}" dt="2024-11-27T09:20:56.570" v="30"/>
        <pc:sldMkLst>
          <pc:docMk/>
          <pc:sldMk cId="4020383480" sldId="356"/>
        </pc:sldMkLst>
      </pc:sldChg>
      <pc:sldChg chg="delAnim">
        <pc:chgData name="Ishraq Li-Rahman" userId="S::ishraq@nationalnumeracy.org.uk::d0d41622-7436-4a78-9ba3-f1566a6f1317" providerId="AD" clId="Web-{D63C3FA2-747E-8131-1514-089040525E29}" dt="2024-11-27T09:21:03.539" v="31"/>
        <pc:sldMkLst>
          <pc:docMk/>
          <pc:sldMk cId="4241496336" sldId="357"/>
        </pc:sldMkLst>
      </pc:sldChg>
      <pc:sldChg chg="delAnim">
        <pc:chgData name="Ishraq Li-Rahman" userId="S::ishraq@nationalnumeracy.org.uk::d0d41622-7436-4a78-9ba3-f1566a6f1317" providerId="AD" clId="Web-{D63C3FA2-747E-8131-1514-089040525E29}" dt="2024-11-27T09:21:08.524" v="32"/>
        <pc:sldMkLst>
          <pc:docMk/>
          <pc:sldMk cId="2836288271" sldId="358"/>
        </pc:sldMkLst>
      </pc:sldChg>
      <pc:sldChg chg="delAnim">
        <pc:chgData name="Ishraq Li-Rahman" userId="S::ishraq@nationalnumeracy.org.uk::d0d41622-7436-4a78-9ba3-f1566a6f1317" providerId="AD" clId="Web-{D63C3FA2-747E-8131-1514-089040525E29}" dt="2024-11-27T09:21:13.930" v="33"/>
        <pc:sldMkLst>
          <pc:docMk/>
          <pc:sldMk cId="2363815596" sldId="359"/>
        </pc:sldMkLst>
      </pc:sldChg>
      <pc:sldChg chg="delAnim">
        <pc:chgData name="Ishraq Li-Rahman" userId="S::ishraq@nationalnumeracy.org.uk::d0d41622-7436-4a78-9ba3-f1566a6f1317" providerId="AD" clId="Web-{D63C3FA2-747E-8131-1514-089040525E29}" dt="2024-11-27T09:19:52.553" v="20"/>
        <pc:sldMkLst>
          <pc:docMk/>
          <pc:sldMk cId="1075768784" sldId="360"/>
        </pc:sldMkLst>
      </pc:sldChg>
      <pc:sldChg chg="delAnim">
        <pc:chgData name="Ishraq Li-Rahman" userId="S::ishraq@nationalnumeracy.org.uk::d0d41622-7436-4a78-9ba3-f1566a6f1317" providerId="AD" clId="Web-{D63C3FA2-747E-8131-1514-089040525E29}" dt="2024-11-27T09:20:00.287" v="21"/>
        <pc:sldMkLst>
          <pc:docMk/>
          <pc:sldMk cId="848702963" sldId="361"/>
        </pc:sldMkLst>
      </pc:sldChg>
    </pc:docChg>
  </pc:docChgLst>
  <pc:docChgLst>
    <pc:chgData name="Beth Barnes" userId="S::beth@nationalnumeracy.org.uk::3e762f42-0ff2-4b0b-83f7-6a3b90266c0d" providerId="AD" clId="Web-{53675385-7930-C6B0-25BB-F4334AFB59BD}"/>
    <pc:docChg chg="modSld">
      <pc:chgData name="Beth Barnes" userId="S::beth@nationalnumeracy.org.uk::3e762f42-0ff2-4b0b-83f7-6a3b90266c0d" providerId="AD" clId="Web-{53675385-7930-C6B0-25BB-F4334AFB59BD}" dt="2025-03-13T13:46:47.710" v="285" actId="20577"/>
      <pc:docMkLst>
        <pc:docMk/>
      </pc:docMkLst>
      <pc:sldChg chg="modSp">
        <pc:chgData name="Beth Barnes" userId="S::beth@nationalnumeracy.org.uk::3e762f42-0ff2-4b0b-83f7-6a3b90266c0d" providerId="AD" clId="Web-{53675385-7930-C6B0-25BB-F4334AFB59BD}" dt="2025-03-13T13:41:06.841" v="36" actId="20577"/>
        <pc:sldMkLst>
          <pc:docMk/>
          <pc:sldMk cId="1233044379" sldId="326"/>
        </pc:sldMkLst>
      </pc:sldChg>
      <pc:sldChg chg="modSp">
        <pc:chgData name="Beth Barnes" userId="S::beth@nationalnumeracy.org.uk::3e762f42-0ff2-4b0b-83f7-6a3b90266c0d" providerId="AD" clId="Web-{53675385-7930-C6B0-25BB-F4334AFB59BD}" dt="2025-03-13T13:44:04.237" v="201" actId="1076"/>
        <pc:sldMkLst>
          <pc:docMk/>
          <pc:sldMk cId="1075768784" sldId="360"/>
        </pc:sldMkLst>
      </pc:sldChg>
      <pc:sldChg chg="modSp">
        <pc:chgData name="Beth Barnes" userId="S::beth@nationalnumeracy.org.uk::3e762f42-0ff2-4b0b-83f7-6a3b90266c0d" providerId="AD" clId="Web-{53675385-7930-C6B0-25BB-F4334AFB59BD}" dt="2025-03-13T13:45:08.473" v="261" actId="20577"/>
        <pc:sldMkLst>
          <pc:docMk/>
          <pc:sldMk cId="848702963" sldId="361"/>
        </pc:sldMkLst>
      </pc:sldChg>
      <pc:sldChg chg="modSp">
        <pc:chgData name="Beth Barnes" userId="S::beth@nationalnumeracy.org.uk::3e762f42-0ff2-4b0b-83f7-6a3b90266c0d" providerId="AD" clId="Web-{53675385-7930-C6B0-25BB-F4334AFB59BD}" dt="2025-03-13T13:46:47.710" v="285" actId="20577"/>
        <pc:sldMkLst>
          <pc:docMk/>
          <pc:sldMk cId="1960239948" sldId="362"/>
        </pc:sldMkLst>
      </pc:sldChg>
    </pc:docChg>
  </pc:docChgLst>
  <pc:docChgLst>
    <pc:chgData name="Bryony Clark" userId="S::bryony@nationalnumeracy.org.uk::9a0d9efc-5e53-44f4-94d3-0edbe6384628" providerId="AD" clId="Web-{87B342D4-E87C-FA70-A8E9-B0E4043D5648}"/>
    <pc:docChg chg="sldOrd">
      <pc:chgData name="Bryony Clark" userId="S::bryony@nationalnumeracy.org.uk::9a0d9efc-5e53-44f4-94d3-0edbe6384628" providerId="AD" clId="Web-{87B342D4-E87C-FA70-A8E9-B0E4043D5648}" dt="2025-03-20T08:23:41.295" v="0"/>
      <pc:docMkLst>
        <pc:docMk/>
      </pc:docMkLst>
      <pc:sldChg chg="ord">
        <pc:chgData name="Bryony Clark" userId="S::bryony@nationalnumeracy.org.uk::9a0d9efc-5e53-44f4-94d3-0edbe6384628" providerId="AD" clId="Web-{87B342D4-E87C-FA70-A8E9-B0E4043D5648}" dt="2025-03-20T08:23:41.295" v="0"/>
        <pc:sldMkLst>
          <pc:docMk/>
          <pc:sldMk cId="2022601873" sldId="300"/>
        </pc:sldMkLst>
      </pc:sldChg>
    </pc:docChg>
  </pc:docChgLst>
  <pc:docChgLst>
    <pc:chgData name="Ishraq Li-Rahman" userId="S::ishraq@nationalnumeracy.org.uk::d0d41622-7436-4a78-9ba3-f1566a6f1317" providerId="AD" clId="Web-{2951C796-5BDC-120A-919C-184368CE4FAF}"/>
    <pc:docChg chg="addSld delSld modSld sldOrd">
      <pc:chgData name="Ishraq Li-Rahman" userId="S::ishraq@nationalnumeracy.org.uk::d0d41622-7436-4a78-9ba3-f1566a6f1317" providerId="AD" clId="Web-{2951C796-5BDC-120A-919C-184368CE4FAF}" dt="2025-07-29T17:29:47.004" v="82"/>
      <pc:docMkLst>
        <pc:docMk/>
      </pc:docMkLst>
      <pc:sldChg chg="ord">
        <pc:chgData name="Ishraq Li-Rahman" userId="S::ishraq@nationalnumeracy.org.uk::d0d41622-7436-4a78-9ba3-f1566a6f1317" providerId="AD" clId="Web-{2951C796-5BDC-120A-919C-184368CE4FAF}" dt="2025-07-29T16:44:21.454" v="71"/>
        <pc:sldMkLst>
          <pc:docMk/>
          <pc:sldMk cId="4107884071" sldId="308"/>
        </pc:sldMkLst>
      </pc:sldChg>
      <pc:sldChg chg="addAnim delAnim modAnim">
        <pc:chgData name="Ishraq Li-Rahman" userId="S::ishraq@nationalnumeracy.org.uk::d0d41622-7436-4a78-9ba3-f1566a6f1317" providerId="AD" clId="Web-{2951C796-5BDC-120A-919C-184368CE4FAF}" dt="2025-07-29T17:29:47.004" v="82"/>
        <pc:sldMkLst>
          <pc:docMk/>
          <pc:sldMk cId="2363815596" sldId="359"/>
        </pc:sldMkLst>
      </pc:sldChg>
      <pc:sldChg chg="del">
        <pc:chgData name="Ishraq Li-Rahman" userId="S::ishraq@nationalnumeracy.org.uk::d0d41622-7436-4a78-9ba3-f1566a6f1317" providerId="AD" clId="Web-{2951C796-5BDC-120A-919C-184368CE4FAF}" dt="2025-07-29T16:36:11.942" v="40"/>
        <pc:sldMkLst>
          <pc:docMk/>
          <pc:sldMk cId="3124364936" sldId="366"/>
        </pc:sldMkLst>
      </pc:sldChg>
      <pc:sldChg chg="del">
        <pc:chgData name="Ishraq Li-Rahman" userId="S::ishraq@nationalnumeracy.org.uk::d0d41622-7436-4a78-9ba3-f1566a6f1317" providerId="AD" clId="Web-{2951C796-5BDC-120A-919C-184368CE4FAF}" dt="2025-07-29T16:39:33.724" v="62"/>
        <pc:sldMkLst>
          <pc:docMk/>
          <pc:sldMk cId="1810354457" sldId="369"/>
        </pc:sldMkLst>
      </pc:sldChg>
      <pc:sldChg chg="del">
        <pc:chgData name="Ishraq Li-Rahman" userId="S::ishraq@nationalnumeracy.org.uk::d0d41622-7436-4a78-9ba3-f1566a6f1317" providerId="AD" clId="Web-{2951C796-5BDC-120A-919C-184368CE4FAF}" dt="2025-07-29T16:43:37.764" v="70"/>
        <pc:sldMkLst>
          <pc:docMk/>
          <pc:sldMk cId="1825399409" sldId="371"/>
        </pc:sldMkLst>
      </pc:sldChg>
      <pc:sldChg chg="add del">
        <pc:chgData name="Ishraq Li-Rahman" userId="S::ishraq@nationalnumeracy.org.uk::d0d41622-7436-4a78-9ba3-f1566a6f1317" providerId="AD" clId="Web-{2951C796-5BDC-120A-919C-184368CE4FAF}" dt="2025-07-29T16:27:39.950" v="19"/>
        <pc:sldMkLst>
          <pc:docMk/>
          <pc:sldMk cId="439933992" sldId="374"/>
        </pc:sldMkLst>
      </pc:sldChg>
      <pc:sldChg chg="addSp delSp modSp add replId addAnim">
        <pc:chgData name="Ishraq Li-Rahman" userId="S::ishraq@nationalnumeracy.org.uk::d0d41622-7436-4a78-9ba3-f1566a6f1317" providerId="AD" clId="Web-{2951C796-5BDC-120A-919C-184368CE4FAF}" dt="2025-07-29T16:29:13.565" v="39"/>
        <pc:sldMkLst>
          <pc:docMk/>
          <pc:sldMk cId="3650147838" sldId="375"/>
        </pc:sldMkLst>
      </pc:sldChg>
      <pc:sldChg chg="modSp add replId">
        <pc:chgData name="Ishraq Li-Rahman" userId="S::ishraq@nationalnumeracy.org.uk::d0d41622-7436-4a78-9ba3-f1566a6f1317" providerId="AD" clId="Web-{2951C796-5BDC-120A-919C-184368CE4FAF}" dt="2025-07-29T16:39:18.753" v="61" actId="1076"/>
        <pc:sldMkLst>
          <pc:docMk/>
          <pc:sldMk cId="3542079622" sldId="376"/>
        </pc:sldMkLst>
      </pc:sldChg>
      <pc:sldChg chg="addSp delSp modSp add replId addAnim delAnim">
        <pc:chgData name="Ishraq Li-Rahman" userId="S::ishraq@nationalnumeracy.org.uk::d0d41622-7436-4a78-9ba3-f1566a6f1317" providerId="AD" clId="Web-{2951C796-5BDC-120A-919C-184368CE4FAF}" dt="2025-07-29T16:40:25.762" v="69"/>
        <pc:sldMkLst>
          <pc:docMk/>
          <pc:sldMk cId="1307952632" sldId="377"/>
        </pc:sldMkLst>
      </pc:sldChg>
    </pc:docChg>
  </pc:docChgLst>
  <pc:docChgLst>
    <pc:chgData name="Ishraq Li-Rahman" userId="d0d41622-7436-4a78-9ba3-f1566a6f1317" providerId="ADAL" clId="{56165CD4-55EE-4896-A9EC-4FF10A1FDBA8}"/>
    <pc:docChg chg="undo custSel modSld">
      <pc:chgData name="Ishraq Li-Rahman" userId="d0d41622-7436-4a78-9ba3-f1566a6f1317" providerId="ADAL" clId="{56165CD4-55EE-4896-A9EC-4FF10A1FDBA8}" dt="2025-03-19T10:30:33.724" v="320"/>
      <pc:docMkLst>
        <pc:docMk/>
      </pc:docMkLst>
      <pc:sldChg chg="addSp delSp modSp mod modAnim">
        <pc:chgData name="Ishraq Li-Rahman" userId="d0d41622-7436-4a78-9ba3-f1566a6f1317" providerId="ADAL" clId="{56165CD4-55EE-4896-A9EC-4FF10A1FDBA8}" dt="2025-03-19T10:23:28.448" v="248" actId="207"/>
        <pc:sldMkLst>
          <pc:docMk/>
          <pc:sldMk cId="2092870172" sldId="258"/>
        </pc:sldMkLst>
      </pc:sldChg>
      <pc:sldChg chg="addSp delSp modSp mod">
        <pc:chgData name="Ishraq Li-Rahman" userId="d0d41622-7436-4a78-9ba3-f1566a6f1317" providerId="ADAL" clId="{56165CD4-55EE-4896-A9EC-4FF10A1FDBA8}" dt="2025-03-19T10:23:39.041" v="250"/>
        <pc:sldMkLst>
          <pc:docMk/>
          <pc:sldMk cId="173438086" sldId="274"/>
        </pc:sldMkLst>
      </pc:sldChg>
      <pc:sldChg chg="addSp delSp modSp mod delAnim modAnim">
        <pc:chgData name="Ishraq Li-Rahman" userId="d0d41622-7436-4a78-9ba3-f1566a6f1317" providerId="ADAL" clId="{56165CD4-55EE-4896-A9EC-4FF10A1FDBA8}" dt="2025-03-19T10:23:11.752" v="247" actId="478"/>
        <pc:sldMkLst>
          <pc:docMk/>
          <pc:sldMk cId="2022601873" sldId="300"/>
        </pc:sldMkLst>
      </pc:sldChg>
      <pc:sldChg chg="addSp delSp modSp mod">
        <pc:chgData name="Ishraq Li-Rahman" userId="d0d41622-7436-4a78-9ba3-f1566a6f1317" providerId="ADAL" clId="{56165CD4-55EE-4896-A9EC-4FF10A1FDBA8}" dt="2025-03-19T10:25:29.999" v="269" actId="207"/>
        <pc:sldMkLst>
          <pc:docMk/>
          <pc:sldMk cId="2633443175" sldId="308"/>
        </pc:sldMkLst>
      </pc:sldChg>
      <pc:sldChg chg="addSp delSp modSp mod">
        <pc:chgData name="Ishraq Li-Rahman" userId="d0d41622-7436-4a78-9ba3-f1566a6f1317" providerId="ADAL" clId="{56165CD4-55EE-4896-A9EC-4FF10A1FDBA8}" dt="2025-03-19T10:25:49.050" v="272" actId="207"/>
        <pc:sldMkLst>
          <pc:docMk/>
          <pc:sldMk cId="2494367393" sldId="309"/>
        </pc:sldMkLst>
      </pc:sldChg>
      <pc:sldChg chg="addSp delSp modSp mod">
        <pc:chgData name="Ishraq Li-Rahman" userId="d0d41622-7436-4a78-9ba3-f1566a6f1317" providerId="ADAL" clId="{56165CD4-55EE-4896-A9EC-4FF10A1FDBA8}" dt="2025-03-19T10:26:03.725" v="274"/>
        <pc:sldMkLst>
          <pc:docMk/>
          <pc:sldMk cId="1514023966" sldId="310"/>
        </pc:sldMkLst>
      </pc:sldChg>
      <pc:sldChg chg="addSp delSp modSp mod">
        <pc:chgData name="Ishraq Li-Rahman" userId="d0d41622-7436-4a78-9ba3-f1566a6f1317" providerId="ADAL" clId="{56165CD4-55EE-4896-A9EC-4FF10A1FDBA8}" dt="2025-03-19T10:26:15.636" v="277" actId="207"/>
        <pc:sldMkLst>
          <pc:docMk/>
          <pc:sldMk cId="3319485301" sldId="311"/>
        </pc:sldMkLst>
      </pc:sldChg>
      <pc:sldChg chg="addSp delSp modSp mod">
        <pc:chgData name="Ishraq Li-Rahman" userId="d0d41622-7436-4a78-9ba3-f1566a6f1317" providerId="ADAL" clId="{56165CD4-55EE-4896-A9EC-4FF10A1FDBA8}" dt="2025-03-19T10:26:25.037" v="279"/>
        <pc:sldMkLst>
          <pc:docMk/>
          <pc:sldMk cId="491324856" sldId="312"/>
        </pc:sldMkLst>
      </pc:sldChg>
      <pc:sldChg chg="addSp delSp modSp mod">
        <pc:chgData name="Ishraq Li-Rahman" userId="d0d41622-7436-4a78-9ba3-f1566a6f1317" providerId="ADAL" clId="{56165CD4-55EE-4896-A9EC-4FF10A1FDBA8}" dt="2025-03-19T10:26:34.156" v="281"/>
        <pc:sldMkLst>
          <pc:docMk/>
          <pc:sldMk cId="8025155" sldId="314"/>
        </pc:sldMkLst>
      </pc:sldChg>
      <pc:sldChg chg="addSp delSp modSp mod">
        <pc:chgData name="Ishraq Li-Rahman" userId="d0d41622-7436-4a78-9ba3-f1566a6f1317" providerId="ADAL" clId="{56165CD4-55EE-4896-A9EC-4FF10A1FDBA8}" dt="2025-03-19T10:26:41.367" v="283"/>
        <pc:sldMkLst>
          <pc:docMk/>
          <pc:sldMk cId="1221128302" sldId="315"/>
        </pc:sldMkLst>
      </pc:sldChg>
      <pc:sldChg chg="addSp delSp modSp mod">
        <pc:chgData name="Ishraq Li-Rahman" userId="d0d41622-7436-4a78-9ba3-f1566a6f1317" providerId="ADAL" clId="{56165CD4-55EE-4896-A9EC-4FF10A1FDBA8}" dt="2025-03-19T10:26:51.403" v="286" actId="207"/>
        <pc:sldMkLst>
          <pc:docMk/>
          <pc:sldMk cId="2410047348" sldId="316"/>
        </pc:sldMkLst>
      </pc:sldChg>
      <pc:sldChg chg="addSp delSp modSp mod">
        <pc:chgData name="Ishraq Li-Rahman" userId="d0d41622-7436-4a78-9ba3-f1566a6f1317" providerId="ADAL" clId="{56165CD4-55EE-4896-A9EC-4FF10A1FDBA8}" dt="2025-03-19T10:26:58.466" v="288"/>
        <pc:sldMkLst>
          <pc:docMk/>
          <pc:sldMk cId="624697780" sldId="317"/>
        </pc:sldMkLst>
      </pc:sldChg>
      <pc:sldChg chg="addSp delSp modSp mod">
        <pc:chgData name="Ishraq Li-Rahman" userId="d0d41622-7436-4a78-9ba3-f1566a6f1317" providerId="ADAL" clId="{56165CD4-55EE-4896-A9EC-4FF10A1FDBA8}" dt="2025-03-19T10:24:56.376" v="263" actId="207"/>
        <pc:sldMkLst>
          <pc:docMk/>
          <pc:sldMk cId="2327991974" sldId="318"/>
        </pc:sldMkLst>
      </pc:sldChg>
      <pc:sldChg chg="addSp delSp modSp mod">
        <pc:chgData name="Ishraq Li-Rahman" userId="d0d41622-7436-4a78-9ba3-f1566a6f1317" providerId="ADAL" clId="{56165CD4-55EE-4896-A9EC-4FF10A1FDBA8}" dt="2025-03-19T10:25:04.116" v="264" actId="207"/>
        <pc:sldMkLst>
          <pc:docMk/>
          <pc:sldMk cId="1326286390" sldId="319"/>
        </pc:sldMkLst>
      </pc:sldChg>
      <pc:sldChg chg="addSp delSp modSp mod">
        <pc:chgData name="Ishraq Li-Rahman" userId="d0d41622-7436-4a78-9ba3-f1566a6f1317" providerId="ADAL" clId="{56165CD4-55EE-4896-A9EC-4FF10A1FDBA8}" dt="2025-03-19T10:25:12.064" v="265" actId="207"/>
        <pc:sldMkLst>
          <pc:docMk/>
          <pc:sldMk cId="691311089" sldId="320"/>
        </pc:sldMkLst>
      </pc:sldChg>
      <pc:sldChg chg="addSp delSp modSp mod">
        <pc:chgData name="Ishraq Li-Rahman" userId="d0d41622-7436-4a78-9ba3-f1566a6f1317" providerId="ADAL" clId="{56165CD4-55EE-4896-A9EC-4FF10A1FDBA8}" dt="2025-03-19T10:27:40.586" v="295"/>
        <pc:sldMkLst>
          <pc:docMk/>
          <pc:sldMk cId="1233044379" sldId="326"/>
        </pc:sldMkLst>
      </pc:sldChg>
      <pc:sldChg chg="addSp delSp modSp mod">
        <pc:chgData name="Ishraq Li-Rahman" userId="d0d41622-7436-4a78-9ba3-f1566a6f1317" providerId="ADAL" clId="{56165CD4-55EE-4896-A9EC-4FF10A1FDBA8}" dt="2025-03-19T10:27:25.567" v="291" actId="207"/>
        <pc:sldMkLst>
          <pc:docMk/>
          <pc:sldMk cId="950460605" sldId="329"/>
        </pc:sldMkLst>
      </pc:sldChg>
      <pc:sldChg chg="addSp delSp modSp mod">
        <pc:chgData name="Ishraq Li-Rahman" userId="d0d41622-7436-4a78-9ba3-f1566a6f1317" providerId="ADAL" clId="{56165CD4-55EE-4896-A9EC-4FF10A1FDBA8}" dt="2025-03-19T10:28:04.509" v="303"/>
        <pc:sldMkLst>
          <pc:docMk/>
          <pc:sldMk cId="3478302214" sldId="330"/>
        </pc:sldMkLst>
      </pc:sldChg>
      <pc:sldChg chg="addSp delSp modSp mod">
        <pc:chgData name="Ishraq Li-Rahman" userId="d0d41622-7436-4a78-9ba3-f1566a6f1317" providerId="ADAL" clId="{56165CD4-55EE-4896-A9EC-4FF10A1FDBA8}" dt="2025-03-19T10:28:44.584" v="306" actId="207"/>
        <pc:sldMkLst>
          <pc:docMk/>
          <pc:sldMk cId="1000529999" sldId="334"/>
        </pc:sldMkLst>
      </pc:sldChg>
      <pc:sldChg chg="addSp delSp modSp mod">
        <pc:chgData name="Ishraq Li-Rahman" userId="d0d41622-7436-4a78-9ba3-f1566a6f1317" providerId="ADAL" clId="{56165CD4-55EE-4896-A9EC-4FF10A1FDBA8}" dt="2025-03-19T10:25:16.756" v="266" actId="207"/>
        <pc:sldMkLst>
          <pc:docMk/>
          <pc:sldMk cId="190615691" sldId="335"/>
        </pc:sldMkLst>
      </pc:sldChg>
      <pc:sldChg chg="addSp delSp modSp mod">
        <pc:chgData name="Ishraq Li-Rahman" userId="d0d41622-7436-4a78-9ba3-f1566a6f1317" providerId="ADAL" clId="{56165CD4-55EE-4896-A9EC-4FF10A1FDBA8}" dt="2025-03-19T10:27:34.423" v="293"/>
        <pc:sldMkLst>
          <pc:docMk/>
          <pc:sldMk cId="3558121878" sldId="347"/>
        </pc:sldMkLst>
      </pc:sldChg>
      <pc:sldChg chg="addSp delSp modSp mod">
        <pc:chgData name="Ishraq Li-Rahman" userId="d0d41622-7436-4a78-9ba3-f1566a6f1317" providerId="ADAL" clId="{56165CD4-55EE-4896-A9EC-4FF10A1FDBA8}" dt="2025-03-19T10:27:59.100" v="301"/>
        <pc:sldMkLst>
          <pc:docMk/>
          <pc:sldMk cId="893704607" sldId="349"/>
        </pc:sldMkLst>
      </pc:sldChg>
      <pc:sldChg chg="addSp delSp modSp mod">
        <pc:chgData name="Ishraq Li-Rahman" userId="d0d41622-7436-4a78-9ba3-f1566a6f1317" providerId="ADAL" clId="{56165CD4-55EE-4896-A9EC-4FF10A1FDBA8}" dt="2025-03-19T10:25:21.294" v="267" actId="207"/>
        <pc:sldMkLst>
          <pc:docMk/>
          <pc:sldMk cId="3835534560" sldId="350"/>
        </pc:sldMkLst>
      </pc:sldChg>
      <pc:sldChg chg="addSp delSp modSp mod">
        <pc:chgData name="Ishraq Li-Rahman" userId="d0d41622-7436-4a78-9ba3-f1566a6f1317" providerId="ADAL" clId="{56165CD4-55EE-4896-A9EC-4FF10A1FDBA8}" dt="2025-03-19T10:28:59.413" v="310"/>
        <pc:sldMkLst>
          <pc:docMk/>
          <pc:sldMk cId="1479882583" sldId="351"/>
        </pc:sldMkLst>
      </pc:sldChg>
      <pc:sldChg chg="addSp delSp modSp mod">
        <pc:chgData name="Ishraq Li-Rahman" userId="d0d41622-7436-4a78-9ba3-f1566a6f1317" providerId="ADAL" clId="{56165CD4-55EE-4896-A9EC-4FF10A1FDBA8}" dt="2025-03-19T10:29:05.364" v="312"/>
        <pc:sldMkLst>
          <pc:docMk/>
          <pc:sldMk cId="3043972325" sldId="352"/>
        </pc:sldMkLst>
      </pc:sldChg>
      <pc:sldChg chg="addSp delSp modSp mod">
        <pc:chgData name="Ishraq Li-Rahman" userId="d0d41622-7436-4a78-9ba3-f1566a6f1317" providerId="ADAL" clId="{56165CD4-55EE-4896-A9EC-4FF10A1FDBA8}" dt="2025-03-19T10:29:11.154" v="314"/>
        <pc:sldMkLst>
          <pc:docMk/>
          <pc:sldMk cId="3182648483" sldId="353"/>
        </pc:sldMkLst>
      </pc:sldChg>
      <pc:sldChg chg="addSp delSp modSp mod">
        <pc:chgData name="Ishraq Li-Rahman" userId="d0d41622-7436-4a78-9ba3-f1566a6f1317" providerId="ADAL" clId="{56165CD4-55EE-4896-A9EC-4FF10A1FDBA8}" dt="2025-03-19T10:29:40.351" v="318"/>
        <pc:sldMkLst>
          <pc:docMk/>
          <pc:sldMk cId="2329173989" sldId="354"/>
        </pc:sldMkLst>
      </pc:sldChg>
      <pc:sldChg chg="addSp delSp modSp mod">
        <pc:chgData name="Ishraq Li-Rahman" userId="d0d41622-7436-4a78-9ba3-f1566a6f1317" providerId="ADAL" clId="{56165CD4-55EE-4896-A9EC-4FF10A1FDBA8}" dt="2025-03-19T10:30:33.724" v="320"/>
        <pc:sldMkLst>
          <pc:docMk/>
          <pc:sldMk cId="2836288271" sldId="358"/>
        </pc:sldMkLst>
      </pc:sldChg>
      <pc:sldChg chg="addSp delSp modSp mod">
        <pc:chgData name="Ishraq Li-Rahman" userId="d0d41622-7436-4a78-9ba3-f1566a6f1317" providerId="ADAL" clId="{56165CD4-55EE-4896-A9EC-4FF10A1FDBA8}" dt="2025-03-19T10:27:46.779" v="297"/>
        <pc:sldMkLst>
          <pc:docMk/>
          <pc:sldMk cId="1075768784" sldId="360"/>
        </pc:sldMkLst>
      </pc:sldChg>
      <pc:sldChg chg="addSp delSp modSp mod">
        <pc:chgData name="Ishraq Li-Rahman" userId="d0d41622-7436-4a78-9ba3-f1566a6f1317" providerId="ADAL" clId="{56165CD4-55EE-4896-A9EC-4FF10A1FDBA8}" dt="2025-03-19T10:27:52.027" v="299"/>
        <pc:sldMkLst>
          <pc:docMk/>
          <pc:sldMk cId="848702963" sldId="361"/>
        </pc:sldMkLst>
      </pc:sldChg>
      <pc:sldChg chg="addSp delSp modSp mod">
        <pc:chgData name="Ishraq Li-Rahman" userId="d0d41622-7436-4a78-9ba3-f1566a6f1317" providerId="ADAL" clId="{56165CD4-55EE-4896-A9EC-4FF10A1FDBA8}" dt="2025-03-19T10:28:54.896" v="308"/>
        <pc:sldMkLst>
          <pc:docMk/>
          <pc:sldMk cId="1960239948" sldId="362"/>
        </pc:sldMkLst>
      </pc:sldChg>
      <pc:sldChg chg="addSp delSp modSp mod">
        <pc:chgData name="Ishraq Li-Rahman" userId="d0d41622-7436-4a78-9ba3-f1566a6f1317" providerId="ADAL" clId="{56165CD4-55EE-4896-A9EC-4FF10A1FDBA8}" dt="2025-03-19T10:29:35.496" v="316"/>
        <pc:sldMkLst>
          <pc:docMk/>
          <pc:sldMk cId="3492372307" sldId="363"/>
        </pc:sldMkLst>
      </pc:sldChg>
    </pc:docChg>
  </pc:docChgLst>
  <pc:docChgLst>
    <pc:chgData name="Beth Barnes" userId="S::beth@nationalnumeracy.org.uk::3e762f42-0ff2-4b0b-83f7-6a3b90266c0d" providerId="AD" clId="Web-{76E4DDC7-FDA6-54FA-1210-0E970B4BA71D}"/>
    <pc:docChg chg="modSld">
      <pc:chgData name="Beth Barnes" userId="S::beth@nationalnumeracy.org.uk::3e762f42-0ff2-4b0b-83f7-6a3b90266c0d" providerId="AD" clId="Web-{76E4DDC7-FDA6-54FA-1210-0E970B4BA71D}" dt="2025-05-28T08:01:24.649" v="19" actId="20577"/>
      <pc:docMkLst>
        <pc:docMk/>
      </pc:docMkLst>
    </pc:docChg>
  </pc:docChgLst>
  <pc:docChgLst>
    <pc:chgData name="Bryony Clark" userId="S::bryony@nationalnumeracy.org.uk::9a0d9efc-5e53-44f4-94d3-0edbe6384628" providerId="AD" clId="Web-{A8C5E7AC-8761-E0FA-CCF9-02A9459F78D8}"/>
    <pc:docChg chg="addSld delSld modSld">
      <pc:chgData name="Bryony Clark" userId="S::bryony@nationalnumeracy.org.uk::9a0d9efc-5e53-44f4-94d3-0edbe6384628" providerId="AD" clId="Web-{A8C5E7AC-8761-E0FA-CCF9-02A9459F78D8}" dt="2024-05-03T09:37:59.641" v="266"/>
      <pc:docMkLst>
        <pc:docMk/>
      </pc:docMkLst>
      <pc:sldChg chg="modSp">
        <pc:chgData name="Bryony Clark" userId="S::bryony@nationalnumeracy.org.uk::9a0d9efc-5e53-44f4-94d3-0edbe6384628" providerId="AD" clId="Web-{A8C5E7AC-8761-E0FA-CCF9-02A9459F78D8}" dt="2024-05-03T09:37:18.498" v="206"/>
        <pc:sldMkLst>
          <pc:docMk/>
          <pc:sldMk cId="1338413962" sldId="269"/>
        </pc:sldMkLst>
      </pc:sldChg>
      <pc:sldChg chg="modSp">
        <pc:chgData name="Bryony Clark" userId="S::bryony@nationalnumeracy.org.uk::9a0d9efc-5e53-44f4-94d3-0edbe6384628" providerId="AD" clId="Web-{A8C5E7AC-8761-E0FA-CCF9-02A9459F78D8}" dt="2024-05-03T09:37:43.578" v="257"/>
        <pc:sldMkLst>
          <pc:docMk/>
          <pc:sldMk cId="2022601873" sldId="300"/>
        </pc:sldMkLst>
      </pc:sldChg>
      <pc:sldChg chg="modSp">
        <pc:chgData name="Bryony Clark" userId="S::bryony@nationalnumeracy.org.uk::9a0d9efc-5e53-44f4-94d3-0edbe6384628" providerId="AD" clId="Web-{A8C5E7AC-8761-E0FA-CCF9-02A9459F78D8}" dt="2024-05-03T09:37:14.857" v="197"/>
        <pc:sldMkLst>
          <pc:docMk/>
          <pc:sldMk cId="3830563890" sldId="303"/>
        </pc:sldMkLst>
      </pc:sldChg>
      <pc:sldChg chg="modSp">
        <pc:chgData name="Bryony Clark" userId="S::bryony@nationalnumeracy.org.uk::9a0d9efc-5e53-44f4-94d3-0edbe6384628" providerId="AD" clId="Web-{A8C5E7AC-8761-E0FA-CCF9-02A9459F78D8}" dt="2024-05-03T09:36:25.448" v="135"/>
        <pc:sldMkLst>
          <pc:docMk/>
          <pc:sldMk cId="2554911690" sldId="306"/>
        </pc:sldMkLst>
      </pc:sldChg>
      <pc:sldChg chg="modSp">
        <pc:chgData name="Bryony Clark" userId="S::bryony@nationalnumeracy.org.uk::9a0d9efc-5e53-44f4-94d3-0edbe6384628" providerId="AD" clId="Web-{A8C5E7AC-8761-E0FA-CCF9-02A9459F78D8}" dt="2024-05-03T09:36:03.931" v="126"/>
        <pc:sldMkLst>
          <pc:docMk/>
          <pc:sldMk cId="1326286390" sldId="319"/>
        </pc:sldMkLst>
      </pc:sldChg>
      <pc:sldChg chg="modSp">
        <pc:chgData name="Bryony Clark" userId="S::bryony@nationalnumeracy.org.uk::9a0d9efc-5e53-44f4-94d3-0edbe6384628" providerId="AD" clId="Web-{A8C5E7AC-8761-E0FA-CCF9-02A9459F78D8}" dt="2024-05-03T09:36:14.354" v="129"/>
        <pc:sldMkLst>
          <pc:docMk/>
          <pc:sldMk cId="691311089" sldId="320"/>
        </pc:sldMkLst>
      </pc:sldChg>
      <pc:sldChg chg="modSp">
        <pc:chgData name="Bryony Clark" userId="S::bryony@nationalnumeracy.org.uk::9a0d9efc-5e53-44f4-94d3-0edbe6384628" providerId="AD" clId="Web-{A8C5E7AC-8761-E0FA-CCF9-02A9459F78D8}" dt="2024-05-03T09:36:19.901" v="132"/>
        <pc:sldMkLst>
          <pc:docMk/>
          <pc:sldMk cId="385209652" sldId="321"/>
        </pc:sldMkLst>
      </pc:sldChg>
      <pc:sldChg chg="addSp delSp modSp add del mod modClrScheme chgLayout">
        <pc:chgData name="Bryony Clark" userId="S::bryony@nationalnumeracy.org.uk::9a0d9efc-5e53-44f4-94d3-0edbe6384628" providerId="AD" clId="Web-{A8C5E7AC-8761-E0FA-CCF9-02A9459F78D8}" dt="2024-05-03T09:37:09.513" v="188"/>
        <pc:sldMkLst>
          <pc:docMk/>
          <pc:sldMk cId="1654372010" sldId="325"/>
        </pc:sldMkLst>
      </pc:sldChg>
      <pc:sldChg chg="modSp">
        <pc:chgData name="Bryony Clark" userId="S::bryony@nationalnumeracy.org.uk::9a0d9efc-5e53-44f4-94d3-0edbe6384628" providerId="AD" clId="Web-{A8C5E7AC-8761-E0FA-CCF9-02A9459F78D8}" dt="2024-05-03T09:37:01.731" v="174"/>
        <pc:sldMkLst>
          <pc:docMk/>
          <pc:sldMk cId="1233044379" sldId="326"/>
        </pc:sldMkLst>
      </pc:sldChg>
      <pc:sldChg chg="modSp">
        <pc:chgData name="Bryony Clark" userId="S::bryony@nationalnumeracy.org.uk::9a0d9efc-5e53-44f4-94d3-0edbe6384628" providerId="AD" clId="Web-{A8C5E7AC-8761-E0FA-CCF9-02A9459F78D8}" dt="2024-05-03T09:36:28.808" v="140"/>
        <pc:sldMkLst>
          <pc:docMk/>
          <pc:sldMk cId="3061088743" sldId="327"/>
        </pc:sldMkLst>
      </pc:sldChg>
      <pc:sldChg chg="modSp">
        <pc:chgData name="Bryony Clark" userId="S::bryony@nationalnumeracy.org.uk::9a0d9efc-5e53-44f4-94d3-0edbe6384628" providerId="AD" clId="Web-{A8C5E7AC-8761-E0FA-CCF9-02A9459F78D8}" dt="2024-05-03T09:36:45.230" v="154"/>
        <pc:sldMkLst>
          <pc:docMk/>
          <pc:sldMk cId="3351408038" sldId="328"/>
        </pc:sldMkLst>
      </pc:sldChg>
      <pc:sldChg chg="modSp">
        <pc:chgData name="Bryony Clark" userId="S::bryony@nationalnumeracy.org.uk::9a0d9efc-5e53-44f4-94d3-0edbe6384628" providerId="AD" clId="Web-{A8C5E7AC-8761-E0FA-CCF9-02A9459F78D8}" dt="2024-05-03T09:36:57.700" v="167"/>
        <pc:sldMkLst>
          <pc:docMk/>
          <pc:sldMk cId="950460605" sldId="329"/>
        </pc:sldMkLst>
      </pc:sldChg>
      <pc:sldChg chg="modSp">
        <pc:chgData name="Bryony Clark" userId="S::bryony@nationalnumeracy.org.uk::9a0d9efc-5e53-44f4-94d3-0edbe6384628" providerId="AD" clId="Web-{A8C5E7AC-8761-E0FA-CCF9-02A9459F78D8}" dt="2024-05-03T09:37:06.154" v="181"/>
        <pc:sldMkLst>
          <pc:docMk/>
          <pc:sldMk cId="3478302214" sldId="330"/>
        </pc:sldMkLst>
      </pc:sldChg>
      <pc:sldChg chg="modSp">
        <pc:chgData name="Bryony Clark" userId="S::bryony@nationalnumeracy.org.uk::9a0d9efc-5e53-44f4-94d3-0edbe6384628" providerId="AD" clId="Web-{A8C5E7AC-8761-E0FA-CCF9-02A9459F78D8}" dt="2024-05-03T09:37:59.641" v="266"/>
        <pc:sldMkLst>
          <pc:docMk/>
          <pc:sldMk cId="3079954000" sldId="331"/>
        </pc:sldMkLst>
      </pc:sldChg>
      <pc:sldChg chg="modSp">
        <pc:chgData name="Bryony Clark" userId="S::bryony@nationalnumeracy.org.uk::9a0d9efc-5e53-44f4-94d3-0edbe6384628" providerId="AD" clId="Web-{A8C5E7AC-8761-E0FA-CCF9-02A9459F78D8}" dt="2024-05-03T09:37:23.530" v="215"/>
        <pc:sldMkLst>
          <pc:docMk/>
          <pc:sldMk cId="2376256948" sldId="332"/>
        </pc:sldMkLst>
      </pc:sldChg>
      <pc:sldChg chg="modSp">
        <pc:chgData name="Bryony Clark" userId="S::bryony@nationalnumeracy.org.uk::9a0d9efc-5e53-44f4-94d3-0edbe6384628" providerId="AD" clId="Web-{A8C5E7AC-8761-E0FA-CCF9-02A9459F78D8}" dt="2024-05-03T09:37:26.702" v="225"/>
        <pc:sldMkLst>
          <pc:docMk/>
          <pc:sldMk cId="2612595251" sldId="333"/>
        </pc:sldMkLst>
      </pc:sldChg>
      <pc:sldChg chg="modSp">
        <pc:chgData name="Bryony Clark" userId="S::bryony@nationalnumeracy.org.uk::9a0d9efc-5e53-44f4-94d3-0edbe6384628" providerId="AD" clId="Web-{A8C5E7AC-8761-E0FA-CCF9-02A9459F78D8}" dt="2024-05-03T09:36:51.918" v="160"/>
        <pc:sldMkLst>
          <pc:docMk/>
          <pc:sldMk cId="1000529999" sldId="334"/>
        </pc:sldMkLst>
      </pc:sldChg>
    </pc:docChg>
  </pc:docChgLst>
  <pc:docChgLst>
    <pc:chgData name="Beth Barnes" userId="3e762f42-0ff2-4b0b-83f7-6a3b90266c0d" providerId="ADAL" clId="{9B1244F5-93BA-4D77-A17D-681293EFC259}"/>
    <pc:docChg chg="undo custSel addSld delSld modSld sldOrd">
      <pc:chgData name="Beth Barnes" userId="3e762f42-0ff2-4b0b-83f7-6a3b90266c0d" providerId="ADAL" clId="{9B1244F5-93BA-4D77-A17D-681293EFC259}" dt="2024-05-20T09:50:40.153" v="2607" actId="47"/>
      <pc:docMkLst>
        <pc:docMk/>
      </pc:docMkLst>
      <pc:sldChg chg="delSp">
        <pc:chgData name="Beth Barnes" userId="3e762f42-0ff2-4b0b-83f7-6a3b90266c0d" providerId="ADAL" clId="{9B1244F5-93BA-4D77-A17D-681293EFC259}" dt="2024-05-13T10:39:17.791" v="1" actId="478"/>
        <pc:sldMkLst>
          <pc:docMk/>
          <pc:sldMk cId="2164502482" sldId="256"/>
        </pc:sldMkLst>
      </pc:sldChg>
      <pc:sldChg chg="delSp">
        <pc:chgData name="Beth Barnes" userId="3e762f42-0ff2-4b0b-83f7-6a3b90266c0d" providerId="ADAL" clId="{9B1244F5-93BA-4D77-A17D-681293EFC259}" dt="2024-05-13T10:39:24.534" v="2" actId="478"/>
        <pc:sldMkLst>
          <pc:docMk/>
          <pc:sldMk cId="2092870172" sldId="258"/>
        </pc:sldMkLst>
      </pc:sldChg>
      <pc:sldChg chg="del">
        <pc:chgData name="Beth Barnes" userId="3e762f42-0ff2-4b0b-83f7-6a3b90266c0d" providerId="ADAL" clId="{9B1244F5-93BA-4D77-A17D-681293EFC259}" dt="2024-05-13T12:13:04.969" v="315" actId="47"/>
        <pc:sldMkLst>
          <pc:docMk/>
          <pc:sldMk cId="1338413962" sldId="269"/>
        </pc:sldMkLst>
      </pc:sldChg>
      <pc:sldChg chg="del">
        <pc:chgData name="Beth Barnes" userId="3e762f42-0ff2-4b0b-83f7-6a3b90266c0d" providerId="ADAL" clId="{9B1244F5-93BA-4D77-A17D-681293EFC259}" dt="2024-05-13T12:12:53.702" v="313" actId="47"/>
        <pc:sldMkLst>
          <pc:docMk/>
          <pc:sldMk cId="3830563890" sldId="303"/>
        </pc:sldMkLst>
      </pc:sldChg>
      <pc:sldChg chg="addSp modSp mod">
        <pc:chgData name="Beth Barnes" userId="3e762f42-0ff2-4b0b-83f7-6a3b90266c0d" providerId="ADAL" clId="{9B1244F5-93BA-4D77-A17D-681293EFC259}" dt="2024-05-13T10:44:17.008" v="286" actId="20577"/>
        <pc:sldMkLst>
          <pc:docMk/>
          <pc:sldMk cId="2554911690" sldId="306"/>
        </pc:sldMkLst>
      </pc:sldChg>
      <pc:sldChg chg="del">
        <pc:chgData name="Beth Barnes" userId="3e762f42-0ff2-4b0b-83f7-6a3b90266c0d" providerId="ADAL" clId="{9B1244F5-93BA-4D77-A17D-681293EFC259}" dt="2024-05-13T10:40:48.626" v="3" actId="47"/>
        <pc:sldMkLst>
          <pc:docMk/>
          <pc:sldMk cId="385209652" sldId="321"/>
        </pc:sldMkLst>
      </pc:sldChg>
      <pc:sldChg chg="del">
        <pc:chgData name="Beth Barnes" userId="3e762f42-0ff2-4b0b-83f7-6a3b90266c0d" providerId="ADAL" clId="{9B1244F5-93BA-4D77-A17D-681293EFC259}" dt="2024-05-13T13:03:32.973" v="2137" actId="47"/>
        <pc:sldMkLst>
          <pc:docMk/>
          <pc:sldMk cId="1654372010" sldId="325"/>
        </pc:sldMkLst>
      </pc:sldChg>
      <pc:sldChg chg="modSp mod">
        <pc:chgData name="Beth Barnes" userId="3e762f42-0ff2-4b0b-83f7-6a3b90266c0d" providerId="ADAL" clId="{9B1244F5-93BA-4D77-A17D-681293EFC259}" dt="2024-05-13T12:19:27.759" v="518" actId="20577"/>
        <pc:sldMkLst>
          <pc:docMk/>
          <pc:sldMk cId="3351408038" sldId="328"/>
        </pc:sldMkLst>
      </pc:sldChg>
      <pc:sldChg chg="addSp delSp modSp mod">
        <pc:chgData name="Beth Barnes" userId="3e762f42-0ff2-4b0b-83f7-6a3b90266c0d" providerId="ADAL" clId="{9B1244F5-93BA-4D77-A17D-681293EFC259}" dt="2024-05-20T09:43:30.500" v="2604" actId="113"/>
        <pc:sldMkLst>
          <pc:docMk/>
          <pc:sldMk cId="3478302214" sldId="330"/>
        </pc:sldMkLst>
      </pc:sldChg>
      <pc:sldChg chg="del">
        <pc:chgData name="Beth Barnes" userId="3e762f42-0ff2-4b0b-83f7-6a3b90266c0d" providerId="ADAL" clId="{9B1244F5-93BA-4D77-A17D-681293EFC259}" dt="2024-05-13T12:12:55.119" v="314" actId="47"/>
        <pc:sldMkLst>
          <pc:docMk/>
          <pc:sldMk cId="3079954000" sldId="331"/>
        </pc:sldMkLst>
      </pc:sldChg>
      <pc:sldChg chg="delSp mod">
        <pc:chgData name="Beth Barnes" userId="3e762f42-0ff2-4b0b-83f7-6a3b90266c0d" providerId="ADAL" clId="{9B1244F5-93BA-4D77-A17D-681293EFC259}" dt="2024-05-13T12:14:57.471" v="317" actId="478"/>
        <pc:sldMkLst>
          <pc:docMk/>
          <pc:sldMk cId="2376256948" sldId="332"/>
        </pc:sldMkLst>
      </pc:sldChg>
      <pc:sldChg chg="del">
        <pc:chgData name="Beth Barnes" userId="3e762f42-0ff2-4b0b-83f7-6a3b90266c0d" providerId="ADAL" clId="{9B1244F5-93BA-4D77-A17D-681293EFC259}" dt="2024-05-13T12:13:09.473" v="316" actId="47"/>
        <pc:sldMkLst>
          <pc:docMk/>
          <pc:sldMk cId="2612595251" sldId="333"/>
        </pc:sldMkLst>
      </pc:sldChg>
      <pc:sldChg chg="delSp modSp mod">
        <pc:chgData name="Beth Barnes" userId="3e762f42-0ff2-4b0b-83f7-6a3b90266c0d" providerId="ADAL" clId="{9B1244F5-93BA-4D77-A17D-681293EFC259}" dt="2024-05-13T12:12:01.766" v="312" actId="1076"/>
        <pc:sldMkLst>
          <pc:docMk/>
          <pc:sldMk cId="1000529999" sldId="334"/>
        </pc:sldMkLst>
      </pc:sldChg>
      <pc:sldChg chg="addSp delSp modSp add mod">
        <pc:chgData name="Beth Barnes" userId="3e762f42-0ff2-4b0b-83f7-6a3b90266c0d" providerId="ADAL" clId="{9B1244F5-93BA-4D77-A17D-681293EFC259}" dt="2024-05-13T10:45:51.337" v="307" actId="1076"/>
        <pc:sldMkLst>
          <pc:docMk/>
          <pc:sldMk cId="190615691" sldId="335"/>
        </pc:sldMkLst>
      </pc:sldChg>
      <pc:sldChg chg="delSp modSp add mod">
        <pc:chgData name="Beth Barnes" userId="3e762f42-0ff2-4b0b-83f7-6a3b90266c0d" providerId="ADAL" clId="{9B1244F5-93BA-4D77-A17D-681293EFC259}" dt="2024-05-13T12:21:12.884" v="730" actId="14100"/>
        <pc:sldMkLst>
          <pc:docMk/>
          <pc:sldMk cId="2024312141" sldId="336"/>
        </pc:sldMkLst>
      </pc:sldChg>
      <pc:sldChg chg="addSp delSp modSp add mod">
        <pc:chgData name="Beth Barnes" userId="3e762f42-0ff2-4b0b-83f7-6a3b90266c0d" providerId="ADAL" clId="{9B1244F5-93BA-4D77-A17D-681293EFC259}" dt="2024-05-20T09:36:13.490" v="2408" actId="1076"/>
        <pc:sldMkLst>
          <pc:docMk/>
          <pc:sldMk cId="725684853" sldId="337"/>
        </pc:sldMkLst>
      </pc:sldChg>
      <pc:sldChg chg="addSp modSp add mod">
        <pc:chgData name="Beth Barnes" userId="3e762f42-0ff2-4b0b-83f7-6a3b90266c0d" providerId="ADAL" clId="{9B1244F5-93BA-4D77-A17D-681293EFC259}" dt="2024-05-20T09:37:20.463" v="2414" actId="14100"/>
        <pc:sldMkLst>
          <pc:docMk/>
          <pc:sldMk cId="3614292929" sldId="338"/>
        </pc:sldMkLst>
      </pc:sldChg>
      <pc:sldChg chg="addSp delSp modSp add mod">
        <pc:chgData name="Beth Barnes" userId="3e762f42-0ff2-4b0b-83f7-6a3b90266c0d" providerId="ADAL" clId="{9B1244F5-93BA-4D77-A17D-681293EFC259}" dt="2024-05-13T12:30:34.813" v="1419" actId="478"/>
        <pc:sldMkLst>
          <pc:docMk/>
          <pc:sldMk cId="4243997482" sldId="339"/>
        </pc:sldMkLst>
      </pc:sldChg>
      <pc:sldChg chg="addSp delSp modSp add mod">
        <pc:chgData name="Beth Barnes" userId="3e762f42-0ff2-4b0b-83f7-6a3b90266c0d" providerId="ADAL" clId="{9B1244F5-93BA-4D77-A17D-681293EFC259}" dt="2024-05-13T12:26:52.397" v="1095" actId="1076"/>
        <pc:sldMkLst>
          <pc:docMk/>
          <pc:sldMk cId="1100285655" sldId="340"/>
        </pc:sldMkLst>
      </pc:sldChg>
      <pc:sldChg chg="addSp modSp add mod">
        <pc:chgData name="Beth Barnes" userId="3e762f42-0ff2-4b0b-83f7-6a3b90266c0d" providerId="ADAL" clId="{9B1244F5-93BA-4D77-A17D-681293EFC259}" dt="2024-05-13T12:45:39.038" v="1922" actId="20577"/>
        <pc:sldMkLst>
          <pc:docMk/>
          <pc:sldMk cId="90915144" sldId="341"/>
        </pc:sldMkLst>
      </pc:sldChg>
      <pc:sldChg chg="addSp delSp modSp add">
        <pc:chgData name="Beth Barnes" userId="3e762f42-0ff2-4b0b-83f7-6a3b90266c0d" providerId="ADAL" clId="{9B1244F5-93BA-4D77-A17D-681293EFC259}" dt="2024-05-13T12:30:57.017" v="1428" actId="1076"/>
        <pc:sldMkLst>
          <pc:docMk/>
          <pc:sldMk cId="3309806995" sldId="342"/>
        </pc:sldMkLst>
      </pc:sldChg>
      <pc:sldChg chg="addSp delSp modSp add">
        <pc:chgData name="Beth Barnes" userId="3e762f42-0ff2-4b0b-83f7-6a3b90266c0d" providerId="ADAL" clId="{9B1244F5-93BA-4D77-A17D-681293EFC259}" dt="2024-05-13T12:32:04.341" v="1442"/>
        <pc:sldMkLst>
          <pc:docMk/>
          <pc:sldMk cId="2148254363" sldId="343"/>
        </pc:sldMkLst>
      </pc:sldChg>
      <pc:sldChg chg="addSp delSp modSp add">
        <pc:chgData name="Beth Barnes" userId="3e762f42-0ff2-4b0b-83f7-6a3b90266c0d" providerId="ADAL" clId="{9B1244F5-93BA-4D77-A17D-681293EFC259}" dt="2024-05-13T12:35:23.843" v="1449"/>
        <pc:sldMkLst>
          <pc:docMk/>
          <pc:sldMk cId="2105535542" sldId="344"/>
        </pc:sldMkLst>
      </pc:sldChg>
      <pc:sldChg chg="addSp delSp modSp add mod">
        <pc:chgData name="Beth Barnes" userId="3e762f42-0ff2-4b0b-83f7-6a3b90266c0d" providerId="ADAL" clId="{9B1244F5-93BA-4D77-A17D-681293EFC259}" dt="2024-05-13T12:39:51.282" v="1464" actId="1076"/>
        <pc:sldMkLst>
          <pc:docMk/>
          <pc:sldMk cId="1140623777" sldId="345"/>
        </pc:sldMkLst>
      </pc:sldChg>
      <pc:sldChg chg="modSp add mod ord">
        <pc:chgData name="Beth Barnes" userId="3e762f42-0ff2-4b0b-83f7-6a3b90266c0d" providerId="ADAL" clId="{9B1244F5-93BA-4D77-A17D-681293EFC259}" dt="2024-05-13T12:41:44.590" v="1787" actId="1076"/>
        <pc:sldMkLst>
          <pc:docMk/>
          <pc:sldMk cId="2830133998" sldId="346"/>
        </pc:sldMkLst>
      </pc:sldChg>
      <pc:sldChg chg="modSp add mod">
        <pc:chgData name="Beth Barnes" userId="3e762f42-0ff2-4b0b-83f7-6a3b90266c0d" providerId="ADAL" clId="{9B1244F5-93BA-4D77-A17D-681293EFC259}" dt="2024-05-13T12:55:00.950" v="2108" actId="113"/>
        <pc:sldMkLst>
          <pc:docMk/>
          <pc:sldMk cId="3558121878" sldId="347"/>
        </pc:sldMkLst>
      </pc:sldChg>
      <pc:sldChg chg="addSp delSp modSp add del mod">
        <pc:chgData name="Beth Barnes" userId="3e762f42-0ff2-4b0b-83f7-6a3b90266c0d" providerId="ADAL" clId="{9B1244F5-93BA-4D77-A17D-681293EFC259}" dt="2024-05-20T09:50:40.153" v="2607" actId="47"/>
        <pc:sldMkLst>
          <pc:docMk/>
          <pc:sldMk cId="1273464668" sldId="348"/>
        </pc:sldMkLst>
      </pc:sldChg>
      <pc:sldChg chg="addSp delSp modSp add mod">
        <pc:chgData name="Beth Barnes" userId="3e762f42-0ff2-4b0b-83f7-6a3b90266c0d" providerId="ADAL" clId="{9B1244F5-93BA-4D77-A17D-681293EFC259}" dt="2024-05-20T09:41:32.057" v="2598" actId="113"/>
        <pc:sldMkLst>
          <pc:docMk/>
          <pc:sldMk cId="893704607" sldId="349"/>
        </pc:sldMkLst>
      </pc:sldChg>
    </pc:docChg>
  </pc:docChgLst>
  <pc:docChgLst>
    <pc:chgData name="Ishraq Li-Rahman" userId="d0d41622-7436-4a78-9ba3-f1566a6f1317" providerId="ADAL" clId="{75951E19-8A0E-45D5-AEE5-AD236C4E46D1}"/>
    <pc:docChg chg="custSel modSld">
      <pc:chgData name="Ishraq Li-Rahman" userId="d0d41622-7436-4a78-9ba3-f1566a6f1317" providerId="ADAL" clId="{75951E19-8A0E-45D5-AEE5-AD236C4E46D1}" dt="2024-11-26T17:11:28.942" v="232" actId="478"/>
      <pc:docMkLst>
        <pc:docMk/>
      </pc:docMkLst>
      <pc:sldChg chg="addSp modSp mod modAnim">
        <pc:chgData name="Ishraq Li-Rahman" userId="d0d41622-7436-4a78-9ba3-f1566a6f1317" providerId="ADAL" clId="{75951E19-8A0E-45D5-AEE5-AD236C4E46D1}" dt="2024-11-26T16:58:04.877" v="158" actId="207"/>
        <pc:sldMkLst>
          <pc:docMk/>
          <pc:sldMk cId="2092870172" sldId="258"/>
        </pc:sldMkLst>
      </pc:sldChg>
      <pc:sldChg chg="addSp modSp modAnim">
        <pc:chgData name="Ishraq Li-Rahman" userId="d0d41622-7436-4a78-9ba3-f1566a6f1317" providerId="ADAL" clId="{75951E19-8A0E-45D5-AEE5-AD236C4E46D1}" dt="2024-11-26T16:58:14.784" v="159"/>
        <pc:sldMkLst>
          <pc:docMk/>
          <pc:sldMk cId="173438086" sldId="274"/>
        </pc:sldMkLst>
      </pc:sldChg>
      <pc:sldChg chg="addSp delSp modSp mod delAnim modAnim">
        <pc:chgData name="Ishraq Li-Rahman" userId="d0d41622-7436-4a78-9ba3-f1566a6f1317" providerId="ADAL" clId="{75951E19-8A0E-45D5-AEE5-AD236C4E46D1}" dt="2024-11-26T17:11:28.942" v="232" actId="478"/>
        <pc:sldMkLst>
          <pc:docMk/>
          <pc:sldMk cId="2022601873" sldId="300"/>
        </pc:sldMkLst>
      </pc:sldChg>
      <pc:sldChg chg="addSp delSp modSp mod modAnim">
        <pc:chgData name="Ishraq Li-Rahman" userId="d0d41622-7436-4a78-9ba3-f1566a6f1317" providerId="ADAL" clId="{75951E19-8A0E-45D5-AEE5-AD236C4E46D1}" dt="2024-11-26T16:59:55.474" v="182"/>
        <pc:sldMkLst>
          <pc:docMk/>
          <pc:sldMk cId="2554911690" sldId="306"/>
        </pc:sldMkLst>
      </pc:sldChg>
      <pc:sldChg chg="addSp delSp modSp mod modAnim">
        <pc:chgData name="Ishraq Li-Rahman" userId="d0d41622-7436-4a78-9ba3-f1566a6f1317" providerId="ADAL" clId="{75951E19-8A0E-45D5-AEE5-AD236C4E46D1}" dt="2024-11-26T16:58:28.619" v="162" actId="207"/>
        <pc:sldMkLst>
          <pc:docMk/>
          <pc:sldMk cId="2042613574" sldId="311"/>
        </pc:sldMkLst>
      </pc:sldChg>
      <pc:sldChg chg="addSp delSp modSp mod modAnim">
        <pc:chgData name="Ishraq Li-Rahman" userId="d0d41622-7436-4a78-9ba3-f1566a6f1317" providerId="ADAL" clId="{75951E19-8A0E-45D5-AEE5-AD236C4E46D1}" dt="2024-11-26T16:58:39.423" v="164"/>
        <pc:sldMkLst>
          <pc:docMk/>
          <pc:sldMk cId="869331193" sldId="312"/>
        </pc:sldMkLst>
      </pc:sldChg>
      <pc:sldChg chg="addSp delSp modSp mod modAnim">
        <pc:chgData name="Ishraq Li-Rahman" userId="d0d41622-7436-4a78-9ba3-f1566a6f1317" providerId="ADAL" clId="{75951E19-8A0E-45D5-AEE5-AD236C4E46D1}" dt="2024-11-26T16:58:49.328" v="166"/>
        <pc:sldMkLst>
          <pc:docMk/>
          <pc:sldMk cId="3102602640" sldId="314"/>
        </pc:sldMkLst>
      </pc:sldChg>
      <pc:sldChg chg="addSp delSp modSp mod modAnim">
        <pc:chgData name="Ishraq Li-Rahman" userId="d0d41622-7436-4a78-9ba3-f1566a6f1317" providerId="ADAL" clId="{75951E19-8A0E-45D5-AEE5-AD236C4E46D1}" dt="2024-11-26T16:58:55.037" v="168"/>
        <pc:sldMkLst>
          <pc:docMk/>
          <pc:sldMk cId="4033650905" sldId="315"/>
        </pc:sldMkLst>
      </pc:sldChg>
      <pc:sldChg chg="addSp delSp modSp mod modAnim">
        <pc:chgData name="Ishraq Li-Rahman" userId="d0d41622-7436-4a78-9ba3-f1566a6f1317" providerId="ADAL" clId="{75951E19-8A0E-45D5-AEE5-AD236C4E46D1}" dt="2024-11-26T16:59:08.659" v="171" actId="207"/>
        <pc:sldMkLst>
          <pc:docMk/>
          <pc:sldMk cId="704714882" sldId="316"/>
        </pc:sldMkLst>
      </pc:sldChg>
      <pc:sldChg chg="addSp delSp modSp mod modAnim">
        <pc:chgData name="Ishraq Li-Rahman" userId="d0d41622-7436-4a78-9ba3-f1566a6f1317" providerId="ADAL" clId="{75951E19-8A0E-45D5-AEE5-AD236C4E46D1}" dt="2024-11-26T16:59:17.616" v="173"/>
        <pc:sldMkLst>
          <pc:docMk/>
          <pc:sldMk cId="1139836115" sldId="317"/>
        </pc:sldMkLst>
      </pc:sldChg>
      <pc:sldChg chg="addSp delSp modSp mod modAnim">
        <pc:chgData name="Ishraq Li-Rahman" userId="d0d41622-7436-4a78-9ba3-f1566a6f1317" providerId="ADAL" clId="{75951E19-8A0E-45D5-AEE5-AD236C4E46D1}" dt="2024-11-26T16:59:32.666" v="176" actId="207"/>
        <pc:sldMkLst>
          <pc:docMk/>
          <pc:sldMk cId="2327991974" sldId="318"/>
        </pc:sldMkLst>
      </pc:sldChg>
      <pc:sldChg chg="addSp delSp modSp mod modAnim">
        <pc:chgData name="Ishraq Li-Rahman" userId="d0d41622-7436-4a78-9ba3-f1566a6f1317" providerId="ADAL" clId="{75951E19-8A0E-45D5-AEE5-AD236C4E46D1}" dt="2024-11-26T16:59:43.867" v="178"/>
        <pc:sldMkLst>
          <pc:docMk/>
          <pc:sldMk cId="1326286390" sldId="319"/>
        </pc:sldMkLst>
      </pc:sldChg>
      <pc:sldChg chg="addSp delSp modSp mod modAnim">
        <pc:chgData name="Ishraq Li-Rahman" userId="d0d41622-7436-4a78-9ba3-f1566a6f1317" providerId="ADAL" clId="{75951E19-8A0E-45D5-AEE5-AD236C4E46D1}" dt="2024-11-26T16:59:48.934" v="180"/>
        <pc:sldMkLst>
          <pc:docMk/>
          <pc:sldMk cId="691311089" sldId="320"/>
        </pc:sldMkLst>
      </pc:sldChg>
      <pc:sldChg chg="addSp delSp modSp mod modAnim">
        <pc:chgData name="Ishraq Li-Rahman" userId="d0d41622-7436-4a78-9ba3-f1566a6f1317" providerId="ADAL" clId="{75951E19-8A0E-45D5-AEE5-AD236C4E46D1}" dt="2024-11-26T17:01:43.389" v="195"/>
        <pc:sldMkLst>
          <pc:docMk/>
          <pc:sldMk cId="1233044379" sldId="326"/>
        </pc:sldMkLst>
      </pc:sldChg>
      <pc:sldChg chg="addSp delSp modSp mod modAnim">
        <pc:chgData name="Ishraq Li-Rahman" userId="d0d41622-7436-4a78-9ba3-f1566a6f1317" providerId="ADAL" clId="{75951E19-8A0E-45D5-AEE5-AD236C4E46D1}" dt="2024-11-26T17:00:20.182" v="188"/>
        <pc:sldMkLst>
          <pc:docMk/>
          <pc:sldMk cId="3061088743" sldId="327"/>
        </pc:sldMkLst>
      </pc:sldChg>
      <pc:sldChg chg="addSp delSp modSp mod modAnim">
        <pc:chgData name="Ishraq Li-Rahman" userId="d0d41622-7436-4a78-9ba3-f1566a6f1317" providerId="ADAL" clId="{75951E19-8A0E-45D5-AEE5-AD236C4E46D1}" dt="2024-11-26T17:00:34.508" v="191" actId="207"/>
        <pc:sldMkLst>
          <pc:docMk/>
          <pc:sldMk cId="950460605" sldId="329"/>
        </pc:sldMkLst>
      </pc:sldChg>
      <pc:sldChg chg="addSp delSp modSp mod modAnim">
        <pc:chgData name="Ishraq Li-Rahman" userId="d0d41622-7436-4a78-9ba3-f1566a6f1317" providerId="ADAL" clId="{75951E19-8A0E-45D5-AEE5-AD236C4E46D1}" dt="2024-11-26T17:08:29.986" v="203"/>
        <pc:sldMkLst>
          <pc:docMk/>
          <pc:sldMk cId="3478302214" sldId="330"/>
        </pc:sldMkLst>
      </pc:sldChg>
      <pc:sldChg chg="addSp delSp modSp mod modAnim">
        <pc:chgData name="Ishraq Li-Rahman" userId="d0d41622-7436-4a78-9ba3-f1566a6f1317" providerId="ADAL" clId="{75951E19-8A0E-45D5-AEE5-AD236C4E46D1}" dt="2024-11-26T17:10:18.194" v="228" actId="207"/>
        <pc:sldMkLst>
          <pc:docMk/>
          <pc:sldMk cId="2376256948" sldId="332"/>
        </pc:sldMkLst>
      </pc:sldChg>
      <pc:sldChg chg="addSp delSp modSp mod modAnim">
        <pc:chgData name="Ishraq Li-Rahman" userId="d0d41622-7436-4a78-9ba3-f1566a6f1317" providerId="ADAL" clId="{75951E19-8A0E-45D5-AEE5-AD236C4E46D1}" dt="2024-11-26T17:08:49.753" v="206" actId="207"/>
        <pc:sldMkLst>
          <pc:docMk/>
          <pc:sldMk cId="1000529999" sldId="334"/>
        </pc:sldMkLst>
      </pc:sldChg>
      <pc:sldChg chg="addSp delSp modSp mod modAnim">
        <pc:chgData name="Ishraq Li-Rahman" userId="d0d41622-7436-4a78-9ba3-f1566a6f1317" providerId="ADAL" clId="{75951E19-8A0E-45D5-AEE5-AD236C4E46D1}" dt="2024-11-26T17:00:10.462" v="184"/>
        <pc:sldMkLst>
          <pc:docMk/>
          <pc:sldMk cId="190615691" sldId="335"/>
        </pc:sldMkLst>
      </pc:sldChg>
      <pc:sldChg chg="addSp delSp modSp mod modAnim">
        <pc:chgData name="Ishraq Li-Rahman" userId="d0d41622-7436-4a78-9ba3-f1566a6f1317" providerId="ADAL" clId="{75951E19-8A0E-45D5-AEE5-AD236C4E46D1}" dt="2024-11-26T17:00:47.493" v="193"/>
        <pc:sldMkLst>
          <pc:docMk/>
          <pc:sldMk cId="3558121878" sldId="347"/>
        </pc:sldMkLst>
      </pc:sldChg>
      <pc:sldChg chg="addSp delSp modSp mod modAnim">
        <pc:chgData name="Ishraq Li-Rahman" userId="d0d41622-7436-4a78-9ba3-f1566a6f1317" providerId="ADAL" clId="{75951E19-8A0E-45D5-AEE5-AD236C4E46D1}" dt="2024-11-26T17:08:21.494" v="201"/>
        <pc:sldMkLst>
          <pc:docMk/>
          <pc:sldMk cId="893704607" sldId="349"/>
        </pc:sldMkLst>
      </pc:sldChg>
      <pc:sldChg chg="addSp delSp modSp mod modAnim">
        <pc:chgData name="Ishraq Li-Rahman" userId="d0d41622-7436-4a78-9ba3-f1566a6f1317" providerId="ADAL" clId="{75951E19-8A0E-45D5-AEE5-AD236C4E46D1}" dt="2024-11-26T17:00:15.466" v="186"/>
        <pc:sldMkLst>
          <pc:docMk/>
          <pc:sldMk cId="3835534560" sldId="350"/>
        </pc:sldMkLst>
      </pc:sldChg>
      <pc:sldChg chg="addSp delSp modSp mod modAnim">
        <pc:chgData name="Ishraq Li-Rahman" userId="d0d41622-7436-4a78-9ba3-f1566a6f1317" providerId="ADAL" clId="{75951E19-8A0E-45D5-AEE5-AD236C4E46D1}" dt="2024-11-26T17:08:59.120" v="208"/>
        <pc:sldMkLst>
          <pc:docMk/>
          <pc:sldMk cId="1479882583" sldId="351"/>
        </pc:sldMkLst>
      </pc:sldChg>
      <pc:sldChg chg="addSp delSp modSp mod modAnim">
        <pc:chgData name="Ishraq Li-Rahman" userId="d0d41622-7436-4a78-9ba3-f1566a6f1317" providerId="ADAL" clId="{75951E19-8A0E-45D5-AEE5-AD236C4E46D1}" dt="2024-11-26T17:09:03.701" v="210"/>
        <pc:sldMkLst>
          <pc:docMk/>
          <pc:sldMk cId="3043972325" sldId="352"/>
        </pc:sldMkLst>
      </pc:sldChg>
      <pc:sldChg chg="addSp delSp modSp mod modAnim">
        <pc:chgData name="Ishraq Li-Rahman" userId="d0d41622-7436-4a78-9ba3-f1566a6f1317" providerId="ADAL" clId="{75951E19-8A0E-45D5-AEE5-AD236C4E46D1}" dt="2024-11-26T17:09:11.472" v="212"/>
        <pc:sldMkLst>
          <pc:docMk/>
          <pc:sldMk cId="3182648483" sldId="353"/>
        </pc:sldMkLst>
      </pc:sldChg>
      <pc:sldChg chg="addSp delSp modSp mod modAnim">
        <pc:chgData name="Ishraq Li-Rahman" userId="d0d41622-7436-4a78-9ba3-f1566a6f1317" providerId="ADAL" clId="{75951E19-8A0E-45D5-AEE5-AD236C4E46D1}" dt="2024-11-26T17:09:18.208" v="214"/>
        <pc:sldMkLst>
          <pc:docMk/>
          <pc:sldMk cId="2329173989" sldId="354"/>
        </pc:sldMkLst>
      </pc:sldChg>
      <pc:sldChg chg="addSp delSp modSp mod modAnim">
        <pc:chgData name="Ishraq Li-Rahman" userId="d0d41622-7436-4a78-9ba3-f1566a6f1317" providerId="ADAL" clId="{75951E19-8A0E-45D5-AEE5-AD236C4E46D1}" dt="2024-11-26T17:09:23.411" v="216"/>
        <pc:sldMkLst>
          <pc:docMk/>
          <pc:sldMk cId="3935758931" sldId="355"/>
        </pc:sldMkLst>
      </pc:sldChg>
      <pc:sldChg chg="addSp delSp modSp mod modAnim">
        <pc:chgData name="Ishraq Li-Rahman" userId="d0d41622-7436-4a78-9ba3-f1566a6f1317" providerId="ADAL" clId="{75951E19-8A0E-45D5-AEE5-AD236C4E46D1}" dt="2024-11-26T17:09:28.010" v="218"/>
        <pc:sldMkLst>
          <pc:docMk/>
          <pc:sldMk cId="4020383480" sldId="356"/>
        </pc:sldMkLst>
      </pc:sldChg>
      <pc:sldChg chg="addSp delSp modSp mod modAnim">
        <pc:chgData name="Ishraq Li-Rahman" userId="d0d41622-7436-4a78-9ba3-f1566a6f1317" providerId="ADAL" clId="{75951E19-8A0E-45D5-AEE5-AD236C4E46D1}" dt="2024-11-26T17:09:32.864" v="220"/>
        <pc:sldMkLst>
          <pc:docMk/>
          <pc:sldMk cId="4241496336" sldId="357"/>
        </pc:sldMkLst>
      </pc:sldChg>
      <pc:sldChg chg="addSp delSp modSp mod modAnim">
        <pc:chgData name="Ishraq Li-Rahman" userId="d0d41622-7436-4a78-9ba3-f1566a6f1317" providerId="ADAL" clId="{75951E19-8A0E-45D5-AEE5-AD236C4E46D1}" dt="2024-11-26T17:10:00.141" v="223" actId="207"/>
        <pc:sldMkLst>
          <pc:docMk/>
          <pc:sldMk cId="2836288271" sldId="358"/>
        </pc:sldMkLst>
      </pc:sldChg>
      <pc:sldChg chg="addSp delSp modSp mod modAnim">
        <pc:chgData name="Ishraq Li-Rahman" userId="d0d41622-7436-4a78-9ba3-f1566a6f1317" providerId="ADAL" clId="{75951E19-8A0E-45D5-AEE5-AD236C4E46D1}" dt="2024-11-26T17:10:09.056" v="225"/>
        <pc:sldMkLst>
          <pc:docMk/>
          <pc:sldMk cId="2363815596" sldId="359"/>
        </pc:sldMkLst>
      </pc:sldChg>
      <pc:sldChg chg="addSp delSp modSp mod modAnim">
        <pc:chgData name="Ishraq Li-Rahman" userId="d0d41622-7436-4a78-9ba3-f1566a6f1317" providerId="ADAL" clId="{75951E19-8A0E-45D5-AEE5-AD236C4E46D1}" dt="2024-11-26T17:01:47.959" v="197"/>
        <pc:sldMkLst>
          <pc:docMk/>
          <pc:sldMk cId="1075768784" sldId="360"/>
        </pc:sldMkLst>
      </pc:sldChg>
      <pc:sldChg chg="addSp delSp modSp mod modAnim">
        <pc:chgData name="Ishraq Li-Rahman" userId="d0d41622-7436-4a78-9ba3-f1566a6f1317" providerId="ADAL" clId="{75951E19-8A0E-45D5-AEE5-AD236C4E46D1}" dt="2024-11-26T17:01:52.145" v="199"/>
        <pc:sldMkLst>
          <pc:docMk/>
          <pc:sldMk cId="848702963" sldId="361"/>
        </pc:sldMkLst>
      </pc:sldChg>
    </pc:docChg>
  </pc:docChgLst>
  <pc:docChgLst>
    <pc:chgData name="Beth Barnes" userId="S::beth@nationalnumeracy.org.uk::3e762f42-0ff2-4b0b-83f7-6a3b90266c0d" providerId="AD" clId="Web-{84C73143-04D8-76F5-7F65-7BC002BFB97F}"/>
    <pc:docChg chg="modSld">
      <pc:chgData name="Beth Barnes" userId="S::beth@nationalnumeracy.org.uk::3e762f42-0ff2-4b0b-83f7-6a3b90266c0d" providerId="AD" clId="Web-{84C73143-04D8-76F5-7F65-7BC002BFB97F}" dt="2025-03-03T14:42:23.527" v="3" actId="1076"/>
      <pc:docMkLst>
        <pc:docMk/>
      </pc:docMkLst>
      <pc:sldChg chg="addSp delSp modSp">
        <pc:chgData name="Beth Barnes" userId="S::beth@nationalnumeracy.org.uk::3e762f42-0ff2-4b0b-83f7-6a3b90266c0d" providerId="AD" clId="Web-{84C73143-04D8-76F5-7F65-7BC002BFB97F}" dt="2025-03-03T14:42:23.527" v="3" actId="1076"/>
        <pc:sldMkLst>
          <pc:docMk/>
          <pc:sldMk cId="950460605" sldId="329"/>
        </pc:sldMkLst>
      </pc:sldChg>
    </pc:docChg>
  </pc:docChgLst>
  <pc:docChgLst>
    <pc:chgData name="Bryony Clark" userId="9a0d9efc-5e53-44f4-94d3-0edbe6384628" providerId="ADAL" clId="{DFFE4600-8E24-4EFF-98E2-51AF3C81CB36}"/>
    <pc:docChg chg="modSld">
      <pc:chgData name="Bryony Clark" userId="9a0d9efc-5e53-44f4-94d3-0edbe6384628" providerId="ADAL" clId="{DFFE4600-8E24-4EFF-98E2-51AF3C81CB36}" dt="2024-12-04T09:04:56.319" v="4" actId="1076"/>
      <pc:docMkLst>
        <pc:docMk/>
      </pc:docMkLst>
      <pc:sldChg chg="modSp mod">
        <pc:chgData name="Bryony Clark" userId="9a0d9efc-5e53-44f4-94d3-0edbe6384628" providerId="ADAL" clId="{DFFE4600-8E24-4EFF-98E2-51AF3C81CB36}" dt="2024-12-04T09:04:56.319" v="4" actId="1076"/>
        <pc:sldMkLst>
          <pc:docMk/>
          <pc:sldMk cId="869331193" sldId="312"/>
        </pc:sldMkLst>
      </pc:sldChg>
      <pc:sldChg chg="modSp mod">
        <pc:chgData name="Bryony Clark" userId="9a0d9efc-5e53-44f4-94d3-0edbe6384628" providerId="ADAL" clId="{DFFE4600-8E24-4EFF-98E2-51AF3C81CB36}" dt="2024-12-04T09:04:44.527" v="1" actId="1076"/>
        <pc:sldMkLst>
          <pc:docMk/>
          <pc:sldMk cId="3102602640" sldId="314"/>
        </pc:sldMkLst>
      </pc:sldChg>
    </pc:docChg>
  </pc:docChgLst>
  <pc:docChgLst>
    <pc:chgData name="Iain Evans" userId="fa16230a-5fd5-4c16-ab5a-0fd35eaac03a" providerId="ADAL" clId="{F1430ED5-E40B-4886-B604-E96759D31E73}"/>
    <pc:docChg chg="modSld">
      <pc:chgData name="Iain Evans" userId="fa16230a-5fd5-4c16-ab5a-0fd35eaac03a" providerId="ADAL" clId="{F1430ED5-E40B-4886-B604-E96759D31E73}" dt="2025-03-20T11:00:27.302" v="0" actId="20577"/>
      <pc:docMkLst>
        <pc:docMk/>
      </pc:docMkLst>
      <pc:sldChg chg="modSp mod">
        <pc:chgData name="Iain Evans" userId="fa16230a-5fd5-4c16-ab5a-0fd35eaac03a" providerId="ADAL" clId="{F1430ED5-E40B-4886-B604-E96759D31E73}" dt="2025-03-20T11:00:27.302" v="0" actId="20577"/>
        <pc:sldMkLst>
          <pc:docMk/>
          <pc:sldMk cId="2363815596" sldId="359"/>
        </pc:sldMkLst>
      </pc:sldChg>
    </pc:docChg>
  </pc:docChgLst>
  <pc:docChgLst>
    <pc:chgData name="Bryony Clark" userId="9a0d9efc-5e53-44f4-94d3-0edbe6384628" providerId="ADAL" clId="{34A89E15-7AFD-4332-B6AA-B54399E8E288}"/>
    <pc:docChg chg="undo custSel addSld modSld sldOrd">
      <pc:chgData name="Bryony Clark" userId="9a0d9efc-5e53-44f4-94d3-0edbe6384628" providerId="ADAL" clId="{34A89E15-7AFD-4332-B6AA-B54399E8E288}" dt="2025-03-19T10:43:36.332" v="11" actId="729"/>
      <pc:docMkLst>
        <pc:docMk/>
      </pc:docMkLst>
      <pc:sldChg chg="mod modShow">
        <pc:chgData name="Bryony Clark" userId="9a0d9efc-5e53-44f4-94d3-0edbe6384628" providerId="ADAL" clId="{34A89E15-7AFD-4332-B6AA-B54399E8E288}" dt="2025-03-19T10:41:05.395" v="8" actId="729"/>
        <pc:sldMkLst>
          <pc:docMk/>
          <pc:sldMk cId="1326286390" sldId="319"/>
        </pc:sldMkLst>
      </pc:sldChg>
      <pc:sldChg chg="mod modShow">
        <pc:chgData name="Bryony Clark" userId="9a0d9efc-5e53-44f4-94d3-0edbe6384628" providerId="ADAL" clId="{34A89E15-7AFD-4332-B6AA-B54399E8E288}" dt="2025-03-19T10:43:36.332" v="11" actId="729"/>
        <pc:sldMkLst>
          <pc:docMk/>
          <pc:sldMk cId="691311089" sldId="320"/>
        </pc:sldMkLst>
      </pc:sldChg>
      <pc:sldChg chg="addSp delSp modSp add mod ord modClrScheme chgLayout">
        <pc:chgData name="Bryony Clark" userId="9a0d9efc-5e53-44f4-94d3-0edbe6384628" providerId="ADAL" clId="{34A89E15-7AFD-4332-B6AA-B54399E8E288}" dt="2025-03-19T10:41:07.774" v="10"/>
        <pc:sldMkLst>
          <pc:docMk/>
          <pc:sldMk cId="1438596126" sldId="364"/>
        </pc:sldMkLst>
      </pc:sldChg>
    </pc:docChg>
  </pc:docChgLst>
  <pc:docChgLst>
    <pc:chgData name="Beth Barnes" userId="3e762f42-0ff2-4b0b-83f7-6a3b90266c0d" providerId="ADAL" clId="{06F4CB33-0C82-4EE4-85B0-1F62C9359049}"/>
    <pc:docChg chg="custSel addSld delSld modSld sldOrd">
      <pc:chgData name="Beth Barnes" userId="3e762f42-0ff2-4b0b-83f7-6a3b90266c0d" providerId="ADAL" clId="{06F4CB33-0C82-4EE4-85B0-1F62C9359049}" dt="2024-06-26T11:44:52.753" v="207" actId="20577"/>
      <pc:docMkLst>
        <pc:docMk/>
      </pc:docMkLst>
      <pc:sldChg chg="modSp mod">
        <pc:chgData name="Beth Barnes" userId="3e762f42-0ff2-4b0b-83f7-6a3b90266c0d" providerId="ADAL" clId="{06F4CB33-0C82-4EE4-85B0-1F62C9359049}" dt="2024-06-19T11:27:43.796" v="119" actId="20577"/>
        <pc:sldMkLst>
          <pc:docMk/>
          <pc:sldMk cId="2164502482" sldId="256"/>
        </pc:sldMkLst>
      </pc:sldChg>
      <pc:sldChg chg="modSp mod">
        <pc:chgData name="Beth Barnes" userId="3e762f42-0ff2-4b0b-83f7-6a3b90266c0d" providerId="ADAL" clId="{06F4CB33-0C82-4EE4-85B0-1F62C9359049}" dt="2024-06-19T10:54:23.096" v="81" actId="20577"/>
        <pc:sldMkLst>
          <pc:docMk/>
          <pc:sldMk cId="173438086" sldId="274"/>
        </pc:sldMkLst>
      </pc:sldChg>
      <pc:sldChg chg="modSp mod">
        <pc:chgData name="Beth Barnes" userId="3e762f42-0ff2-4b0b-83f7-6a3b90266c0d" providerId="ADAL" clId="{06F4CB33-0C82-4EE4-85B0-1F62C9359049}" dt="2024-06-26T11:44:52.753" v="207" actId="20577"/>
        <pc:sldMkLst>
          <pc:docMk/>
          <pc:sldMk cId="2022601873" sldId="300"/>
        </pc:sldMkLst>
      </pc:sldChg>
      <pc:sldChg chg="add">
        <pc:chgData name="Beth Barnes" userId="3e762f42-0ff2-4b0b-83f7-6a3b90266c0d" providerId="ADAL" clId="{06F4CB33-0C82-4EE4-85B0-1F62C9359049}" dt="2024-06-19T11:26:57.692" v="82"/>
        <pc:sldMkLst>
          <pc:docMk/>
          <pc:sldMk cId="1258786307" sldId="308"/>
        </pc:sldMkLst>
      </pc:sldChg>
      <pc:sldChg chg="add">
        <pc:chgData name="Beth Barnes" userId="3e762f42-0ff2-4b0b-83f7-6a3b90266c0d" providerId="ADAL" clId="{06F4CB33-0C82-4EE4-85B0-1F62C9359049}" dt="2024-06-19T11:26:57.692" v="82"/>
        <pc:sldMkLst>
          <pc:docMk/>
          <pc:sldMk cId="2661038464" sldId="309"/>
        </pc:sldMkLst>
      </pc:sldChg>
      <pc:sldChg chg="add">
        <pc:chgData name="Beth Barnes" userId="3e762f42-0ff2-4b0b-83f7-6a3b90266c0d" providerId="ADAL" clId="{06F4CB33-0C82-4EE4-85B0-1F62C9359049}" dt="2024-06-19T11:26:57.692" v="82"/>
        <pc:sldMkLst>
          <pc:docMk/>
          <pc:sldMk cId="442006767" sldId="310"/>
        </pc:sldMkLst>
      </pc:sldChg>
      <pc:sldChg chg="modSp mod">
        <pc:chgData name="Beth Barnes" userId="3e762f42-0ff2-4b0b-83f7-6a3b90266c0d" providerId="ADAL" clId="{06F4CB33-0C82-4EE4-85B0-1F62C9359049}" dt="2024-06-26T11:33:18.491" v="178" actId="20577"/>
        <pc:sldMkLst>
          <pc:docMk/>
          <pc:sldMk cId="3351408038" sldId="328"/>
        </pc:sldMkLst>
      </pc:sldChg>
      <pc:sldChg chg="modSp mod">
        <pc:chgData name="Beth Barnes" userId="3e762f42-0ff2-4b0b-83f7-6a3b90266c0d" providerId="ADAL" clId="{06F4CB33-0C82-4EE4-85B0-1F62C9359049}" dt="2024-06-26T11:33:22.891" v="185" actId="20577"/>
        <pc:sldMkLst>
          <pc:docMk/>
          <pc:sldMk cId="2024312141" sldId="336"/>
        </pc:sldMkLst>
      </pc:sldChg>
      <pc:sldChg chg="addSp delSp modSp add mod">
        <pc:chgData name="Beth Barnes" userId="3e762f42-0ff2-4b0b-83f7-6a3b90266c0d" providerId="ADAL" clId="{06F4CB33-0C82-4EE4-85B0-1F62C9359049}" dt="2024-06-26T11:30:51.291" v="171" actId="1076"/>
        <pc:sldMkLst>
          <pc:docMk/>
          <pc:sldMk cId="3835534560" sldId="350"/>
        </pc:sldMkLst>
      </pc:sldChg>
      <pc:sldChg chg="addSp delSp modSp add mod">
        <pc:chgData name="Beth Barnes" userId="3e762f42-0ff2-4b0b-83f7-6a3b90266c0d" providerId="ADAL" clId="{06F4CB33-0C82-4EE4-85B0-1F62C9359049}" dt="2024-06-26T11:33:38.062" v="191" actId="14100"/>
        <pc:sldMkLst>
          <pc:docMk/>
          <pc:sldMk cId="595603192" sldId="351"/>
        </pc:sldMkLst>
      </pc:sldChg>
      <pc:sldChg chg="addSp delSp modSp add mod ord">
        <pc:chgData name="Beth Barnes" userId="3e762f42-0ff2-4b0b-83f7-6a3b90266c0d" providerId="ADAL" clId="{06F4CB33-0C82-4EE4-85B0-1F62C9359049}" dt="2024-06-26T11:34:39.753" v="203"/>
        <pc:sldMkLst>
          <pc:docMk/>
          <pc:sldMk cId="1475118806" sldId="352"/>
        </pc:sldMkLst>
      </pc:sldChg>
      <pc:sldChg chg="add del">
        <pc:chgData name="Beth Barnes" userId="3e762f42-0ff2-4b0b-83f7-6a3b90266c0d" providerId="ADAL" clId="{06F4CB33-0C82-4EE4-85B0-1F62C9359049}" dt="2024-06-26T11:34:38.475" v="201" actId="47"/>
        <pc:sldMkLst>
          <pc:docMk/>
          <pc:sldMk cId="369746103" sldId="353"/>
        </pc:sldMkLst>
      </pc:sldChg>
      <pc:sldChg chg="addSp delSp modSp add mod">
        <pc:chgData name="Beth Barnes" userId="3e762f42-0ff2-4b0b-83f7-6a3b90266c0d" providerId="ADAL" clId="{06F4CB33-0C82-4EE4-85B0-1F62C9359049}" dt="2024-06-26T11:34:47.110" v="206" actId="1076"/>
        <pc:sldMkLst>
          <pc:docMk/>
          <pc:sldMk cId="732316927" sldId="354"/>
        </pc:sldMkLst>
      </pc:sldChg>
    </pc:docChg>
  </pc:docChgLst>
  <pc:docChgLst>
    <pc:chgData name="Beth Barnes" userId="3e762f42-0ff2-4b0b-83f7-6a3b90266c0d" providerId="ADAL" clId="{8C46B973-D627-482E-B44D-A7CC72F8AA8D}"/>
    <pc:docChg chg="custSel addSld delSld modSld sldOrd">
      <pc:chgData name="Beth Barnes" userId="3e762f42-0ff2-4b0b-83f7-6a3b90266c0d" providerId="ADAL" clId="{8C46B973-D627-482E-B44D-A7CC72F8AA8D}" dt="2025-04-16T11:07:28.279" v="1021" actId="20577"/>
      <pc:docMkLst>
        <pc:docMk/>
      </pc:docMkLst>
      <pc:sldChg chg="add">
        <pc:chgData name="Beth Barnes" userId="3e762f42-0ff2-4b0b-83f7-6a3b90266c0d" providerId="ADAL" clId="{8C46B973-D627-482E-B44D-A7CC72F8AA8D}" dt="2025-04-16T09:01:31.941" v="0"/>
        <pc:sldMkLst>
          <pc:docMk/>
          <pc:sldMk cId="1553201817" sldId="293"/>
        </pc:sldMkLst>
      </pc:sldChg>
      <pc:sldChg chg="add">
        <pc:chgData name="Beth Barnes" userId="3e762f42-0ff2-4b0b-83f7-6a3b90266c0d" providerId="ADAL" clId="{8C46B973-D627-482E-B44D-A7CC72F8AA8D}" dt="2025-04-16T09:01:31.941" v="0"/>
        <pc:sldMkLst>
          <pc:docMk/>
          <pc:sldMk cId="781477991" sldId="294"/>
        </pc:sldMkLst>
      </pc:sldChg>
      <pc:sldChg chg="add">
        <pc:chgData name="Beth Barnes" userId="3e762f42-0ff2-4b0b-83f7-6a3b90266c0d" providerId="ADAL" clId="{8C46B973-D627-482E-B44D-A7CC72F8AA8D}" dt="2025-04-16T09:01:31.941" v="0"/>
        <pc:sldMkLst>
          <pc:docMk/>
          <pc:sldMk cId="2185076766" sldId="296"/>
        </pc:sldMkLst>
      </pc:sldChg>
      <pc:sldChg chg="modSp mod">
        <pc:chgData name="Beth Barnes" userId="3e762f42-0ff2-4b0b-83f7-6a3b90266c0d" providerId="ADAL" clId="{8C46B973-D627-482E-B44D-A7CC72F8AA8D}" dt="2025-04-16T11:07:28.279" v="1021" actId="20577"/>
        <pc:sldMkLst>
          <pc:docMk/>
          <pc:sldMk cId="2022601873" sldId="300"/>
        </pc:sldMkLst>
      </pc:sldChg>
      <pc:sldChg chg="del">
        <pc:chgData name="Beth Barnes" userId="3e762f42-0ff2-4b0b-83f7-6a3b90266c0d" providerId="ADAL" clId="{8C46B973-D627-482E-B44D-A7CC72F8AA8D}" dt="2025-04-16T10:15:07.307" v="571" actId="2696"/>
        <pc:sldMkLst>
          <pc:docMk/>
          <pc:sldMk cId="2633443175" sldId="308"/>
        </pc:sldMkLst>
      </pc:sldChg>
      <pc:sldChg chg="add">
        <pc:chgData name="Beth Barnes" userId="3e762f42-0ff2-4b0b-83f7-6a3b90266c0d" providerId="ADAL" clId="{8C46B973-D627-482E-B44D-A7CC72F8AA8D}" dt="2025-04-16T10:15:10.069" v="572"/>
        <pc:sldMkLst>
          <pc:docMk/>
          <pc:sldMk cId="4107884071" sldId="308"/>
        </pc:sldMkLst>
      </pc:sldChg>
      <pc:sldChg chg="del">
        <pc:chgData name="Beth Barnes" userId="3e762f42-0ff2-4b0b-83f7-6a3b90266c0d" providerId="ADAL" clId="{8C46B973-D627-482E-B44D-A7CC72F8AA8D}" dt="2025-04-16T10:15:07.307" v="571" actId="2696"/>
        <pc:sldMkLst>
          <pc:docMk/>
          <pc:sldMk cId="2494367393" sldId="309"/>
        </pc:sldMkLst>
      </pc:sldChg>
      <pc:sldChg chg="add">
        <pc:chgData name="Beth Barnes" userId="3e762f42-0ff2-4b0b-83f7-6a3b90266c0d" providerId="ADAL" clId="{8C46B973-D627-482E-B44D-A7CC72F8AA8D}" dt="2025-04-16T10:15:10.069" v="572"/>
        <pc:sldMkLst>
          <pc:docMk/>
          <pc:sldMk cId="3910491136" sldId="309"/>
        </pc:sldMkLst>
      </pc:sldChg>
      <pc:sldChg chg="del">
        <pc:chgData name="Beth Barnes" userId="3e762f42-0ff2-4b0b-83f7-6a3b90266c0d" providerId="ADAL" clId="{8C46B973-D627-482E-B44D-A7CC72F8AA8D}" dt="2025-04-16T10:15:07.307" v="571" actId="2696"/>
        <pc:sldMkLst>
          <pc:docMk/>
          <pc:sldMk cId="1514023966" sldId="310"/>
        </pc:sldMkLst>
      </pc:sldChg>
      <pc:sldChg chg="add">
        <pc:chgData name="Beth Barnes" userId="3e762f42-0ff2-4b0b-83f7-6a3b90266c0d" providerId="ADAL" clId="{8C46B973-D627-482E-B44D-A7CC72F8AA8D}" dt="2025-04-16T10:15:10.069" v="572"/>
        <pc:sldMkLst>
          <pc:docMk/>
          <pc:sldMk cId="2987390257" sldId="310"/>
        </pc:sldMkLst>
      </pc:sldChg>
      <pc:sldChg chg="add">
        <pc:chgData name="Beth Barnes" userId="3e762f42-0ff2-4b0b-83f7-6a3b90266c0d" providerId="ADAL" clId="{8C46B973-D627-482E-B44D-A7CC72F8AA8D}" dt="2025-04-16T10:15:10.069" v="572"/>
        <pc:sldMkLst>
          <pc:docMk/>
          <pc:sldMk cId="39696683" sldId="311"/>
        </pc:sldMkLst>
      </pc:sldChg>
      <pc:sldChg chg="del">
        <pc:chgData name="Beth Barnes" userId="3e762f42-0ff2-4b0b-83f7-6a3b90266c0d" providerId="ADAL" clId="{8C46B973-D627-482E-B44D-A7CC72F8AA8D}" dt="2025-04-16T10:15:07.307" v="571" actId="2696"/>
        <pc:sldMkLst>
          <pc:docMk/>
          <pc:sldMk cId="3319485301" sldId="311"/>
        </pc:sldMkLst>
      </pc:sldChg>
      <pc:sldChg chg="del">
        <pc:chgData name="Beth Barnes" userId="3e762f42-0ff2-4b0b-83f7-6a3b90266c0d" providerId="ADAL" clId="{8C46B973-D627-482E-B44D-A7CC72F8AA8D}" dt="2025-04-16T10:15:07.307" v="571" actId="2696"/>
        <pc:sldMkLst>
          <pc:docMk/>
          <pc:sldMk cId="491324856" sldId="312"/>
        </pc:sldMkLst>
      </pc:sldChg>
      <pc:sldChg chg="add">
        <pc:chgData name="Beth Barnes" userId="3e762f42-0ff2-4b0b-83f7-6a3b90266c0d" providerId="ADAL" clId="{8C46B973-D627-482E-B44D-A7CC72F8AA8D}" dt="2025-04-16T10:15:10.069" v="572"/>
        <pc:sldMkLst>
          <pc:docMk/>
          <pc:sldMk cId="2769946110" sldId="312"/>
        </pc:sldMkLst>
      </pc:sldChg>
      <pc:sldChg chg="del">
        <pc:chgData name="Beth Barnes" userId="3e762f42-0ff2-4b0b-83f7-6a3b90266c0d" providerId="ADAL" clId="{8C46B973-D627-482E-B44D-A7CC72F8AA8D}" dt="2025-04-16T10:15:07.307" v="571" actId="2696"/>
        <pc:sldMkLst>
          <pc:docMk/>
          <pc:sldMk cId="8025155" sldId="314"/>
        </pc:sldMkLst>
      </pc:sldChg>
      <pc:sldChg chg="add">
        <pc:chgData name="Beth Barnes" userId="3e762f42-0ff2-4b0b-83f7-6a3b90266c0d" providerId="ADAL" clId="{8C46B973-D627-482E-B44D-A7CC72F8AA8D}" dt="2025-04-16T10:15:10.069" v="572"/>
        <pc:sldMkLst>
          <pc:docMk/>
          <pc:sldMk cId="792070493" sldId="314"/>
        </pc:sldMkLst>
      </pc:sldChg>
      <pc:sldChg chg="add">
        <pc:chgData name="Beth Barnes" userId="3e762f42-0ff2-4b0b-83f7-6a3b90266c0d" providerId="ADAL" clId="{8C46B973-D627-482E-B44D-A7CC72F8AA8D}" dt="2025-04-16T10:15:10.069" v="572"/>
        <pc:sldMkLst>
          <pc:docMk/>
          <pc:sldMk cId="1082685257" sldId="315"/>
        </pc:sldMkLst>
      </pc:sldChg>
      <pc:sldChg chg="del">
        <pc:chgData name="Beth Barnes" userId="3e762f42-0ff2-4b0b-83f7-6a3b90266c0d" providerId="ADAL" clId="{8C46B973-D627-482E-B44D-A7CC72F8AA8D}" dt="2025-04-16T10:15:07.307" v="571" actId="2696"/>
        <pc:sldMkLst>
          <pc:docMk/>
          <pc:sldMk cId="1221128302" sldId="315"/>
        </pc:sldMkLst>
      </pc:sldChg>
      <pc:sldChg chg="del">
        <pc:chgData name="Beth Barnes" userId="3e762f42-0ff2-4b0b-83f7-6a3b90266c0d" providerId="ADAL" clId="{8C46B973-D627-482E-B44D-A7CC72F8AA8D}" dt="2025-04-16T10:15:07.307" v="571" actId="2696"/>
        <pc:sldMkLst>
          <pc:docMk/>
          <pc:sldMk cId="2410047348" sldId="316"/>
        </pc:sldMkLst>
      </pc:sldChg>
      <pc:sldChg chg="add">
        <pc:chgData name="Beth Barnes" userId="3e762f42-0ff2-4b0b-83f7-6a3b90266c0d" providerId="ADAL" clId="{8C46B973-D627-482E-B44D-A7CC72F8AA8D}" dt="2025-04-16T10:15:10.069" v="572"/>
        <pc:sldMkLst>
          <pc:docMk/>
          <pc:sldMk cId="2774820326" sldId="316"/>
        </pc:sldMkLst>
      </pc:sldChg>
      <pc:sldChg chg="del">
        <pc:chgData name="Beth Barnes" userId="3e762f42-0ff2-4b0b-83f7-6a3b90266c0d" providerId="ADAL" clId="{8C46B973-D627-482E-B44D-A7CC72F8AA8D}" dt="2025-04-16T10:15:07.307" v="571" actId="2696"/>
        <pc:sldMkLst>
          <pc:docMk/>
          <pc:sldMk cId="624697780" sldId="317"/>
        </pc:sldMkLst>
      </pc:sldChg>
      <pc:sldChg chg="add">
        <pc:chgData name="Beth Barnes" userId="3e762f42-0ff2-4b0b-83f7-6a3b90266c0d" providerId="ADAL" clId="{8C46B973-D627-482E-B44D-A7CC72F8AA8D}" dt="2025-04-16T10:15:10.069" v="572"/>
        <pc:sldMkLst>
          <pc:docMk/>
          <pc:sldMk cId="1984201636" sldId="317"/>
        </pc:sldMkLst>
      </pc:sldChg>
      <pc:sldChg chg="del">
        <pc:chgData name="Beth Barnes" userId="3e762f42-0ff2-4b0b-83f7-6a3b90266c0d" providerId="ADAL" clId="{8C46B973-D627-482E-B44D-A7CC72F8AA8D}" dt="2025-04-16T10:18:02.989" v="576" actId="2696"/>
        <pc:sldMkLst>
          <pc:docMk/>
          <pc:sldMk cId="1326286390" sldId="319"/>
        </pc:sldMkLst>
      </pc:sldChg>
      <pc:sldChg chg="del">
        <pc:chgData name="Beth Barnes" userId="3e762f42-0ff2-4b0b-83f7-6a3b90266c0d" providerId="ADAL" clId="{8C46B973-D627-482E-B44D-A7CC72F8AA8D}" dt="2025-04-16T10:18:06.888" v="577" actId="2696"/>
        <pc:sldMkLst>
          <pc:docMk/>
          <pc:sldMk cId="691311089" sldId="320"/>
        </pc:sldMkLst>
      </pc:sldChg>
      <pc:sldChg chg="del">
        <pc:chgData name="Beth Barnes" userId="3e762f42-0ff2-4b0b-83f7-6a3b90266c0d" providerId="ADAL" clId="{8C46B973-D627-482E-B44D-A7CC72F8AA8D}" dt="2025-04-16T10:07:07.166" v="4" actId="2696"/>
        <pc:sldMkLst>
          <pc:docMk/>
          <pc:sldMk cId="1233044379" sldId="326"/>
        </pc:sldMkLst>
      </pc:sldChg>
      <pc:sldChg chg="addSp modSp add mod">
        <pc:chgData name="Beth Barnes" userId="3e762f42-0ff2-4b0b-83f7-6a3b90266c0d" providerId="ADAL" clId="{8C46B973-D627-482E-B44D-A7CC72F8AA8D}" dt="2025-04-16T10:09:42.576" v="34" actId="1076"/>
        <pc:sldMkLst>
          <pc:docMk/>
          <pc:sldMk cId="3880369603" sldId="326"/>
        </pc:sldMkLst>
      </pc:sldChg>
      <pc:sldChg chg="del">
        <pc:chgData name="Beth Barnes" userId="3e762f42-0ff2-4b0b-83f7-6a3b90266c0d" providerId="ADAL" clId="{8C46B973-D627-482E-B44D-A7CC72F8AA8D}" dt="2025-04-16T10:07:07.166" v="4" actId="2696"/>
        <pc:sldMkLst>
          <pc:docMk/>
          <pc:sldMk cId="950460605" sldId="329"/>
        </pc:sldMkLst>
      </pc:sldChg>
      <pc:sldChg chg="addSp delSp modSp add mod">
        <pc:chgData name="Beth Barnes" userId="3e762f42-0ff2-4b0b-83f7-6a3b90266c0d" providerId="ADAL" clId="{8C46B973-D627-482E-B44D-A7CC72F8AA8D}" dt="2025-04-16T10:09:21.741" v="24" actId="1076"/>
        <pc:sldMkLst>
          <pc:docMk/>
          <pc:sldMk cId="2052024701" sldId="329"/>
        </pc:sldMkLst>
      </pc:sldChg>
      <pc:sldChg chg="modSp add mod">
        <pc:chgData name="Beth Barnes" userId="3e762f42-0ff2-4b0b-83f7-6a3b90266c0d" providerId="ADAL" clId="{8C46B973-D627-482E-B44D-A7CC72F8AA8D}" dt="2025-04-16T10:13:25.213" v="555" actId="20577"/>
        <pc:sldMkLst>
          <pc:docMk/>
          <pc:sldMk cId="3142564838" sldId="330"/>
        </pc:sldMkLst>
      </pc:sldChg>
      <pc:sldChg chg="del">
        <pc:chgData name="Beth Barnes" userId="3e762f42-0ff2-4b0b-83f7-6a3b90266c0d" providerId="ADAL" clId="{8C46B973-D627-482E-B44D-A7CC72F8AA8D}" dt="2025-04-16T10:07:07.166" v="4" actId="2696"/>
        <pc:sldMkLst>
          <pc:docMk/>
          <pc:sldMk cId="3478302214" sldId="330"/>
        </pc:sldMkLst>
      </pc:sldChg>
      <pc:sldChg chg="addSp delSp modSp mod">
        <pc:chgData name="Beth Barnes" userId="3e762f42-0ff2-4b0b-83f7-6a3b90266c0d" providerId="ADAL" clId="{8C46B973-D627-482E-B44D-A7CC72F8AA8D}" dt="2025-04-16T10:18:45.301" v="582" actId="1076"/>
        <pc:sldMkLst>
          <pc:docMk/>
          <pc:sldMk cId="190615691" sldId="335"/>
        </pc:sldMkLst>
      </pc:sldChg>
      <pc:sldChg chg="add">
        <pc:chgData name="Beth Barnes" userId="3e762f42-0ff2-4b0b-83f7-6a3b90266c0d" providerId="ADAL" clId="{8C46B973-D627-482E-B44D-A7CC72F8AA8D}" dt="2025-04-16T10:07:14.107" v="5"/>
        <pc:sldMkLst>
          <pc:docMk/>
          <pc:sldMk cId="2912627525" sldId="347"/>
        </pc:sldMkLst>
      </pc:sldChg>
      <pc:sldChg chg="del">
        <pc:chgData name="Beth Barnes" userId="3e762f42-0ff2-4b0b-83f7-6a3b90266c0d" providerId="ADAL" clId="{8C46B973-D627-482E-B44D-A7CC72F8AA8D}" dt="2025-04-16T10:07:07.166" v="4" actId="2696"/>
        <pc:sldMkLst>
          <pc:docMk/>
          <pc:sldMk cId="3558121878" sldId="347"/>
        </pc:sldMkLst>
      </pc:sldChg>
      <pc:sldChg chg="add">
        <pc:chgData name="Beth Barnes" userId="3e762f42-0ff2-4b0b-83f7-6a3b90266c0d" providerId="ADAL" clId="{8C46B973-D627-482E-B44D-A7CC72F8AA8D}" dt="2025-04-16T10:07:14.107" v="5"/>
        <pc:sldMkLst>
          <pc:docMk/>
          <pc:sldMk cId="82861355" sldId="349"/>
        </pc:sldMkLst>
      </pc:sldChg>
      <pc:sldChg chg="del">
        <pc:chgData name="Beth Barnes" userId="3e762f42-0ff2-4b0b-83f7-6a3b90266c0d" providerId="ADAL" clId="{8C46B973-D627-482E-B44D-A7CC72F8AA8D}" dt="2025-04-16T10:07:07.166" v="4" actId="2696"/>
        <pc:sldMkLst>
          <pc:docMk/>
          <pc:sldMk cId="893704607" sldId="349"/>
        </pc:sldMkLst>
      </pc:sldChg>
      <pc:sldChg chg="del">
        <pc:chgData name="Beth Barnes" userId="3e762f42-0ff2-4b0b-83f7-6a3b90266c0d" providerId="ADAL" clId="{8C46B973-D627-482E-B44D-A7CC72F8AA8D}" dt="2025-04-16T09:53:36.680" v="1" actId="47"/>
        <pc:sldMkLst>
          <pc:docMk/>
          <pc:sldMk cId="1479882583" sldId="351"/>
        </pc:sldMkLst>
      </pc:sldChg>
      <pc:sldChg chg="modSp mod ord">
        <pc:chgData name="Beth Barnes" userId="3e762f42-0ff2-4b0b-83f7-6a3b90266c0d" providerId="ADAL" clId="{8C46B973-D627-482E-B44D-A7CC72F8AA8D}" dt="2025-04-16T10:21:55.452" v="648"/>
        <pc:sldMkLst>
          <pc:docMk/>
          <pc:sldMk cId="3043972325" sldId="352"/>
        </pc:sldMkLst>
      </pc:sldChg>
      <pc:sldChg chg="addSp modSp mod ord">
        <pc:chgData name="Beth Barnes" userId="3e762f42-0ff2-4b0b-83f7-6a3b90266c0d" providerId="ADAL" clId="{8C46B973-D627-482E-B44D-A7CC72F8AA8D}" dt="2025-04-16T10:21:47.360" v="646" actId="20577"/>
        <pc:sldMkLst>
          <pc:docMk/>
          <pc:sldMk cId="3182648483" sldId="353"/>
        </pc:sldMkLst>
      </pc:sldChg>
      <pc:sldChg chg="del">
        <pc:chgData name="Beth Barnes" userId="3e762f42-0ff2-4b0b-83f7-6a3b90266c0d" providerId="ADAL" clId="{8C46B973-D627-482E-B44D-A7CC72F8AA8D}" dt="2025-04-16T10:22:13.233" v="649" actId="47"/>
        <pc:sldMkLst>
          <pc:docMk/>
          <pc:sldMk cId="2329173989" sldId="354"/>
        </pc:sldMkLst>
      </pc:sldChg>
      <pc:sldChg chg="add">
        <pc:chgData name="Beth Barnes" userId="3e762f42-0ff2-4b0b-83f7-6a3b90266c0d" providerId="ADAL" clId="{8C46B973-D627-482E-B44D-A7CC72F8AA8D}" dt="2025-04-16T10:27:28.907" v="940"/>
        <pc:sldMkLst>
          <pc:docMk/>
          <pc:sldMk cId="925424137" sldId="358"/>
        </pc:sldMkLst>
      </pc:sldChg>
      <pc:sldChg chg="del">
        <pc:chgData name="Beth Barnes" userId="3e762f42-0ff2-4b0b-83f7-6a3b90266c0d" providerId="ADAL" clId="{8C46B973-D627-482E-B44D-A7CC72F8AA8D}" dt="2025-04-16T10:22:17.312" v="650" actId="47"/>
        <pc:sldMkLst>
          <pc:docMk/>
          <pc:sldMk cId="2836288271" sldId="358"/>
        </pc:sldMkLst>
      </pc:sldChg>
      <pc:sldChg chg="del">
        <pc:chgData name="Beth Barnes" userId="3e762f42-0ff2-4b0b-83f7-6a3b90266c0d" providerId="ADAL" clId="{8C46B973-D627-482E-B44D-A7CC72F8AA8D}" dt="2025-04-16T10:07:07.166" v="4" actId="2696"/>
        <pc:sldMkLst>
          <pc:docMk/>
          <pc:sldMk cId="1075768784" sldId="360"/>
        </pc:sldMkLst>
      </pc:sldChg>
      <pc:sldChg chg="modSp add mod">
        <pc:chgData name="Beth Barnes" userId="3e762f42-0ff2-4b0b-83f7-6a3b90266c0d" providerId="ADAL" clId="{8C46B973-D627-482E-B44D-A7CC72F8AA8D}" dt="2025-04-16T10:12:17.818" v="413" actId="404"/>
        <pc:sldMkLst>
          <pc:docMk/>
          <pc:sldMk cId="1326537667" sldId="360"/>
        </pc:sldMkLst>
      </pc:sldChg>
      <pc:sldChg chg="modSp add mod">
        <pc:chgData name="Beth Barnes" userId="3e762f42-0ff2-4b0b-83f7-6a3b90266c0d" providerId="ADAL" clId="{8C46B973-D627-482E-B44D-A7CC72F8AA8D}" dt="2025-04-16T10:13:07.542" v="509" actId="20577"/>
        <pc:sldMkLst>
          <pc:docMk/>
          <pc:sldMk cId="113133206" sldId="361"/>
        </pc:sldMkLst>
      </pc:sldChg>
      <pc:sldChg chg="del">
        <pc:chgData name="Beth Barnes" userId="3e762f42-0ff2-4b0b-83f7-6a3b90266c0d" providerId="ADAL" clId="{8C46B973-D627-482E-B44D-A7CC72F8AA8D}" dt="2025-04-16T10:07:07.166" v="4" actId="2696"/>
        <pc:sldMkLst>
          <pc:docMk/>
          <pc:sldMk cId="848702963" sldId="361"/>
        </pc:sldMkLst>
      </pc:sldChg>
      <pc:sldChg chg="del">
        <pc:chgData name="Beth Barnes" userId="3e762f42-0ff2-4b0b-83f7-6a3b90266c0d" providerId="ADAL" clId="{8C46B973-D627-482E-B44D-A7CC72F8AA8D}" dt="2025-04-16T10:21:02.813" v="597" actId="47"/>
        <pc:sldMkLst>
          <pc:docMk/>
          <pc:sldMk cId="1960239948" sldId="362"/>
        </pc:sldMkLst>
      </pc:sldChg>
      <pc:sldChg chg="ord">
        <pc:chgData name="Beth Barnes" userId="3e762f42-0ff2-4b0b-83f7-6a3b90266c0d" providerId="ADAL" clId="{8C46B973-D627-482E-B44D-A7CC72F8AA8D}" dt="2025-04-16T10:20:24.798" v="591"/>
        <pc:sldMkLst>
          <pc:docMk/>
          <pc:sldMk cId="3492372307" sldId="363"/>
        </pc:sldMkLst>
      </pc:sldChg>
      <pc:sldChg chg="modSp add mod">
        <pc:chgData name="Beth Barnes" userId="3e762f42-0ff2-4b0b-83f7-6a3b90266c0d" providerId="ADAL" clId="{8C46B973-D627-482E-B44D-A7CC72F8AA8D}" dt="2025-04-16T10:08:18.485" v="18" actId="1076"/>
        <pc:sldMkLst>
          <pc:docMk/>
          <pc:sldMk cId="519270025" sldId="365"/>
        </pc:sldMkLst>
      </pc:sldChg>
      <pc:sldChg chg="modSp add mod">
        <pc:chgData name="Beth Barnes" userId="3e762f42-0ff2-4b0b-83f7-6a3b90266c0d" providerId="ADAL" clId="{8C46B973-D627-482E-B44D-A7CC72F8AA8D}" dt="2025-04-16T10:08:23.081" v="19" actId="1076"/>
        <pc:sldMkLst>
          <pc:docMk/>
          <pc:sldMk cId="3124364936" sldId="366"/>
        </pc:sldMkLst>
      </pc:sldChg>
      <pc:sldChg chg="modSp add mod">
        <pc:chgData name="Beth Barnes" userId="3e762f42-0ff2-4b0b-83f7-6a3b90266c0d" providerId="ADAL" clId="{8C46B973-D627-482E-B44D-A7CC72F8AA8D}" dt="2025-04-16T10:14:42.843" v="570" actId="20577"/>
        <pc:sldMkLst>
          <pc:docMk/>
          <pc:sldMk cId="2082497772" sldId="367"/>
        </pc:sldMkLst>
      </pc:sldChg>
      <pc:sldChg chg="add">
        <pc:chgData name="Beth Barnes" userId="3e762f42-0ff2-4b0b-83f7-6a3b90266c0d" providerId="ADAL" clId="{8C46B973-D627-482E-B44D-A7CC72F8AA8D}" dt="2025-04-16T10:17:44.699" v="573"/>
        <pc:sldMkLst>
          <pc:docMk/>
          <pc:sldMk cId="1750430814" sldId="368"/>
        </pc:sldMkLst>
      </pc:sldChg>
      <pc:sldChg chg="modSp add mod">
        <pc:chgData name="Beth Barnes" userId="3e762f42-0ff2-4b0b-83f7-6a3b90266c0d" providerId="ADAL" clId="{8C46B973-D627-482E-B44D-A7CC72F8AA8D}" dt="2025-04-16T10:17:51.786" v="575" actId="14100"/>
        <pc:sldMkLst>
          <pc:docMk/>
          <pc:sldMk cId="1810354457" sldId="369"/>
        </pc:sldMkLst>
      </pc:sldChg>
      <pc:sldChg chg="add">
        <pc:chgData name="Beth Barnes" userId="3e762f42-0ff2-4b0b-83f7-6a3b90266c0d" providerId="ADAL" clId="{8C46B973-D627-482E-B44D-A7CC72F8AA8D}" dt="2025-04-16T10:19:51.275" v="583"/>
        <pc:sldMkLst>
          <pc:docMk/>
          <pc:sldMk cId="4072086246" sldId="370"/>
        </pc:sldMkLst>
      </pc:sldChg>
      <pc:sldChg chg="addSp modSp add mod">
        <pc:chgData name="Beth Barnes" userId="3e762f42-0ff2-4b0b-83f7-6a3b90266c0d" providerId="ADAL" clId="{8C46B973-D627-482E-B44D-A7CC72F8AA8D}" dt="2025-04-16T10:24:48.312" v="660" actId="6549"/>
        <pc:sldMkLst>
          <pc:docMk/>
          <pc:sldMk cId="1825399409" sldId="371"/>
        </pc:sldMkLst>
      </pc:sldChg>
      <pc:sldChg chg="modSp add mod">
        <pc:chgData name="Beth Barnes" userId="3e762f42-0ff2-4b0b-83f7-6a3b90266c0d" providerId="ADAL" clId="{8C46B973-D627-482E-B44D-A7CC72F8AA8D}" dt="2025-04-16T10:24:09.193" v="659" actId="20577"/>
        <pc:sldMkLst>
          <pc:docMk/>
          <pc:sldMk cId="831274863" sldId="372"/>
        </pc:sldMkLst>
      </pc:sldChg>
      <pc:sldChg chg="addSp delSp modSp add mod">
        <pc:chgData name="Beth Barnes" userId="3e762f42-0ff2-4b0b-83f7-6a3b90266c0d" providerId="ADAL" clId="{8C46B973-D627-482E-B44D-A7CC72F8AA8D}" dt="2025-04-16T10:26:26.987" v="939" actId="15"/>
        <pc:sldMkLst>
          <pc:docMk/>
          <pc:sldMk cId="3020319026" sldId="373"/>
        </pc:sldMkLst>
      </pc:sldChg>
    </pc:docChg>
  </pc:docChgLst>
  <pc:docChgLst>
    <pc:chgData name="Ishraq Li-Rahman" userId="S::ishraq@nationalnumeracy.org.uk::d0d41622-7436-4a78-9ba3-f1566a6f1317" providerId="AD" clId="Web-{6DC6976F-8EC6-EAEE-6B86-B682B387916B}"/>
    <pc:docChg chg="sldOrd">
      <pc:chgData name="Ishraq Li-Rahman" userId="S::ishraq@nationalnumeracy.org.uk::d0d41622-7436-4a78-9ba3-f1566a6f1317" providerId="AD" clId="Web-{6DC6976F-8EC6-EAEE-6B86-B682B387916B}" dt="2025-07-30T09:26:16.093" v="0"/>
      <pc:docMkLst>
        <pc:docMk/>
      </pc:docMkLst>
      <pc:sldChg chg="ord">
        <pc:chgData name="Ishraq Li-Rahman" userId="S::ishraq@nationalnumeracy.org.uk::d0d41622-7436-4a78-9ba3-f1566a6f1317" providerId="AD" clId="Web-{6DC6976F-8EC6-EAEE-6B86-B682B387916B}" dt="2025-07-30T09:26:16.093" v="0"/>
        <pc:sldMkLst>
          <pc:docMk/>
          <pc:sldMk cId="4107884071" sldId="308"/>
        </pc:sldMkLst>
      </pc:sldChg>
    </pc:docChg>
  </pc:docChgLst>
  <pc:docChgLst>
    <pc:chgData name="Beth Barnes" userId="3e762f42-0ff2-4b0b-83f7-6a3b90266c0d" providerId="ADAL" clId="{7327092B-6EDF-4707-A018-9F22F945BD32}"/>
    <pc:docChg chg="undo custSel addSld delSld modSld sldOrd">
      <pc:chgData name="Beth Barnes" userId="3e762f42-0ff2-4b0b-83f7-6a3b90266c0d" providerId="ADAL" clId="{7327092B-6EDF-4707-A018-9F22F945BD32}" dt="2024-10-22T08:58:47.192" v="1103" actId="1036"/>
      <pc:docMkLst>
        <pc:docMk/>
      </pc:docMkLst>
      <pc:sldChg chg="modSp mod">
        <pc:chgData name="Beth Barnes" userId="3e762f42-0ff2-4b0b-83f7-6a3b90266c0d" providerId="ADAL" clId="{7327092B-6EDF-4707-A018-9F22F945BD32}" dt="2024-10-22T08:19:00.234" v="5" actId="255"/>
        <pc:sldMkLst>
          <pc:docMk/>
          <pc:sldMk cId="2092870172" sldId="258"/>
        </pc:sldMkLst>
      </pc:sldChg>
      <pc:sldChg chg="modSp mod">
        <pc:chgData name="Beth Barnes" userId="3e762f42-0ff2-4b0b-83f7-6a3b90266c0d" providerId="ADAL" clId="{7327092B-6EDF-4707-A018-9F22F945BD32}" dt="2024-10-22T08:19:28.571" v="16" actId="1076"/>
        <pc:sldMkLst>
          <pc:docMk/>
          <pc:sldMk cId="173438086" sldId="274"/>
        </pc:sldMkLst>
      </pc:sldChg>
      <pc:sldChg chg="modSp mod">
        <pc:chgData name="Beth Barnes" userId="3e762f42-0ff2-4b0b-83f7-6a3b90266c0d" providerId="ADAL" clId="{7327092B-6EDF-4707-A018-9F22F945BD32}" dt="2024-10-22T08:18:49.667" v="2" actId="255"/>
        <pc:sldMkLst>
          <pc:docMk/>
          <pc:sldMk cId="4028383909" sldId="298"/>
        </pc:sldMkLst>
      </pc:sldChg>
      <pc:sldChg chg="modSp mod">
        <pc:chgData name="Beth Barnes" userId="3e762f42-0ff2-4b0b-83f7-6a3b90266c0d" providerId="ADAL" clId="{7327092B-6EDF-4707-A018-9F22F945BD32}" dt="2024-10-22T08:18:53.251" v="3" actId="255"/>
        <pc:sldMkLst>
          <pc:docMk/>
          <pc:sldMk cId="4168775606" sldId="299"/>
        </pc:sldMkLst>
      </pc:sldChg>
      <pc:sldChg chg="modSp mod ord">
        <pc:chgData name="Beth Barnes" userId="3e762f42-0ff2-4b0b-83f7-6a3b90266c0d" providerId="ADAL" clId="{7327092B-6EDF-4707-A018-9F22F945BD32}" dt="2024-10-22T08:24:42.705" v="205" actId="20577"/>
        <pc:sldMkLst>
          <pc:docMk/>
          <pc:sldMk cId="2022601873" sldId="300"/>
        </pc:sldMkLst>
      </pc:sldChg>
      <pc:sldChg chg="modSp mod">
        <pc:chgData name="Beth Barnes" userId="3e762f42-0ff2-4b0b-83f7-6a3b90266c0d" providerId="ADAL" clId="{7327092B-6EDF-4707-A018-9F22F945BD32}" dt="2024-10-22T08:29:55.993" v="259" actId="20577"/>
        <pc:sldMkLst>
          <pc:docMk/>
          <pc:sldMk cId="2554911690" sldId="306"/>
        </pc:sldMkLst>
      </pc:sldChg>
      <pc:sldChg chg="modSp del mod">
        <pc:chgData name="Beth Barnes" userId="3e762f42-0ff2-4b0b-83f7-6a3b90266c0d" providerId="ADAL" clId="{7327092B-6EDF-4707-A018-9F22F945BD32}" dt="2024-10-22T08:19:10.437" v="8" actId="47"/>
        <pc:sldMkLst>
          <pc:docMk/>
          <pc:sldMk cId="1258786307" sldId="308"/>
        </pc:sldMkLst>
      </pc:sldChg>
      <pc:sldChg chg="del">
        <pc:chgData name="Beth Barnes" userId="3e762f42-0ff2-4b0b-83f7-6a3b90266c0d" providerId="ADAL" clId="{7327092B-6EDF-4707-A018-9F22F945BD32}" dt="2024-10-22T08:26:10.961" v="206" actId="47"/>
        <pc:sldMkLst>
          <pc:docMk/>
          <pc:sldMk cId="2661038464" sldId="309"/>
        </pc:sldMkLst>
      </pc:sldChg>
      <pc:sldChg chg="del">
        <pc:chgData name="Beth Barnes" userId="3e762f42-0ff2-4b0b-83f7-6a3b90266c0d" providerId="ADAL" clId="{7327092B-6EDF-4707-A018-9F22F945BD32}" dt="2024-10-22T08:26:12.281" v="207" actId="47"/>
        <pc:sldMkLst>
          <pc:docMk/>
          <pc:sldMk cId="442006767" sldId="310"/>
        </pc:sldMkLst>
      </pc:sldChg>
      <pc:sldChg chg="modSp mod">
        <pc:chgData name="Beth Barnes" userId="3e762f42-0ff2-4b0b-83f7-6a3b90266c0d" providerId="ADAL" clId="{7327092B-6EDF-4707-A018-9F22F945BD32}" dt="2024-10-22T08:27:42.290" v="208" actId="255"/>
        <pc:sldMkLst>
          <pc:docMk/>
          <pc:sldMk cId="2042613574" sldId="311"/>
        </pc:sldMkLst>
      </pc:sldChg>
      <pc:sldChg chg="modSp mod">
        <pc:chgData name="Beth Barnes" userId="3e762f42-0ff2-4b0b-83f7-6a3b90266c0d" providerId="ADAL" clId="{7327092B-6EDF-4707-A018-9F22F945BD32}" dt="2024-10-22T08:27:58.854" v="209" actId="255"/>
        <pc:sldMkLst>
          <pc:docMk/>
          <pc:sldMk cId="869331193" sldId="312"/>
        </pc:sldMkLst>
      </pc:sldChg>
      <pc:sldChg chg="modSp mod">
        <pc:chgData name="Beth Barnes" userId="3e762f42-0ff2-4b0b-83f7-6a3b90266c0d" providerId="ADAL" clId="{7327092B-6EDF-4707-A018-9F22F945BD32}" dt="2024-10-22T08:28:08.869" v="210" actId="255"/>
        <pc:sldMkLst>
          <pc:docMk/>
          <pc:sldMk cId="3102602640" sldId="314"/>
        </pc:sldMkLst>
      </pc:sldChg>
      <pc:sldChg chg="modSp mod">
        <pc:chgData name="Beth Barnes" userId="3e762f42-0ff2-4b0b-83f7-6a3b90266c0d" providerId="ADAL" clId="{7327092B-6EDF-4707-A018-9F22F945BD32}" dt="2024-10-22T08:28:12.340" v="211" actId="255"/>
        <pc:sldMkLst>
          <pc:docMk/>
          <pc:sldMk cId="4033650905" sldId="315"/>
        </pc:sldMkLst>
      </pc:sldChg>
      <pc:sldChg chg="modSp mod">
        <pc:chgData name="Beth Barnes" userId="3e762f42-0ff2-4b0b-83f7-6a3b90266c0d" providerId="ADAL" clId="{7327092B-6EDF-4707-A018-9F22F945BD32}" dt="2024-10-22T08:28:17.428" v="212" actId="255"/>
        <pc:sldMkLst>
          <pc:docMk/>
          <pc:sldMk cId="704714882" sldId="316"/>
        </pc:sldMkLst>
      </pc:sldChg>
      <pc:sldChg chg="modSp mod">
        <pc:chgData name="Beth Barnes" userId="3e762f42-0ff2-4b0b-83f7-6a3b90266c0d" providerId="ADAL" clId="{7327092B-6EDF-4707-A018-9F22F945BD32}" dt="2024-10-22T08:28:22.675" v="213" actId="255"/>
        <pc:sldMkLst>
          <pc:docMk/>
          <pc:sldMk cId="1139836115" sldId="317"/>
        </pc:sldMkLst>
      </pc:sldChg>
      <pc:sldChg chg="modSp mod">
        <pc:chgData name="Beth Barnes" userId="3e762f42-0ff2-4b0b-83f7-6a3b90266c0d" providerId="ADAL" clId="{7327092B-6EDF-4707-A018-9F22F945BD32}" dt="2024-10-22T08:28:31.400" v="214" actId="255"/>
        <pc:sldMkLst>
          <pc:docMk/>
          <pc:sldMk cId="2327991974" sldId="318"/>
        </pc:sldMkLst>
      </pc:sldChg>
      <pc:sldChg chg="modSp mod">
        <pc:chgData name="Beth Barnes" userId="3e762f42-0ff2-4b0b-83f7-6a3b90266c0d" providerId="ADAL" clId="{7327092B-6EDF-4707-A018-9F22F945BD32}" dt="2024-10-22T08:28:36.136" v="215" actId="255"/>
        <pc:sldMkLst>
          <pc:docMk/>
          <pc:sldMk cId="1326286390" sldId="319"/>
        </pc:sldMkLst>
      </pc:sldChg>
      <pc:sldChg chg="modSp mod">
        <pc:chgData name="Beth Barnes" userId="3e762f42-0ff2-4b0b-83f7-6a3b90266c0d" providerId="ADAL" clId="{7327092B-6EDF-4707-A018-9F22F945BD32}" dt="2024-10-22T08:28:40.656" v="216" actId="255"/>
        <pc:sldMkLst>
          <pc:docMk/>
          <pc:sldMk cId="691311089" sldId="320"/>
        </pc:sldMkLst>
      </pc:sldChg>
      <pc:sldChg chg="modSp mod ord">
        <pc:chgData name="Beth Barnes" userId="3e762f42-0ff2-4b0b-83f7-6a3b90266c0d" providerId="ADAL" clId="{7327092B-6EDF-4707-A018-9F22F945BD32}" dt="2024-10-22T08:31:08.757" v="291" actId="255"/>
        <pc:sldMkLst>
          <pc:docMk/>
          <pc:sldMk cId="1233044379" sldId="326"/>
        </pc:sldMkLst>
      </pc:sldChg>
      <pc:sldChg chg="modSp mod">
        <pc:chgData name="Beth Barnes" userId="3e762f42-0ff2-4b0b-83f7-6a3b90266c0d" providerId="ADAL" clId="{7327092B-6EDF-4707-A018-9F22F945BD32}" dt="2024-10-22T08:30:11.747" v="262" actId="255"/>
        <pc:sldMkLst>
          <pc:docMk/>
          <pc:sldMk cId="3061088743" sldId="327"/>
        </pc:sldMkLst>
      </pc:sldChg>
      <pc:sldChg chg="del">
        <pc:chgData name="Beth Barnes" userId="3e762f42-0ff2-4b0b-83f7-6a3b90266c0d" providerId="ADAL" clId="{7327092B-6EDF-4707-A018-9F22F945BD32}" dt="2024-10-22T08:30:17.008" v="263" actId="47"/>
        <pc:sldMkLst>
          <pc:docMk/>
          <pc:sldMk cId="3351408038" sldId="328"/>
        </pc:sldMkLst>
      </pc:sldChg>
      <pc:sldChg chg="modSp mod ord">
        <pc:chgData name="Beth Barnes" userId="3e762f42-0ff2-4b0b-83f7-6a3b90266c0d" providerId="ADAL" clId="{7327092B-6EDF-4707-A018-9F22F945BD32}" dt="2024-10-22T08:30:59.373" v="288" actId="255"/>
        <pc:sldMkLst>
          <pc:docMk/>
          <pc:sldMk cId="950460605" sldId="329"/>
        </pc:sldMkLst>
      </pc:sldChg>
      <pc:sldChg chg="modSp mod ord">
        <pc:chgData name="Beth Barnes" userId="3e762f42-0ff2-4b0b-83f7-6a3b90266c0d" providerId="ADAL" clId="{7327092B-6EDF-4707-A018-9F22F945BD32}" dt="2024-10-22T08:31:17.538" v="293" actId="255"/>
        <pc:sldMkLst>
          <pc:docMk/>
          <pc:sldMk cId="3478302214" sldId="330"/>
        </pc:sldMkLst>
      </pc:sldChg>
      <pc:sldChg chg="modSp mod ord">
        <pc:chgData name="Beth Barnes" userId="3e762f42-0ff2-4b0b-83f7-6a3b90266c0d" providerId="ADAL" clId="{7327092B-6EDF-4707-A018-9F22F945BD32}" dt="2024-10-22T08:31:25.530" v="294" actId="255"/>
        <pc:sldMkLst>
          <pc:docMk/>
          <pc:sldMk cId="1000529999" sldId="334"/>
        </pc:sldMkLst>
      </pc:sldChg>
      <pc:sldChg chg="modSp mod">
        <pc:chgData name="Beth Barnes" userId="3e762f42-0ff2-4b0b-83f7-6a3b90266c0d" providerId="ADAL" clId="{7327092B-6EDF-4707-A018-9F22F945BD32}" dt="2024-10-22T08:30:01.884" v="260" actId="255"/>
        <pc:sldMkLst>
          <pc:docMk/>
          <pc:sldMk cId="190615691" sldId="335"/>
        </pc:sldMkLst>
      </pc:sldChg>
      <pc:sldChg chg="del">
        <pc:chgData name="Beth Barnes" userId="3e762f42-0ff2-4b0b-83f7-6a3b90266c0d" providerId="ADAL" clId="{7327092B-6EDF-4707-A018-9F22F945BD32}" dt="2024-10-22T08:30:17.439" v="264" actId="47"/>
        <pc:sldMkLst>
          <pc:docMk/>
          <pc:sldMk cId="2024312141" sldId="336"/>
        </pc:sldMkLst>
      </pc:sldChg>
      <pc:sldChg chg="del">
        <pc:chgData name="Beth Barnes" userId="3e762f42-0ff2-4b0b-83f7-6a3b90266c0d" providerId="ADAL" clId="{7327092B-6EDF-4707-A018-9F22F945BD32}" dt="2024-10-22T08:30:24.478" v="268" actId="47"/>
        <pc:sldMkLst>
          <pc:docMk/>
          <pc:sldMk cId="725684853" sldId="337"/>
        </pc:sldMkLst>
      </pc:sldChg>
      <pc:sldChg chg="del">
        <pc:chgData name="Beth Barnes" userId="3e762f42-0ff2-4b0b-83f7-6a3b90266c0d" providerId="ADAL" clId="{7327092B-6EDF-4707-A018-9F22F945BD32}" dt="2024-10-22T08:30:24.918" v="269" actId="47"/>
        <pc:sldMkLst>
          <pc:docMk/>
          <pc:sldMk cId="3614292929" sldId="338"/>
        </pc:sldMkLst>
      </pc:sldChg>
      <pc:sldChg chg="del">
        <pc:chgData name="Beth Barnes" userId="3e762f42-0ff2-4b0b-83f7-6a3b90266c0d" providerId="ADAL" clId="{7327092B-6EDF-4707-A018-9F22F945BD32}" dt="2024-10-22T08:30:25.144" v="270" actId="47"/>
        <pc:sldMkLst>
          <pc:docMk/>
          <pc:sldMk cId="4243997482" sldId="339"/>
        </pc:sldMkLst>
      </pc:sldChg>
      <pc:sldChg chg="del">
        <pc:chgData name="Beth Barnes" userId="3e762f42-0ff2-4b0b-83f7-6a3b90266c0d" providerId="ADAL" clId="{7327092B-6EDF-4707-A018-9F22F945BD32}" dt="2024-10-22T08:30:26.476" v="275" actId="47"/>
        <pc:sldMkLst>
          <pc:docMk/>
          <pc:sldMk cId="1100285655" sldId="340"/>
        </pc:sldMkLst>
      </pc:sldChg>
      <pc:sldChg chg="del">
        <pc:chgData name="Beth Barnes" userId="3e762f42-0ff2-4b0b-83f7-6a3b90266c0d" providerId="ADAL" clId="{7327092B-6EDF-4707-A018-9F22F945BD32}" dt="2024-10-22T08:30:28.110" v="277" actId="47"/>
        <pc:sldMkLst>
          <pc:docMk/>
          <pc:sldMk cId="90915144" sldId="341"/>
        </pc:sldMkLst>
      </pc:sldChg>
      <pc:sldChg chg="del">
        <pc:chgData name="Beth Barnes" userId="3e762f42-0ff2-4b0b-83f7-6a3b90266c0d" providerId="ADAL" clId="{7327092B-6EDF-4707-A018-9F22F945BD32}" dt="2024-10-22T08:30:25.298" v="271" actId="47"/>
        <pc:sldMkLst>
          <pc:docMk/>
          <pc:sldMk cId="3309806995" sldId="342"/>
        </pc:sldMkLst>
      </pc:sldChg>
      <pc:sldChg chg="del">
        <pc:chgData name="Beth Barnes" userId="3e762f42-0ff2-4b0b-83f7-6a3b90266c0d" providerId="ADAL" clId="{7327092B-6EDF-4707-A018-9F22F945BD32}" dt="2024-10-22T08:30:25.481" v="272" actId="47"/>
        <pc:sldMkLst>
          <pc:docMk/>
          <pc:sldMk cId="2148254363" sldId="343"/>
        </pc:sldMkLst>
      </pc:sldChg>
      <pc:sldChg chg="del">
        <pc:chgData name="Beth Barnes" userId="3e762f42-0ff2-4b0b-83f7-6a3b90266c0d" providerId="ADAL" clId="{7327092B-6EDF-4707-A018-9F22F945BD32}" dt="2024-10-22T08:30:25.658" v="273" actId="47"/>
        <pc:sldMkLst>
          <pc:docMk/>
          <pc:sldMk cId="2105535542" sldId="344"/>
        </pc:sldMkLst>
      </pc:sldChg>
      <pc:sldChg chg="del">
        <pc:chgData name="Beth Barnes" userId="3e762f42-0ff2-4b0b-83f7-6a3b90266c0d" providerId="ADAL" clId="{7327092B-6EDF-4707-A018-9F22F945BD32}" dt="2024-10-22T08:30:25.867" v="274" actId="47"/>
        <pc:sldMkLst>
          <pc:docMk/>
          <pc:sldMk cId="1140623777" sldId="345"/>
        </pc:sldMkLst>
      </pc:sldChg>
      <pc:sldChg chg="del">
        <pc:chgData name="Beth Barnes" userId="3e762f42-0ff2-4b0b-83f7-6a3b90266c0d" providerId="ADAL" clId="{7327092B-6EDF-4707-A018-9F22F945BD32}" dt="2024-10-22T08:30:27.749" v="276" actId="47"/>
        <pc:sldMkLst>
          <pc:docMk/>
          <pc:sldMk cId="2830133998" sldId="346"/>
        </pc:sldMkLst>
      </pc:sldChg>
      <pc:sldChg chg="modSp mod ord">
        <pc:chgData name="Beth Barnes" userId="3e762f42-0ff2-4b0b-83f7-6a3b90266c0d" providerId="ADAL" clId="{7327092B-6EDF-4707-A018-9F22F945BD32}" dt="2024-10-22T08:31:05.077" v="290" actId="255"/>
        <pc:sldMkLst>
          <pc:docMk/>
          <pc:sldMk cId="3558121878" sldId="347"/>
        </pc:sldMkLst>
      </pc:sldChg>
      <pc:sldChg chg="modSp mod ord">
        <pc:chgData name="Beth Barnes" userId="3e762f42-0ff2-4b0b-83f7-6a3b90266c0d" providerId="ADAL" clId="{7327092B-6EDF-4707-A018-9F22F945BD32}" dt="2024-10-22T08:31:12.884" v="292" actId="255"/>
        <pc:sldMkLst>
          <pc:docMk/>
          <pc:sldMk cId="893704607" sldId="349"/>
        </pc:sldMkLst>
      </pc:sldChg>
      <pc:sldChg chg="modSp mod">
        <pc:chgData name="Beth Barnes" userId="3e762f42-0ff2-4b0b-83f7-6a3b90266c0d" providerId="ADAL" clId="{7327092B-6EDF-4707-A018-9F22F945BD32}" dt="2024-10-22T08:30:07.243" v="261" actId="255"/>
        <pc:sldMkLst>
          <pc:docMk/>
          <pc:sldMk cId="3835534560" sldId="350"/>
        </pc:sldMkLst>
      </pc:sldChg>
      <pc:sldChg chg="del">
        <pc:chgData name="Beth Barnes" userId="3e762f42-0ff2-4b0b-83f7-6a3b90266c0d" providerId="ADAL" clId="{7327092B-6EDF-4707-A018-9F22F945BD32}" dt="2024-10-22T08:30:21.952" v="266" actId="47"/>
        <pc:sldMkLst>
          <pc:docMk/>
          <pc:sldMk cId="595603192" sldId="351"/>
        </pc:sldMkLst>
      </pc:sldChg>
      <pc:sldChg chg="addSp delSp modSp add mod">
        <pc:chgData name="Beth Barnes" userId="3e762f42-0ff2-4b0b-83f7-6a3b90266c0d" providerId="ADAL" clId="{7327092B-6EDF-4707-A018-9F22F945BD32}" dt="2024-10-22T08:41:34.873" v="671" actId="2711"/>
        <pc:sldMkLst>
          <pc:docMk/>
          <pc:sldMk cId="1479882583" sldId="351"/>
        </pc:sldMkLst>
      </pc:sldChg>
      <pc:sldChg chg="del">
        <pc:chgData name="Beth Barnes" userId="3e762f42-0ff2-4b0b-83f7-6a3b90266c0d" providerId="ADAL" clId="{7327092B-6EDF-4707-A018-9F22F945BD32}" dt="2024-10-22T08:30:20.959" v="265" actId="47"/>
        <pc:sldMkLst>
          <pc:docMk/>
          <pc:sldMk cId="1475118806" sldId="352"/>
        </pc:sldMkLst>
      </pc:sldChg>
      <pc:sldChg chg="addSp delSp modSp add mod">
        <pc:chgData name="Beth Barnes" userId="3e762f42-0ff2-4b0b-83f7-6a3b90266c0d" providerId="ADAL" clId="{7327092B-6EDF-4707-A018-9F22F945BD32}" dt="2024-10-22T08:41:30.016" v="670" actId="2711"/>
        <pc:sldMkLst>
          <pc:docMk/>
          <pc:sldMk cId="3043972325" sldId="352"/>
        </pc:sldMkLst>
      </pc:sldChg>
      <pc:sldChg chg="addSp delSp modSp add mod">
        <pc:chgData name="Beth Barnes" userId="3e762f42-0ff2-4b0b-83f7-6a3b90266c0d" providerId="ADAL" clId="{7327092B-6EDF-4707-A018-9F22F945BD32}" dt="2024-10-22T08:41:23.190" v="669" actId="2711"/>
        <pc:sldMkLst>
          <pc:docMk/>
          <pc:sldMk cId="3182648483" sldId="353"/>
        </pc:sldMkLst>
      </pc:sldChg>
      <pc:sldChg chg="del">
        <pc:chgData name="Beth Barnes" userId="3e762f42-0ff2-4b0b-83f7-6a3b90266c0d" providerId="ADAL" clId="{7327092B-6EDF-4707-A018-9F22F945BD32}" dt="2024-10-22T08:30:23.896" v="267" actId="47"/>
        <pc:sldMkLst>
          <pc:docMk/>
          <pc:sldMk cId="732316927" sldId="354"/>
        </pc:sldMkLst>
      </pc:sldChg>
      <pc:sldChg chg="addSp delSp modSp add mod">
        <pc:chgData name="Beth Barnes" userId="3e762f42-0ff2-4b0b-83f7-6a3b90266c0d" providerId="ADAL" clId="{7327092B-6EDF-4707-A018-9F22F945BD32}" dt="2024-10-22T08:41:18.328" v="668" actId="2711"/>
        <pc:sldMkLst>
          <pc:docMk/>
          <pc:sldMk cId="2329173989" sldId="354"/>
        </pc:sldMkLst>
      </pc:sldChg>
      <pc:sldChg chg="addSp delSp modSp add mod">
        <pc:chgData name="Beth Barnes" userId="3e762f42-0ff2-4b0b-83f7-6a3b90266c0d" providerId="ADAL" clId="{7327092B-6EDF-4707-A018-9F22F945BD32}" dt="2024-10-22T08:41:13.218" v="667" actId="2711"/>
        <pc:sldMkLst>
          <pc:docMk/>
          <pc:sldMk cId="3935758931" sldId="355"/>
        </pc:sldMkLst>
      </pc:sldChg>
      <pc:sldChg chg="addSp delSp modSp add mod">
        <pc:chgData name="Beth Barnes" userId="3e762f42-0ff2-4b0b-83f7-6a3b90266c0d" providerId="ADAL" clId="{7327092B-6EDF-4707-A018-9F22F945BD32}" dt="2024-10-22T08:41:06.482" v="666" actId="2711"/>
        <pc:sldMkLst>
          <pc:docMk/>
          <pc:sldMk cId="4020383480" sldId="356"/>
        </pc:sldMkLst>
      </pc:sldChg>
      <pc:sldChg chg="addSp delSp modSp add mod">
        <pc:chgData name="Beth Barnes" userId="3e762f42-0ff2-4b0b-83f7-6a3b90266c0d" providerId="ADAL" clId="{7327092B-6EDF-4707-A018-9F22F945BD32}" dt="2024-10-22T08:42:06.683" v="686" actId="2711"/>
        <pc:sldMkLst>
          <pc:docMk/>
          <pc:sldMk cId="4241496336" sldId="357"/>
        </pc:sldMkLst>
      </pc:sldChg>
      <pc:sldChg chg="addSp delSp modSp add mod">
        <pc:chgData name="Beth Barnes" userId="3e762f42-0ff2-4b0b-83f7-6a3b90266c0d" providerId="ADAL" clId="{7327092B-6EDF-4707-A018-9F22F945BD32}" dt="2024-10-22T08:43:01.273" v="698" actId="1076"/>
        <pc:sldMkLst>
          <pc:docMk/>
          <pc:sldMk cId="2836288271" sldId="358"/>
        </pc:sldMkLst>
      </pc:sldChg>
      <pc:sldChg chg="addSp delSp modSp add mod">
        <pc:chgData name="Beth Barnes" userId="3e762f42-0ff2-4b0b-83f7-6a3b90266c0d" providerId="ADAL" clId="{7327092B-6EDF-4707-A018-9F22F945BD32}" dt="2024-10-22T08:58:47.192" v="1103" actId="1036"/>
        <pc:sldMkLst>
          <pc:docMk/>
          <pc:sldMk cId="2363815596" sldId="359"/>
        </pc:sldMkLst>
      </pc:sldChg>
    </pc:docChg>
  </pc:docChgLst>
  <pc:docChgLst>
    <pc:chgData name="Beth Barnes" userId="S::beth@nationalnumeracy.org.uk::3e762f42-0ff2-4b0b-83f7-6a3b90266c0d" providerId="AD" clId="Web-{118279B8-3A64-3FF7-2C94-D09391339D34}"/>
    <pc:docChg chg="modSld">
      <pc:chgData name="Beth Barnes" userId="S::beth@nationalnumeracy.org.uk::3e762f42-0ff2-4b0b-83f7-6a3b90266c0d" providerId="AD" clId="Web-{118279B8-3A64-3FF7-2C94-D09391339D34}" dt="2025-03-05T09:30:54.140" v="56" actId="20577"/>
      <pc:docMkLst>
        <pc:docMk/>
      </pc:docMkLst>
      <pc:sldChg chg="addSp modSp">
        <pc:chgData name="Beth Barnes" userId="S::beth@nationalnumeracy.org.uk::3e762f42-0ff2-4b0b-83f7-6a3b90266c0d" providerId="AD" clId="Web-{118279B8-3A64-3FF7-2C94-D09391339D34}" dt="2025-03-05T09:30:54.140" v="56" actId="20577"/>
        <pc:sldMkLst>
          <pc:docMk/>
          <pc:sldMk cId="3043972325" sldId="352"/>
        </pc:sldMkLst>
      </pc:sldChg>
    </pc:docChg>
  </pc:docChgLst>
  <pc:docChgLst>
    <pc:chgData name="Beth Barnes" userId="3e762f42-0ff2-4b0b-83f7-6a3b90266c0d" providerId="ADAL" clId="{07F95480-E82D-427C-8219-858F6D2426DD}"/>
    <pc:docChg chg="custSel addSld modSld sldOrd">
      <pc:chgData name="Beth Barnes" userId="3e762f42-0ff2-4b0b-83f7-6a3b90266c0d" providerId="ADAL" clId="{07F95480-E82D-427C-8219-858F6D2426DD}" dt="2025-07-31T10:39:12.431" v="356" actId="20577"/>
      <pc:docMkLst>
        <pc:docMk/>
      </pc:docMkLst>
      <pc:sldChg chg="modSp mod">
        <pc:chgData name="Beth Barnes" userId="3e762f42-0ff2-4b0b-83f7-6a3b90266c0d" providerId="ADAL" clId="{07F95480-E82D-427C-8219-858F6D2426DD}" dt="2025-07-31T10:05:16.582" v="212" actId="20577"/>
        <pc:sldMkLst>
          <pc:docMk/>
          <pc:sldMk cId="1326537667" sldId="360"/>
        </pc:sldMkLst>
      </pc:sldChg>
      <pc:sldChg chg="modSp mod">
        <pc:chgData name="Beth Barnes" userId="3e762f42-0ff2-4b0b-83f7-6a3b90266c0d" providerId="ADAL" clId="{07F95480-E82D-427C-8219-858F6D2426DD}" dt="2025-07-31T10:05:25.635" v="214" actId="20577"/>
        <pc:sldMkLst>
          <pc:docMk/>
          <pc:sldMk cId="113133206" sldId="361"/>
        </pc:sldMkLst>
      </pc:sldChg>
      <pc:sldChg chg="modSp mod">
        <pc:chgData name="Beth Barnes" userId="3e762f42-0ff2-4b0b-83f7-6a3b90266c0d" providerId="ADAL" clId="{07F95480-E82D-427C-8219-858F6D2426DD}" dt="2025-07-31T10:39:12.431" v="356" actId="20577"/>
        <pc:sldMkLst>
          <pc:docMk/>
          <pc:sldMk cId="3020319026" sldId="373"/>
        </pc:sldMkLst>
      </pc:sldChg>
      <pc:sldChg chg="modSp mod">
        <pc:chgData name="Beth Barnes" userId="3e762f42-0ff2-4b0b-83f7-6a3b90266c0d" providerId="ADAL" clId="{07F95480-E82D-427C-8219-858F6D2426DD}" dt="2025-07-31T09:31:28.864" v="152" actId="20577"/>
        <pc:sldMkLst>
          <pc:docMk/>
          <pc:sldMk cId="1479882583" sldId="379"/>
        </pc:sldMkLst>
      </pc:sldChg>
      <pc:sldChg chg="modSp mod">
        <pc:chgData name="Beth Barnes" userId="3e762f42-0ff2-4b0b-83f7-6a3b90266c0d" providerId="ADAL" clId="{07F95480-E82D-427C-8219-858F6D2426DD}" dt="2025-07-31T09:55:49.151" v="183" actId="115"/>
        <pc:sldMkLst>
          <pc:docMk/>
          <pc:sldMk cId="2329173989" sldId="381"/>
        </pc:sldMkLst>
      </pc:sldChg>
      <pc:sldChg chg="modSp mod">
        <pc:chgData name="Beth Barnes" userId="3e762f42-0ff2-4b0b-83f7-6a3b90266c0d" providerId="ADAL" clId="{07F95480-E82D-427C-8219-858F6D2426DD}" dt="2025-07-31T10:10:13.537" v="315" actId="1076"/>
        <pc:sldMkLst>
          <pc:docMk/>
          <pc:sldMk cId="867849075" sldId="382"/>
        </pc:sldMkLst>
      </pc:sldChg>
      <pc:sldChg chg="delSp modSp add mod ord">
        <pc:chgData name="Beth Barnes" userId="3e762f42-0ff2-4b0b-83f7-6a3b90266c0d" providerId="ADAL" clId="{07F95480-E82D-427C-8219-858F6D2426DD}" dt="2025-07-31T10:05:31.863" v="215" actId="207"/>
        <pc:sldMkLst>
          <pc:docMk/>
          <pc:sldMk cId="1150004296" sldId="384"/>
        </pc:sldMkLst>
      </pc:sldChg>
    </pc:docChg>
  </pc:docChgLst>
  <pc:docChgLst>
    <pc:chgData name="Ishraq Li-Rahman" userId="d0d41622-7436-4a78-9ba3-f1566a6f1317" providerId="ADAL" clId="{6DD891B7-7D43-4174-9F5D-580FAE442325}"/>
    <pc:docChg chg="modSld">
      <pc:chgData name="Ishraq Li-Rahman" userId="d0d41622-7436-4a78-9ba3-f1566a6f1317" providerId="ADAL" clId="{6DD891B7-7D43-4174-9F5D-580FAE442325}" dt="2025-09-03T15:29:26.475" v="6" actId="1076"/>
      <pc:docMkLst>
        <pc:docMk/>
      </pc:docMkLst>
      <pc:sldChg chg="modSp mod">
        <pc:chgData name="Ishraq Li-Rahman" userId="d0d41622-7436-4a78-9ba3-f1566a6f1317" providerId="ADAL" clId="{6DD891B7-7D43-4174-9F5D-580FAE442325}" dt="2025-09-03T15:29:26.475" v="6" actId="1076"/>
        <pc:sldMkLst>
          <pc:docMk/>
          <pc:sldMk cId="1553251355" sldId="386"/>
        </pc:sldMkLst>
        <pc:picChg chg="mod">
          <ac:chgData name="Ishraq Li-Rahman" userId="d0d41622-7436-4a78-9ba3-f1566a6f1317" providerId="ADAL" clId="{6DD891B7-7D43-4174-9F5D-580FAE442325}" dt="2025-09-03T15:29:26.475" v="6" actId="1076"/>
          <ac:picMkLst>
            <pc:docMk/>
            <pc:sldMk cId="1553251355" sldId="386"/>
            <ac:picMk id="5" creationId="{B8390711-8533-03F9-6D93-342ECA75A9F2}"/>
          </ac:picMkLst>
        </pc:picChg>
        <pc:picChg chg="mod ord">
          <ac:chgData name="Ishraq Li-Rahman" userId="d0d41622-7436-4a78-9ba3-f1566a6f1317" providerId="ADAL" clId="{6DD891B7-7D43-4174-9F5D-580FAE442325}" dt="2025-09-03T15:29:16.485" v="5" actId="167"/>
          <ac:picMkLst>
            <pc:docMk/>
            <pc:sldMk cId="1553251355" sldId="386"/>
            <ac:picMk id="6" creationId="{4C79AD00-BC83-6D3B-93BF-9BE906E7DC7D}"/>
          </ac:picMkLst>
        </pc:picChg>
      </pc:sldChg>
    </pc:docChg>
  </pc:docChgLst>
  <pc:docChgLst>
    <pc:chgData name="Bryony Clark" userId="S::bryony@nationalnumeracy.org.uk::9a0d9efc-5e53-44f4-94d3-0edbe6384628" providerId="AD" clId="Web-{B000AEEA-1EE7-662D-120D-909CEBF4CFAE}"/>
    <pc:docChg chg="modSld">
      <pc:chgData name="Bryony Clark" userId="S::bryony@nationalnumeracy.org.uk::9a0d9efc-5e53-44f4-94d3-0edbe6384628" providerId="AD" clId="Web-{B000AEEA-1EE7-662D-120D-909CEBF4CFAE}" dt="2025-07-23T14:58:06.621" v="0"/>
      <pc:docMkLst>
        <pc:docMk/>
      </pc:docMkLst>
      <pc:sldChg chg="mod modShow">
        <pc:chgData name="Bryony Clark" userId="S::bryony@nationalnumeracy.org.uk::9a0d9efc-5e53-44f4-94d3-0edbe6384628" providerId="AD" clId="Web-{B000AEEA-1EE7-662D-120D-909CEBF4CFAE}" dt="2025-07-23T14:58:06.621" v="0"/>
        <pc:sldMkLst>
          <pc:docMk/>
          <pc:sldMk cId="2185076766" sldId="296"/>
        </pc:sldMkLst>
      </pc:sldChg>
    </pc:docChg>
  </pc:docChgLst>
  <pc:docChgLst>
    <pc:chgData name="Beth Barnes" userId="S::beth@nationalnumeracy.org.uk::3e762f42-0ff2-4b0b-83f7-6a3b90266c0d" providerId="AD" clId="Web-{737F2B89-5E17-ED7E-A8D9-02D53D9624BE}"/>
    <pc:docChg chg="delSld">
      <pc:chgData name="Beth Barnes" userId="S::beth@nationalnumeracy.org.uk::3e762f42-0ff2-4b0b-83f7-6a3b90266c0d" providerId="AD" clId="Web-{737F2B89-5E17-ED7E-A8D9-02D53D9624BE}" dt="2025-09-09T07:45:47.243" v="0"/>
      <pc:docMkLst>
        <pc:docMk/>
      </pc:docMkLst>
      <pc:sldChg chg="del">
        <pc:chgData name="Beth Barnes" userId="S::beth@nationalnumeracy.org.uk::3e762f42-0ff2-4b0b-83f7-6a3b90266c0d" providerId="AD" clId="Web-{737F2B89-5E17-ED7E-A8D9-02D53D9624BE}" dt="2025-09-09T07:45:47.243" v="0"/>
        <pc:sldMkLst>
          <pc:docMk/>
          <pc:sldMk cId="2185076766" sldId="296"/>
        </pc:sldMkLst>
      </pc:sldChg>
    </pc:docChg>
  </pc:docChgLst>
  <pc:docChgLst>
    <pc:chgData name="Beth Barnes" userId="S::beth@nationalnumeracy.org.uk::3e762f42-0ff2-4b0b-83f7-6a3b90266c0d" providerId="AD" clId="Web-{5690A17C-6208-A88B-CB76-1D73C87BDDD6}"/>
    <pc:docChg chg="modSld">
      <pc:chgData name="Beth Barnes" userId="S::beth@nationalnumeracy.org.uk::3e762f42-0ff2-4b0b-83f7-6a3b90266c0d" providerId="AD" clId="Web-{5690A17C-6208-A88B-CB76-1D73C87BDDD6}" dt="2025-02-17T09:53:21.312" v="29" actId="20577"/>
      <pc:docMkLst>
        <pc:docMk/>
      </pc:docMkLst>
      <pc:sldChg chg="modSp">
        <pc:chgData name="Beth Barnes" userId="S::beth@nationalnumeracy.org.uk::3e762f42-0ff2-4b0b-83f7-6a3b90266c0d" providerId="AD" clId="Web-{5690A17C-6208-A88B-CB76-1D73C87BDDD6}" dt="2025-02-17T09:50:28.557" v="23" actId="20577"/>
        <pc:sldMkLst>
          <pc:docMk/>
          <pc:sldMk cId="1479882583" sldId="351"/>
        </pc:sldMkLst>
      </pc:sldChg>
    </pc:docChg>
  </pc:docChgLst>
  <pc:docChgLst>
    <pc:chgData name="Beth Barnes" userId="3e762f42-0ff2-4b0b-83f7-6a3b90266c0d" providerId="ADAL" clId="{341F640A-C23F-4D0C-962D-B8E666D274AE}"/>
    <pc:docChg chg="custSel addSld modSld sldOrd">
      <pc:chgData name="Beth Barnes" userId="3e762f42-0ff2-4b0b-83f7-6a3b90266c0d" providerId="ADAL" clId="{341F640A-C23F-4D0C-962D-B8E666D274AE}" dt="2024-12-04T08:41:33.412" v="23"/>
      <pc:docMkLst>
        <pc:docMk/>
      </pc:docMkLst>
      <pc:sldChg chg="modSp mod">
        <pc:chgData name="Beth Barnes" userId="3e762f42-0ff2-4b0b-83f7-6a3b90266c0d" providerId="ADAL" clId="{341F640A-C23F-4D0C-962D-B8E666D274AE}" dt="2024-12-04T08:38:23.086" v="19" actId="20577"/>
        <pc:sldMkLst>
          <pc:docMk/>
          <pc:sldMk cId="2554911690" sldId="306"/>
        </pc:sldMkLst>
      </pc:sldChg>
      <pc:sldChg chg="ord">
        <pc:chgData name="Beth Barnes" userId="3e762f42-0ff2-4b0b-83f7-6a3b90266c0d" providerId="ADAL" clId="{341F640A-C23F-4D0C-962D-B8E666D274AE}" dt="2024-12-04T08:41:33.412" v="23"/>
        <pc:sldMkLst>
          <pc:docMk/>
          <pc:sldMk cId="1233044379" sldId="326"/>
        </pc:sldMkLst>
      </pc:sldChg>
      <pc:sldChg chg="addSp delSp modSp add mod">
        <pc:chgData name="Beth Barnes" userId="3e762f42-0ff2-4b0b-83f7-6a3b90266c0d" providerId="ADAL" clId="{341F640A-C23F-4D0C-962D-B8E666D274AE}" dt="2024-11-20T11:12:25.703" v="13" actId="20577"/>
        <pc:sldMkLst>
          <pc:docMk/>
          <pc:sldMk cId="1075768784" sldId="360"/>
        </pc:sldMkLst>
      </pc:sldChg>
      <pc:sldChg chg="modSp add mod">
        <pc:chgData name="Beth Barnes" userId="3e762f42-0ff2-4b0b-83f7-6a3b90266c0d" providerId="ADAL" clId="{341F640A-C23F-4D0C-962D-B8E666D274AE}" dt="2024-11-20T11:11:51.135" v="9" actId="1076"/>
        <pc:sldMkLst>
          <pc:docMk/>
          <pc:sldMk cId="848702963" sldId="361"/>
        </pc:sldMkLst>
      </pc:sldChg>
    </pc:docChg>
  </pc:docChgLst>
  <pc:docChgLst>
    <pc:chgData name="Ishraq Li-Rahman" userId="S::ishraq@nationalnumeracy.org.uk::d0d41622-7436-4a78-9ba3-f1566a6f1317" providerId="AD" clId="Web-{41A3B3C3-E7CC-5BFD-67B2-A5E18CBD8027}"/>
    <pc:docChg chg="modSld">
      <pc:chgData name="Ishraq Li-Rahman" userId="S::ishraq@nationalnumeracy.org.uk::d0d41622-7436-4a78-9ba3-f1566a6f1317" providerId="AD" clId="Web-{41A3B3C3-E7CC-5BFD-67B2-A5E18CBD8027}" dt="2025-07-23T14:51:06.593" v="17" actId="14100"/>
      <pc:docMkLst>
        <pc:docMk/>
      </pc:docMkLst>
      <pc:sldChg chg="modSp">
        <pc:chgData name="Ishraq Li-Rahman" userId="S::ishraq@nationalnumeracy.org.uk::d0d41622-7436-4a78-9ba3-f1566a6f1317" providerId="AD" clId="Web-{41A3B3C3-E7CC-5BFD-67B2-A5E18CBD8027}" dt="2025-07-23T14:49:36.152" v="2" actId="20577"/>
        <pc:sldMkLst>
          <pc:docMk/>
          <pc:sldMk cId="173438086" sldId="274"/>
        </pc:sldMkLst>
      </pc:sldChg>
      <pc:sldChg chg="modSp">
        <pc:chgData name="Ishraq Li-Rahman" userId="S::ishraq@nationalnumeracy.org.uk::d0d41622-7436-4a78-9ba3-f1566a6f1317" providerId="AD" clId="Web-{41A3B3C3-E7CC-5BFD-67B2-A5E18CBD8027}" dt="2025-07-23T14:50:34.014" v="12" actId="14100"/>
        <pc:sldMkLst>
          <pc:docMk/>
          <pc:sldMk cId="519270025" sldId="365"/>
        </pc:sldMkLst>
      </pc:sldChg>
      <pc:sldChg chg="modSp">
        <pc:chgData name="Ishraq Li-Rahman" userId="S::ishraq@nationalnumeracy.org.uk::d0d41622-7436-4a78-9ba3-f1566a6f1317" providerId="AD" clId="Web-{41A3B3C3-E7CC-5BFD-67B2-A5E18CBD8027}" dt="2025-07-23T14:51:06.593" v="17" actId="14100"/>
        <pc:sldMkLst>
          <pc:docMk/>
          <pc:sldMk cId="1750430814" sldId="368"/>
        </pc:sldMkLst>
      </pc:sldChg>
    </pc:docChg>
  </pc:docChgLst>
  <pc:docChgLst>
    <pc:chgData name="Ishraq Li-Rahman" userId="S::ishraq@nationalnumeracy.org.uk::d0d41622-7436-4a78-9ba3-f1566a6f1317" providerId="AD" clId="Web-{8E6E40F7-1913-11BB-5F0E-300CA6F44276}"/>
    <pc:docChg chg="addSld delSld">
      <pc:chgData name="Ishraq Li-Rahman" userId="S::ishraq@nationalnumeracy.org.uk::d0d41622-7436-4a78-9ba3-f1566a6f1317" providerId="AD" clId="Web-{8E6E40F7-1913-11BB-5F0E-300CA6F44276}" dt="2025-07-29T17:42:11.199" v="8"/>
      <pc:docMkLst>
        <pc:docMk/>
      </pc:docMkLst>
      <pc:sldChg chg="del">
        <pc:chgData name="Ishraq Li-Rahman" userId="S::ishraq@nationalnumeracy.org.uk::d0d41622-7436-4a78-9ba3-f1566a6f1317" providerId="AD" clId="Web-{8E6E40F7-1913-11BB-5F0E-300CA6F44276}" dt="2025-07-29T17:40:11.214" v="2"/>
        <pc:sldMkLst>
          <pc:docMk/>
          <pc:sldMk cId="1553201817" sldId="293"/>
        </pc:sldMkLst>
      </pc:sldChg>
      <pc:sldChg chg="del">
        <pc:chgData name="Ishraq Li-Rahman" userId="S::ishraq@nationalnumeracy.org.uk::d0d41622-7436-4a78-9ba3-f1566a6f1317" providerId="AD" clId="Web-{8E6E40F7-1913-11BB-5F0E-300CA6F44276}" dt="2025-07-29T17:40:11.199" v="1"/>
        <pc:sldMkLst>
          <pc:docMk/>
          <pc:sldMk cId="781477991" sldId="294"/>
        </pc:sldMkLst>
      </pc:sldChg>
      <pc:sldChg chg="del">
        <pc:chgData name="Ishraq Li-Rahman" userId="S::ishraq@nationalnumeracy.org.uk::d0d41622-7436-4a78-9ba3-f1566a6f1317" providerId="AD" clId="Web-{8E6E40F7-1913-11BB-5F0E-300CA6F44276}" dt="2025-07-29T17:40:11.183" v="0"/>
        <pc:sldMkLst>
          <pc:docMk/>
          <pc:sldMk cId="2185076766" sldId="296"/>
        </pc:sldMkLst>
      </pc:sldChg>
      <pc:sldChg chg="add">
        <pc:chgData name="Ishraq Li-Rahman" userId="S::ishraq@nationalnumeracy.org.uk::d0d41622-7436-4a78-9ba3-f1566a6f1317" providerId="AD" clId="Web-{8E6E40F7-1913-11BB-5F0E-300CA6F44276}" dt="2025-07-29T17:42:06.996" v="4"/>
        <pc:sldMkLst>
          <pc:docMk/>
          <pc:sldMk cId="3706431412" sldId="371"/>
        </pc:sldMkLst>
      </pc:sldChg>
      <pc:sldChg chg="add del">
        <pc:chgData name="Ishraq Li-Rahman" userId="S::ishraq@nationalnumeracy.org.uk::d0d41622-7436-4a78-9ba3-f1566a6f1317" providerId="AD" clId="Web-{8E6E40F7-1913-11BB-5F0E-300CA6F44276}" dt="2025-07-29T17:42:11.199" v="8"/>
        <pc:sldMkLst>
          <pc:docMk/>
          <pc:sldMk cId="4207630995" sldId="378"/>
        </pc:sldMkLst>
      </pc:sldChg>
      <pc:sldChg chg="add">
        <pc:chgData name="Ishraq Li-Rahman" userId="S::ishraq@nationalnumeracy.org.uk::d0d41622-7436-4a78-9ba3-f1566a6f1317" providerId="AD" clId="Web-{8E6E40F7-1913-11BB-5F0E-300CA6F44276}" dt="2025-07-29T17:42:07.199" v="5"/>
        <pc:sldMkLst>
          <pc:docMk/>
          <pc:sldMk cId="1479882583" sldId="379"/>
        </pc:sldMkLst>
      </pc:sldChg>
      <pc:sldChg chg="add">
        <pc:chgData name="Ishraq Li-Rahman" userId="S::ishraq@nationalnumeracy.org.uk::d0d41622-7436-4a78-9ba3-f1566a6f1317" providerId="AD" clId="Web-{8E6E40F7-1913-11BB-5F0E-300CA6F44276}" dt="2025-07-29T17:42:07.324" v="6"/>
        <pc:sldMkLst>
          <pc:docMk/>
          <pc:sldMk cId="3120377597" sldId="380"/>
        </pc:sldMkLst>
      </pc:sldChg>
      <pc:sldChg chg="add">
        <pc:chgData name="Ishraq Li-Rahman" userId="S::ishraq@nationalnumeracy.org.uk::d0d41622-7436-4a78-9ba3-f1566a6f1317" providerId="AD" clId="Web-{8E6E40F7-1913-11BB-5F0E-300CA6F44276}" dt="2025-07-29T17:42:07.636" v="7"/>
        <pc:sldMkLst>
          <pc:docMk/>
          <pc:sldMk cId="2329173989" sldId="381"/>
        </pc:sldMkLst>
      </pc:sldChg>
    </pc:docChg>
  </pc:docChgLst>
  <pc:docChgLst>
    <pc:chgData name="Bryony Clark" userId="S::bryony@nationalnumeracy.org.uk::9a0d9efc-5e53-44f4-94d3-0edbe6384628" providerId="AD" clId="Web-{D252720A-2AC9-C73C-E994-F649AA5AB8F4}"/>
    <pc:docChg chg="modSld">
      <pc:chgData name="Bryony Clark" userId="S::bryony@nationalnumeracy.org.uk::9a0d9efc-5e53-44f4-94d3-0edbe6384628" providerId="AD" clId="Web-{D252720A-2AC9-C73C-E994-F649AA5AB8F4}" dt="2024-04-29T11:15:13.471" v="5" actId="20577"/>
      <pc:docMkLst>
        <pc:docMk/>
      </pc:docMkLst>
      <pc:sldChg chg="modSp">
        <pc:chgData name="Bryony Clark" userId="S::bryony@nationalnumeracy.org.uk::9a0d9efc-5e53-44f4-94d3-0edbe6384628" providerId="AD" clId="Web-{D252720A-2AC9-C73C-E994-F649AA5AB8F4}" dt="2024-04-29T11:15:13.471" v="5" actId="20577"/>
        <pc:sldMkLst>
          <pc:docMk/>
          <pc:sldMk cId="3830563890" sldId="303"/>
        </pc:sldMkLst>
      </pc:sldChg>
    </pc:docChg>
  </pc:docChgLst>
  <pc:docChgLst>
    <pc:chgData name="Bryony Clark" userId="9a0d9efc-5e53-44f4-94d3-0edbe6384628" providerId="ADAL" clId="{D82C314F-F4D6-4083-9987-13720CCC0419}"/>
    <pc:docChg chg="undo custSel addSld delSld modSld modMainMaster">
      <pc:chgData name="Bryony Clark" userId="9a0d9efc-5e53-44f4-94d3-0edbe6384628" providerId="ADAL" clId="{D82C314F-F4D6-4083-9987-13720CCC0419}" dt="2024-04-16T10:32:42.915" v="1636" actId="33524"/>
      <pc:docMkLst>
        <pc:docMk/>
      </pc:docMkLst>
      <pc:sldChg chg="modSp mod setBg">
        <pc:chgData name="Bryony Clark" userId="9a0d9efc-5e53-44f4-94d3-0edbe6384628" providerId="ADAL" clId="{D82C314F-F4D6-4083-9987-13720CCC0419}" dt="2024-04-12T14:50:21.340" v="641" actId="1076"/>
        <pc:sldMkLst>
          <pc:docMk/>
          <pc:sldMk cId="2164502482" sldId="256"/>
        </pc:sldMkLst>
      </pc:sldChg>
      <pc:sldChg chg="modSp mod">
        <pc:chgData name="Bryony Clark" userId="9a0d9efc-5e53-44f4-94d3-0edbe6384628" providerId="ADAL" clId="{D82C314F-F4D6-4083-9987-13720CCC0419}" dt="2024-04-16T10:11:27.120" v="1103" actId="20577"/>
        <pc:sldMkLst>
          <pc:docMk/>
          <pc:sldMk cId="2092870172" sldId="258"/>
        </pc:sldMkLst>
      </pc:sldChg>
      <pc:sldChg chg="del">
        <pc:chgData name="Bryony Clark" userId="9a0d9efc-5e53-44f4-94d3-0edbe6384628" providerId="ADAL" clId="{D82C314F-F4D6-4083-9987-13720CCC0419}" dt="2024-04-09T12:58:57.077" v="81" actId="47"/>
        <pc:sldMkLst>
          <pc:docMk/>
          <pc:sldMk cId="1939718483" sldId="260"/>
        </pc:sldMkLst>
      </pc:sldChg>
      <pc:sldChg chg="del">
        <pc:chgData name="Bryony Clark" userId="9a0d9efc-5e53-44f4-94d3-0edbe6384628" providerId="ADAL" clId="{D82C314F-F4D6-4083-9987-13720CCC0419}" dt="2024-04-09T12:58:58.077" v="82" actId="47"/>
        <pc:sldMkLst>
          <pc:docMk/>
          <pc:sldMk cId="358984594" sldId="261"/>
        </pc:sldMkLst>
      </pc:sldChg>
      <pc:sldChg chg="del">
        <pc:chgData name="Bryony Clark" userId="9a0d9efc-5e53-44f4-94d3-0edbe6384628" providerId="ADAL" clId="{D82C314F-F4D6-4083-9987-13720CCC0419}" dt="2024-04-09T12:58:58.771" v="83" actId="47"/>
        <pc:sldMkLst>
          <pc:docMk/>
          <pc:sldMk cId="1671196252" sldId="263"/>
        </pc:sldMkLst>
      </pc:sldChg>
      <pc:sldChg chg="del">
        <pc:chgData name="Bryony Clark" userId="9a0d9efc-5e53-44f4-94d3-0edbe6384628" providerId="ADAL" clId="{D82C314F-F4D6-4083-9987-13720CCC0419}" dt="2024-04-09T12:58:59.542" v="84" actId="47"/>
        <pc:sldMkLst>
          <pc:docMk/>
          <pc:sldMk cId="299737892" sldId="264"/>
        </pc:sldMkLst>
      </pc:sldChg>
      <pc:sldChg chg="del">
        <pc:chgData name="Bryony Clark" userId="9a0d9efc-5e53-44f4-94d3-0edbe6384628" providerId="ADAL" clId="{D82C314F-F4D6-4083-9987-13720CCC0419}" dt="2024-04-09T12:59:00.292" v="85" actId="47"/>
        <pc:sldMkLst>
          <pc:docMk/>
          <pc:sldMk cId="2088464326" sldId="265"/>
        </pc:sldMkLst>
      </pc:sldChg>
      <pc:sldChg chg="del">
        <pc:chgData name="Bryony Clark" userId="9a0d9efc-5e53-44f4-94d3-0edbe6384628" providerId="ADAL" clId="{D82C314F-F4D6-4083-9987-13720CCC0419}" dt="2024-04-09T12:59:01.061" v="86" actId="47"/>
        <pc:sldMkLst>
          <pc:docMk/>
          <pc:sldMk cId="847981446" sldId="266"/>
        </pc:sldMkLst>
      </pc:sldChg>
      <pc:sldChg chg="del">
        <pc:chgData name="Bryony Clark" userId="9a0d9efc-5e53-44f4-94d3-0edbe6384628" providerId="ADAL" clId="{D82C314F-F4D6-4083-9987-13720CCC0419}" dt="2024-04-09T12:59:01.836" v="87" actId="47"/>
        <pc:sldMkLst>
          <pc:docMk/>
          <pc:sldMk cId="2249894795" sldId="267"/>
        </pc:sldMkLst>
      </pc:sldChg>
      <pc:sldChg chg="addSp delSp modSp mod modClrScheme chgLayout">
        <pc:chgData name="Bryony Clark" userId="9a0d9efc-5e53-44f4-94d3-0edbe6384628" providerId="ADAL" clId="{D82C314F-F4D6-4083-9987-13720CCC0419}" dt="2024-04-16T10:27:16.397" v="1585"/>
        <pc:sldMkLst>
          <pc:docMk/>
          <pc:sldMk cId="1338413962" sldId="269"/>
        </pc:sldMkLst>
      </pc:sldChg>
      <pc:sldChg chg="del">
        <pc:chgData name="Bryony Clark" userId="9a0d9efc-5e53-44f4-94d3-0edbe6384628" providerId="ADAL" clId="{D82C314F-F4D6-4083-9987-13720CCC0419}" dt="2024-04-09T12:59:11.530" v="92" actId="47"/>
        <pc:sldMkLst>
          <pc:docMk/>
          <pc:sldMk cId="2223031847" sldId="269"/>
        </pc:sldMkLst>
      </pc:sldChg>
      <pc:sldChg chg="del">
        <pc:chgData name="Bryony Clark" userId="9a0d9efc-5e53-44f4-94d3-0edbe6384628" providerId="ADAL" clId="{D82C314F-F4D6-4083-9987-13720CCC0419}" dt="2024-04-09T12:59:07.914" v="90" actId="47"/>
        <pc:sldMkLst>
          <pc:docMk/>
          <pc:sldMk cId="3826359581" sldId="270"/>
        </pc:sldMkLst>
      </pc:sldChg>
      <pc:sldChg chg="del">
        <pc:chgData name="Bryony Clark" userId="9a0d9efc-5e53-44f4-94d3-0edbe6384628" providerId="ADAL" clId="{D82C314F-F4D6-4083-9987-13720CCC0419}" dt="2024-04-09T12:59:09.554" v="91" actId="47"/>
        <pc:sldMkLst>
          <pc:docMk/>
          <pc:sldMk cId="2308168023" sldId="271"/>
        </pc:sldMkLst>
      </pc:sldChg>
      <pc:sldChg chg="del">
        <pc:chgData name="Bryony Clark" userId="9a0d9efc-5e53-44f4-94d3-0edbe6384628" providerId="ADAL" clId="{D82C314F-F4D6-4083-9987-13720CCC0419}" dt="2024-04-09T12:56:12.447" v="2" actId="47"/>
        <pc:sldMkLst>
          <pc:docMk/>
          <pc:sldMk cId="3622099042" sldId="272"/>
        </pc:sldMkLst>
      </pc:sldChg>
      <pc:sldChg chg="modSp mod">
        <pc:chgData name="Bryony Clark" userId="9a0d9efc-5e53-44f4-94d3-0edbe6384628" providerId="ADAL" clId="{D82C314F-F4D6-4083-9987-13720CCC0419}" dt="2024-04-12T13:52:57.806" v="114" actId="1076"/>
        <pc:sldMkLst>
          <pc:docMk/>
          <pc:sldMk cId="173438086" sldId="274"/>
        </pc:sldMkLst>
      </pc:sldChg>
      <pc:sldChg chg="del">
        <pc:chgData name="Bryony Clark" userId="9a0d9efc-5e53-44f4-94d3-0edbe6384628" providerId="ADAL" clId="{D82C314F-F4D6-4083-9987-13720CCC0419}" dt="2024-04-12T13:52:45.919" v="113" actId="47"/>
        <pc:sldMkLst>
          <pc:docMk/>
          <pc:sldMk cId="1121319026" sldId="279"/>
        </pc:sldMkLst>
      </pc:sldChg>
      <pc:sldChg chg="del">
        <pc:chgData name="Bryony Clark" userId="9a0d9efc-5e53-44f4-94d3-0edbe6384628" providerId="ADAL" clId="{D82C314F-F4D6-4083-9987-13720CCC0419}" dt="2024-04-12T13:52:45.919" v="113" actId="47"/>
        <pc:sldMkLst>
          <pc:docMk/>
          <pc:sldMk cId="234618567" sldId="280"/>
        </pc:sldMkLst>
      </pc:sldChg>
      <pc:sldChg chg="del">
        <pc:chgData name="Bryony Clark" userId="9a0d9efc-5e53-44f4-94d3-0edbe6384628" providerId="ADAL" clId="{D82C314F-F4D6-4083-9987-13720CCC0419}" dt="2024-04-12T13:52:45.919" v="113" actId="47"/>
        <pc:sldMkLst>
          <pc:docMk/>
          <pc:sldMk cId="1084959252" sldId="281"/>
        </pc:sldMkLst>
      </pc:sldChg>
      <pc:sldChg chg="del">
        <pc:chgData name="Bryony Clark" userId="9a0d9efc-5e53-44f4-94d3-0edbe6384628" providerId="ADAL" clId="{D82C314F-F4D6-4083-9987-13720CCC0419}" dt="2024-04-12T13:52:45.919" v="113" actId="47"/>
        <pc:sldMkLst>
          <pc:docMk/>
          <pc:sldMk cId="1334350771" sldId="282"/>
        </pc:sldMkLst>
      </pc:sldChg>
      <pc:sldChg chg="del">
        <pc:chgData name="Bryony Clark" userId="9a0d9efc-5e53-44f4-94d3-0edbe6384628" providerId="ADAL" clId="{D82C314F-F4D6-4083-9987-13720CCC0419}" dt="2024-04-12T13:52:45.919" v="113" actId="47"/>
        <pc:sldMkLst>
          <pc:docMk/>
          <pc:sldMk cId="866596107" sldId="283"/>
        </pc:sldMkLst>
      </pc:sldChg>
      <pc:sldChg chg="del">
        <pc:chgData name="Bryony Clark" userId="9a0d9efc-5e53-44f4-94d3-0edbe6384628" providerId="ADAL" clId="{D82C314F-F4D6-4083-9987-13720CCC0419}" dt="2024-04-12T13:52:45.919" v="113" actId="47"/>
        <pc:sldMkLst>
          <pc:docMk/>
          <pc:sldMk cId="1287282365" sldId="284"/>
        </pc:sldMkLst>
      </pc:sldChg>
      <pc:sldChg chg="del">
        <pc:chgData name="Bryony Clark" userId="9a0d9efc-5e53-44f4-94d3-0edbe6384628" providerId="ADAL" clId="{D82C314F-F4D6-4083-9987-13720CCC0419}" dt="2024-04-12T13:52:45.919" v="113" actId="47"/>
        <pc:sldMkLst>
          <pc:docMk/>
          <pc:sldMk cId="3146502453" sldId="287"/>
        </pc:sldMkLst>
      </pc:sldChg>
      <pc:sldChg chg="del">
        <pc:chgData name="Bryony Clark" userId="9a0d9efc-5e53-44f4-94d3-0edbe6384628" providerId="ADAL" clId="{D82C314F-F4D6-4083-9987-13720CCC0419}" dt="2024-04-12T13:52:45.919" v="113" actId="47"/>
        <pc:sldMkLst>
          <pc:docMk/>
          <pc:sldMk cId="1514007385" sldId="288"/>
        </pc:sldMkLst>
      </pc:sldChg>
      <pc:sldChg chg="del">
        <pc:chgData name="Bryony Clark" userId="9a0d9efc-5e53-44f4-94d3-0edbe6384628" providerId="ADAL" clId="{D82C314F-F4D6-4083-9987-13720CCC0419}" dt="2024-04-12T13:52:45.919" v="113" actId="47"/>
        <pc:sldMkLst>
          <pc:docMk/>
          <pc:sldMk cId="2576558992" sldId="289"/>
        </pc:sldMkLst>
      </pc:sldChg>
      <pc:sldChg chg="del">
        <pc:chgData name="Bryony Clark" userId="9a0d9efc-5e53-44f4-94d3-0edbe6384628" providerId="ADAL" clId="{D82C314F-F4D6-4083-9987-13720CCC0419}" dt="2024-04-12T13:52:45.919" v="113" actId="47"/>
        <pc:sldMkLst>
          <pc:docMk/>
          <pc:sldMk cId="127005236" sldId="292"/>
        </pc:sldMkLst>
      </pc:sldChg>
      <pc:sldChg chg="del">
        <pc:chgData name="Bryony Clark" userId="9a0d9efc-5e53-44f4-94d3-0edbe6384628" providerId="ADAL" clId="{D82C314F-F4D6-4083-9987-13720CCC0419}" dt="2024-04-12T13:52:45.919" v="113" actId="47"/>
        <pc:sldMkLst>
          <pc:docMk/>
          <pc:sldMk cId="1553201817" sldId="293"/>
        </pc:sldMkLst>
      </pc:sldChg>
      <pc:sldChg chg="del">
        <pc:chgData name="Bryony Clark" userId="9a0d9efc-5e53-44f4-94d3-0edbe6384628" providerId="ADAL" clId="{D82C314F-F4D6-4083-9987-13720CCC0419}" dt="2024-04-12T13:52:45.919" v="113" actId="47"/>
        <pc:sldMkLst>
          <pc:docMk/>
          <pc:sldMk cId="781477991" sldId="294"/>
        </pc:sldMkLst>
      </pc:sldChg>
      <pc:sldChg chg="del">
        <pc:chgData name="Bryony Clark" userId="9a0d9efc-5e53-44f4-94d3-0edbe6384628" providerId="ADAL" clId="{D82C314F-F4D6-4083-9987-13720CCC0419}" dt="2024-04-12T13:52:45.919" v="113" actId="47"/>
        <pc:sldMkLst>
          <pc:docMk/>
          <pc:sldMk cId="1626682757" sldId="295"/>
        </pc:sldMkLst>
      </pc:sldChg>
      <pc:sldChg chg="del">
        <pc:chgData name="Bryony Clark" userId="9a0d9efc-5e53-44f4-94d3-0edbe6384628" providerId="ADAL" clId="{D82C314F-F4D6-4083-9987-13720CCC0419}" dt="2024-04-12T13:52:45.919" v="113" actId="47"/>
        <pc:sldMkLst>
          <pc:docMk/>
          <pc:sldMk cId="2185076766" sldId="296"/>
        </pc:sldMkLst>
      </pc:sldChg>
      <pc:sldChg chg="del">
        <pc:chgData name="Bryony Clark" userId="9a0d9efc-5e53-44f4-94d3-0edbe6384628" providerId="ADAL" clId="{D82C314F-F4D6-4083-9987-13720CCC0419}" dt="2024-04-09T12:59:12.704" v="93" actId="47"/>
        <pc:sldMkLst>
          <pc:docMk/>
          <pc:sldMk cId="4227237364" sldId="301"/>
        </pc:sldMkLst>
      </pc:sldChg>
      <pc:sldChg chg="del">
        <pc:chgData name="Bryony Clark" userId="9a0d9efc-5e53-44f4-94d3-0edbe6384628" providerId="ADAL" clId="{D82C314F-F4D6-4083-9987-13720CCC0419}" dt="2024-04-12T13:52:45.919" v="113" actId="47"/>
        <pc:sldMkLst>
          <pc:docMk/>
          <pc:sldMk cId="1574639824" sldId="302"/>
        </pc:sldMkLst>
      </pc:sldChg>
      <pc:sldChg chg="del">
        <pc:chgData name="Bryony Clark" userId="9a0d9efc-5e53-44f4-94d3-0edbe6384628" providerId="ADAL" clId="{D82C314F-F4D6-4083-9987-13720CCC0419}" dt="2024-04-12T13:52:45.919" v="113" actId="47"/>
        <pc:sldMkLst>
          <pc:docMk/>
          <pc:sldMk cId="2406845440" sldId="303"/>
        </pc:sldMkLst>
      </pc:sldChg>
      <pc:sldChg chg="addSp delSp modSp mod modClrScheme chgLayout">
        <pc:chgData name="Bryony Clark" userId="9a0d9efc-5e53-44f4-94d3-0edbe6384628" providerId="ADAL" clId="{D82C314F-F4D6-4083-9987-13720CCC0419}" dt="2024-04-16T10:27:04.257" v="1581" actId="207"/>
        <pc:sldMkLst>
          <pc:docMk/>
          <pc:sldMk cId="3830563890" sldId="303"/>
        </pc:sldMkLst>
      </pc:sldChg>
      <pc:sldChg chg="del">
        <pc:chgData name="Bryony Clark" userId="9a0d9efc-5e53-44f4-94d3-0edbe6384628" providerId="ADAL" clId="{D82C314F-F4D6-4083-9987-13720CCC0419}" dt="2024-04-12T13:52:45.919" v="113" actId="47"/>
        <pc:sldMkLst>
          <pc:docMk/>
          <pc:sldMk cId="2713815925" sldId="304"/>
        </pc:sldMkLst>
      </pc:sldChg>
      <pc:sldChg chg="del">
        <pc:chgData name="Bryony Clark" userId="9a0d9efc-5e53-44f4-94d3-0edbe6384628" providerId="ADAL" clId="{D82C314F-F4D6-4083-9987-13720CCC0419}" dt="2024-04-12T13:52:45.919" v="113" actId="47"/>
        <pc:sldMkLst>
          <pc:docMk/>
          <pc:sldMk cId="953766531" sldId="305"/>
        </pc:sldMkLst>
      </pc:sldChg>
      <pc:sldChg chg="del">
        <pc:chgData name="Bryony Clark" userId="9a0d9efc-5e53-44f4-94d3-0edbe6384628" providerId="ADAL" clId="{D82C314F-F4D6-4083-9987-13720CCC0419}" dt="2024-04-09T12:56:16.308" v="3" actId="47"/>
        <pc:sldMkLst>
          <pc:docMk/>
          <pc:sldMk cId="232192862" sldId="306"/>
        </pc:sldMkLst>
      </pc:sldChg>
      <pc:sldChg chg="addSp delSp modSp add mod modClrScheme chgLayout">
        <pc:chgData name="Bryony Clark" userId="9a0d9efc-5e53-44f4-94d3-0edbe6384628" providerId="ADAL" clId="{D82C314F-F4D6-4083-9987-13720CCC0419}" dt="2024-04-16T10:25:47.233" v="1553" actId="1035"/>
        <pc:sldMkLst>
          <pc:docMk/>
          <pc:sldMk cId="2554911690" sldId="306"/>
        </pc:sldMkLst>
      </pc:sldChg>
      <pc:sldChg chg="del">
        <pc:chgData name="Bryony Clark" userId="9a0d9efc-5e53-44f4-94d3-0edbe6384628" providerId="ADAL" clId="{D82C314F-F4D6-4083-9987-13720CCC0419}" dt="2024-04-12T13:52:45.919" v="113" actId="47"/>
        <pc:sldMkLst>
          <pc:docMk/>
          <pc:sldMk cId="305538696" sldId="307"/>
        </pc:sldMkLst>
      </pc:sldChg>
      <pc:sldChg chg="del">
        <pc:chgData name="Bryony Clark" userId="9a0d9efc-5e53-44f4-94d3-0edbe6384628" providerId="ADAL" clId="{D82C314F-F4D6-4083-9987-13720CCC0419}" dt="2024-04-12T13:52:45.919" v="113" actId="47"/>
        <pc:sldMkLst>
          <pc:docMk/>
          <pc:sldMk cId="1258786307" sldId="308"/>
        </pc:sldMkLst>
      </pc:sldChg>
      <pc:sldChg chg="del">
        <pc:chgData name="Bryony Clark" userId="9a0d9efc-5e53-44f4-94d3-0edbe6384628" providerId="ADAL" clId="{D82C314F-F4D6-4083-9987-13720CCC0419}" dt="2024-04-12T13:52:45.919" v="113" actId="47"/>
        <pc:sldMkLst>
          <pc:docMk/>
          <pc:sldMk cId="2661038464" sldId="309"/>
        </pc:sldMkLst>
      </pc:sldChg>
      <pc:sldChg chg="del">
        <pc:chgData name="Bryony Clark" userId="9a0d9efc-5e53-44f4-94d3-0edbe6384628" providerId="ADAL" clId="{D82C314F-F4D6-4083-9987-13720CCC0419}" dt="2024-04-12T13:52:45.919" v="113" actId="47"/>
        <pc:sldMkLst>
          <pc:docMk/>
          <pc:sldMk cId="442006767" sldId="310"/>
        </pc:sldMkLst>
      </pc:sldChg>
      <pc:sldChg chg="del">
        <pc:chgData name="Bryony Clark" userId="9a0d9efc-5e53-44f4-94d3-0edbe6384628" providerId="ADAL" clId="{D82C314F-F4D6-4083-9987-13720CCC0419}" dt="2024-04-12T13:52:45.919" v="113" actId="47"/>
        <pc:sldMkLst>
          <pc:docMk/>
          <pc:sldMk cId="2042613574" sldId="311"/>
        </pc:sldMkLst>
      </pc:sldChg>
      <pc:sldChg chg="del">
        <pc:chgData name="Bryony Clark" userId="9a0d9efc-5e53-44f4-94d3-0edbe6384628" providerId="ADAL" clId="{D82C314F-F4D6-4083-9987-13720CCC0419}" dt="2024-04-12T13:52:45.919" v="113" actId="47"/>
        <pc:sldMkLst>
          <pc:docMk/>
          <pc:sldMk cId="869331193" sldId="312"/>
        </pc:sldMkLst>
      </pc:sldChg>
      <pc:sldChg chg="del">
        <pc:chgData name="Bryony Clark" userId="9a0d9efc-5e53-44f4-94d3-0edbe6384628" providerId="ADAL" clId="{D82C314F-F4D6-4083-9987-13720CCC0419}" dt="2024-04-12T13:52:45.919" v="113" actId="47"/>
        <pc:sldMkLst>
          <pc:docMk/>
          <pc:sldMk cId="1393553857" sldId="313"/>
        </pc:sldMkLst>
      </pc:sldChg>
      <pc:sldChg chg="del">
        <pc:chgData name="Bryony Clark" userId="9a0d9efc-5e53-44f4-94d3-0edbe6384628" providerId="ADAL" clId="{D82C314F-F4D6-4083-9987-13720CCC0419}" dt="2024-04-12T13:52:45.919" v="113" actId="47"/>
        <pc:sldMkLst>
          <pc:docMk/>
          <pc:sldMk cId="3102602640" sldId="314"/>
        </pc:sldMkLst>
      </pc:sldChg>
      <pc:sldChg chg="del">
        <pc:chgData name="Bryony Clark" userId="9a0d9efc-5e53-44f4-94d3-0edbe6384628" providerId="ADAL" clId="{D82C314F-F4D6-4083-9987-13720CCC0419}" dt="2024-04-12T13:52:45.919" v="113" actId="47"/>
        <pc:sldMkLst>
          <pc:docMk/>
          <pc:sldMk cId="4033650905" sldId="315"/>
        </pc:sldMkLst>
      </pc:sldChg>
      <pc:sldChg chg="del">
        <pc:chgData name="Bryony Clark" userId="9a0d9efc-5e53-44f4-94d3-0edbe6384628" providerId="ADAL" clId="{D82C314F-F4D6-4083-9987-13720CCC0419}" dt="2024-04-12T13:52:45.919" v="113" actId="47"/>
        <pc:sldMkLst>
          <pc:docMk/>
          <pc:sldMk cId="704714882" sldId="316"/>
        </pc:sldMkLst>
      </pc:sldChg>
      <pc:sldChg chg="del">
        <pc:chgData name="Bryony Clark" userId="9a0d9efc-5e53-44f4-94d3-0edbe6384628" providerId="ADAL" clId="{D82C314F-F4D6-4083-9987-13720CCC0419}" dt="2024-04-12T13:52:45.919" v="113" actId="47"/>
        <pc:sldMkLst>
          <pc:docMk/>
          <pc:sldMk cId="1139836115" sldId="317"/>
        </pc:sldMkLst>
      </pc:sldChg>
      <pc:sldChg chg="addSp delSp modSp add mod modClrScheme modAnim chgLayout">
        <pc:chgData name="Bryony Clark" userId="9a0d9efc-5e53-44f4-94d3-0edbe6384628" providerId="ADAL" clId="{D82C314F-F4D6-4083-9987-13720CCC0419}" dt="2024-04-16T10:26:00.368" v="1562" actId="1035"/>
        <pc:sldMkLst>
          <pc:docMk/>
          <pc:sldMk cId="2327991974" sldId="318"/>
        </pc:sldMkLst>
      </pc:sldChg>
      <pc:sldChg chg="addSp delSp modSp add mod modClrScheme chgLayout">
        <pc:chgData name="Bryony Clark" userId="9a0d9efc-5e53-44f4-94d3-0edbe6384628" providerId="ADAL" clId="{D82C314F-F4D6-4083-9987-13720CCC0419}" dt="2024-04-16T10:25:56.203" v="1559" actId="1035"/>
        <pc:sldMkLst>
          <pc:docMk/>
          <pc:sldMk cId="1326286390" sldId="319"/>
        </pc:sldMkLst>
      </pc:sldChg>
      <pc:sldChg chg="addSp delSp modSp add del mod modClrScheme chgLayout">
        <pc:chgData name="Bryony Clark" userId="9a0d9efc-5e53-44f4-94d3-0edbe6384628" providerId="ADAL" clId="{D82C314F-F4D6-4083-9987-13720CCC0419}" dt="2024-04-16T10:24:33.305" v="1538"/>
        <pc:sldMkLst>
          <pc:docMk/>
          <pc:sldMk cId="385209652" sldId="321"/>
        </pc:sldMkLst>
      </pc:sldChg>
      <pc:sldChg chg="addSp delSp modSp mod modClrScheme chgLayout">
        <pc:chgData name="Bryony Clark" userId="9a0d9efc-5e53-44f4-94d3-0edbe6384628" providerId="ADAL" clId="{D82C314F-F4D6-4083-9987-13720CCC0419}" dt="2024-04-16T10:26:54.206" v="1577"/>
        <pc:sldMkLst>
          <pc:docMk/>
          <pc:sldMk cId="1654372010" sldId="325"/>
        </pc:sldMkLst>
      </pc:sldChg>
      <pc:sldChg chg="addSp delSp modSp add mod modClrScheme chgLayout">
        <pc:chgData name="Bryony Clark" userId="9a0d9efc-5e53-44f4-94d3-0edbe6384628" providerId="ADAL" clId="{D82C314F-F4D6-4083-9987-13720CCC0419}" dt="2024-04-16T10:25:18.682" v="1549" actId="1035"/>
        <pc:sldMkLst>
          <pc:docMk/>
          <pc:sldMk cId="3061088743" sldId="327"/>
        </pc:sldMkLst>
      </pc:sldChg>
      <pc:sldChg chg="addSp delSp modSp add mod modClrScheme chgLayout">
        <pc:chgData name="Bryony Clark" userId="9a0d9efc-5e53-44f4-94d3-0edbe6384628" providerId="ADAL" clId="{D82C314F-F4D6-4083-9987-13720CCC0419}" dt="2024-04-16T10:26:21.143" v="1565" actId="207"/>
        <pc:sldMkLst>
          <pc:docMk/>
          <pc:sldMk cId="3351408038" sldId="328"/>
        </pc:sldMkLst>
      </pc:sldChg>
      <pc:sldChg chg="addSp delSp modSp add mod">
        <pc:chgData name="Bryony Clark" userId="9a0d9efc-5e53-44f4-94d3-0edbe6384628" providerId="ADAL" clId="{D82C314F-F4D6-4083-9987-13720CCC0419}" dt="2024-04-16T10:26:50.623" v="1575"/>
        <pc:sldMkLst>
          <pc:docMk/>
          <pc:sldMk cId="3478302214" sldId="330"/>
        </pc:sldMkLst>
      </pc:sldChg>
      <pc:sldChg chg="addSp delSp modSp mod modClrScheme chgLayout">
        <pc:chgData name="Bryony Clark" userId="9a0d9efc-5e53-44f4-94d3-0edbe6384628" providerId="ADAL" clId="{D82C314F-F4D6-4083-9987-13720CCC0419}" dt="2024-04-16T10:27:12.158" v="1583"/>
        <pc:sldMkLst>
          <pc:docMk/>
          <pc:sldMk cId="3079954000" sldId="331"/>
        </pc:sldMkLst>
      </pc:sldChg>
      <pc:sldChg chg="addSp delSp modSp mod modClrScheme chgLayout">
        <pc:chgData name="Bryony Clark" userId="9a0d9efc-5e53-44f4-94d3-0edbe6384628" providerId="ADAL" clId="{D82C314F-F4D6-4083-9987-13720CCC0419}" dt="2024-04-16T10:27:20.971" v="1587"/>
        <pc:sldMkLst>
          <pc:docMk/>
          <pc:sldMk cId="2376256948" sldId="332"/>
        </pc:sldMkLst>
      </pc:sldChg>
      <pc:sldChg chg="addSp delSp modSp mod modClrScheme chgLayout">
        <pc:chgData name="Bryony Clark" userId="9a0d9efc-5e53-44f4-94d3-0edbe6384628" providerId="ADAL" clId="{D82C314F-F4D6-4083-9987-13720CCC0419}" dt="2024-04-16T10:27:28.489" v="1590" actId="207"/>
        <pc:sldMkLst>
          <pc:docMk/>
          <pc:sldMk cId="2612595251" sldId="333"/>
        </pc:sldMkLst>
      </pc:sldChg>
      <pc:sldMasterChg chg="setBg modSldLayout">
        <pc:chgData name="Bryony Clark" userId="9a0d9efc-5e53-44f4-94d3-0edbe6384628" providerId="ADAL" clId="{D82C314F-F4D6-4083-9987-13720CCC0419}" dt="2024-04-12T13:51:49.542" v="111"/>
        <pc:sldMasterMkLst>
          <pc:docMk/>
          <pc:sldMasterMk cId="1248815940" sldId="2147483672"/>
        </pc:sldMasterMkLst>
        <pc:sldLayoutChg chg="setBg">
          <pc:chgData name="Bryony Clark" userId="9a0d9efc-5e53-44f4-94d3-0edbe6384628" providerId="ADAL" clId="{D82C314F-F4D6-4083-9987-13720CCC0419}" dt="2024-04-12T13:51:49.542" v="111"/>
          <pc:sldLayoutMkLst>
            <pc:docMk/>
            <pc:sldMasterMk cId="1248815940" sldId="2147483672"/>
            <pc:sldLayoutMk cId="2905018899" sldId="2147483673"/>
          </pc:sldLayoutMkLst>
        </pc:sldLayoutChg>
        <pc:sldLayoutChg chg="setBg">
          <pc:chgData name="Bryony Clark" userId="9a0d9efc-5e53-44f4-94d3-0edbe6384628" providerId="ADAL" clId="{D82C314F-F4D6-4083-9987-13720CCC0419}" dt="2024-04-12T13:51:49.542" v="111"/>
          <pc:sldLayoutMkLst>
            <pc:docMk/>
            <pc:sldMasterMk cId="1248815940" sldId="2147483672"/>
            <pc:sldLayoutMk cId="1770205789" sldId="2147483674"/>
          </pc:sldLayoutMkLst>
        </pc:sldLayoutChg>
        <pc:sldLayoutChg chg="setBg">
          <pc:chgData name="Bryony Clark" userId="9a0d9efc-5e53-44f4-94d3-0edbe6384628" providerId="ADAL" clId="{D82C314F-F4D6-4083-9987-13720CCC0419}" dt="2024-04-12T13:51:49.542" v="111"/>
          <pc:sldLayoutMkLst>
            <pc:docMk/>
            <pc:sldMasterMk cId="1248815940" sldId="2147483672"/>
            <pc:sldLayoutMk cId="4042880286" sldId="2147483675"/>
          </pc:sldLayoutMkLst>
        </pc:sldLayoutChg>
        <pc:sldLayoutChg chg="setBg">
          <pc:chgData name="Bryony Clark" userId="9a0d9efc-5e53-44f4-94d3-0edbe6384628" providerId="ADAL" clId="{D82C314F-F4D6-4083-9987-13720CCC0419}" dt="2024-04-12T13:51:49.542" v="111"/>
          <pc:sldLayoutMkLst>
            <pc:docMk/>
            <pc:sldMasterMk cId="1248815940" sldId="2147483672"/>
            <pc:sldLayoutMk cId="3830256991" sldId="2147483676"/>
          </pc:sldLayoutMkLst>
        </pc:sldLayoutChg>
        <pc:sldLayoutChg chg="setBg">
          <pc:chgData name="Bryony Clark" userId="9a0d9efc-5e53-44f4-94d3-0edbe6384628" providerId="ADAL" clId="{D82C314F-F4D6-4083-9987-13720CCC0419}" dt="2024-04-12T13:51:49.542" v="111"/>
          <pc:sldLayoutMkLst>
            <pc:docMk/>
            <pc:sldMasterMk cId="1248815940" sldId="2147483672"/>
            <pc:sldLayoutMk cId="1303446368" sldId="2147483677"/>
          </pc:sldLayoutMkLst>
        </pc:sldLayoutChg>
      </pc:sldMasterChg>
      <pc:sldMasterChg chg="setBg modSldLayout">
        <pc:chgData name="Bryony Clark" userId="9a0d9efc-5e53-44f4-94d3-0edbe6384628" providerId="ADAL" clId="{D82C314F-F4D6-4083-9987-13720CCC0419}" dt="2024-04-12T13:51:49.542" v="111"/>
        <pc:sldMasterMkLst>
          <pc:docMk/>
          <pc:sldMasterMk cId="977274258" sldId="2147483678"/>
        </pc:sldMasterMkLst>
        <pc:sldLayoutChg chg="setBg">
          <pc:chgData name="Bryony Clark" userId="9a0d9efc-5e53-44f4-94d3-0edbe6384628" providerId="ADAL" clId="{D82C314F-F4D6-4083-9987-13720CCC0419}" dt="2024-04-12T13:51:49.542" v="111"/>
          <pc:sldLayoutMkLst>
            <pc:docMk/>
            <pc:sldMasterMk cId="977274258" sldId="2147483678"/>
            <pc:sldLayoutMk cId="3244364640" sldId="2147483679"/>
          </pc:sldLayoutMkLst>
        </pc:sldLayoutChg>
        <pc:sldLayoutChg chg="setBg">
          <pc:chgData name="Bryony Clark" userId="9a0d9efc-5e53-44f4-94d3-0edbe6384628" providerId="ADAL" clId="{D82C314F-F4D6-4083-9987-13720CCC0419}" dt="2024-04-12T13:51:49.542" v="111"/>
          <pc:sldLayoutMkLst>
            <pc:docMk/>
            <pc:sldMasterMk cId="977274258" sldId="2147483678"/>
            <pc:sldLayoutMk cId="719671751" sldId="2147483680"/>
          </pc:sldLayoutMkLst>
        </pc:sldLayoutChg>
        <pc:sldLayoutChg chg="setBg">
          <pc:chgData name="Bryony Clark" userId="9a0d9efc-5e53-44f4-94d3-0edbe6384628" providerId="ADAL" clId="{D82C314F-F4D6-4083-9987-13720CCC0419}" dt="2024-04-12T13:51:49.542" v="111"/>
          <pc:sldLayoutMkLst>
            <pc:docMk/>
            <pc:sldMasterMk cId="977274258" sldId="2147483678"/>
            <pc:sldLayoutMk cId="1309453904" sldId="2147483681"/>
          </pc:sldLayoutMkLst>
        </pc:sldLayoutChg>
        <pc:sldLayoutChg chg="setBg">
          <pc:chgData name="Bryony Clark" userId="9a0d9efc-5e53-44f4-94d3-0edbe6384628" providerId="ADAL" clId="{D82C314F-F4D6-4083-9987-13720CCC0419}" dt="2024-04-12T13:51:49.542" v="111"/>
          <pc:sldLayoutMkLst>
            <pc:docMk/>
            <pc:sldMasterMk cId="977274258" sldId="2147483678"/>
            <pc:sldLayoutMk cId="44987906" sldId="2147483682"/>
          </pc:sldLayoutMkLst>
        </pc:sldLayoutChg>
      </pc:sldMasterChg>
      <pc:sldMasterChg chg="setBg modSldLayout">
        <pc:chgData name="Bryony Clark" userId="9a0d9efc-5e53-44f4-94d3-0edbe6384628" providerId="ADAL" clId="{D82C314F-F4D6-4083-9987-13720CCC0419}" dt="2024-04-12T13:51:49.542" v="111"/>
        <pc:sldMasterMkLst>
          <pc:docMk/>
          <pc:sldMasterMk cId="2547394735" sldId="2147483683"/>
        </pc:sldMasterMkLst>
        <pc:sldLayoutChg chg="setBg">
          <pc:chgData name="Bryony Clark" userId="9a0d9efc-5e53-44f4-94d3-0edbe6384628" providerId="ADAL" clId="{D82C314F-F4D6-4083-9987-13720CCC0419}" dt="2024-04-12T13:51:49.542" v="111"/>
          <pc:sldLayoutMkLst>
            <pc:docMk/>
            <pc:sldMasterMk cId="2547394735" sldId="2147483683"/>
            <pc:sldLayoutMk cId="1057443561" sldId="2147483684"/>
          </pc:sldLayoutMkLst>
        </pc:sldLayoutChg>
        <pc:sldLayoutChg chg="setBg">
          <pc:chgData name="Bryony Clark" userId="9a0d9efc-5e53-44f4-94d3-0edbe6384628" providerId="ADAL" clId="{D82C314F-F4D6-4083-9987-13720CCC0419}" dt="2024-04-12T13:51:49.542" v="111"/>
          <pc:sldLayoutMkLst>
            <pc:docMk/>
            <pc:sldMasterMk cId="2547394735" sldId="2147483683"/>
            <pc:sldLayoutMk cId="486911031" sldId="2147483685"/>
          </pc:sldLayoutMkLst>
        </pc:sldLayoutChg>
        <pc:sldLayoutChg chg="setBg">
          <pc:chgData name="Bryony Clark" userId="9a0d9efc-5e53-44f4-94d3-0edbe6384628" providerId="ADAL" clId="{D82C314F-F4D6-4083-9987-13720CCC0419}" dt="2024-04-12T13:51:49.542" v="111"/>
          <pc:sldLayoutMkLst>
            <pc:docMk/>
            <pc:sldMasterMk cId="2547394735" sldId="2147483683"/>
            <pc:sldLayoutMk cId="2481647761" sldId="2147483686"/>
          </pc:sldLayoutMkLst>
        </pc:sldLayoutChg>
        <pc:sldLayoutChg chg="setBg">
          <pc:chgData name="Bryony Clark" userId="9a0d9efc-5e53-44f4-94d3-0edbe6384628" providerId="ADAL" clId="{D82C314F-F4D6-4083-9987-13720CCC0419}" dt="2024-04-12T13:51:49.542" v="111"/>
          <pc:sldLayoutMkLst>
            <pc:docMk/>
            <pc:sldMasterMk cId="2547394735" sldId="2147483683"/>
            <pc:sldLayoutMk cId="778522610" sldId="2147483687"/>
          </pc:sldLayoutMkLst>
        </pc:sldLayoutChg>
        <pc:sldLayoutChg chg="setBg">
          <pc:chgData name="Bryony Clark" userId="9a0d9efc-5e53-44f4-94d3-0edbe6384628" providerId="ADAL" clId="{D82C314F-F4D6-4083-9987-13720CCC0419}" dt="2024-04-12T13:51:49.542" v="111"/>
          <pc:sldLayoutMkLst>
            <pc:docMk/>
            <pc:sldMasterMk cId="2547394735" sldId="2147483683"/>
            <pc:sldLayoutMk cId="3132337017" sldId="2147483688"/>
          </pc:sldLayoutMkLst>
        </pc:sldLayoutChg>
        <pc:sldLayoutChg chg="setBg">
          <pc:chgData name="Bryony Clark" userId="9a0d9efc-5e53-44f4-94d3-0edbe6384628" providerId="ADAL" clId="{D82C314F-F4D6-4083-9987-13720CCC0419}" dt="2024-04-12T13:51:49.542" v="111"/>
          <pc:sldLayoutMkLst>
            <pc:docMk/>
            <pc:sldMasterMk cId="2547394735" sldId="2147483683"/>
            <pc:sldLayoutMk cId="209525514" sldId="2147483689"/>
          </pc:sldLayoutMkLst>
        </pc:sldLayoutChg>
        <pc:sldLayoutChg chg="setBg">
          <pc:chgData name="Bryony Clark" userId="9a0d9efc-5e53-44f4-94d3-0edbe6384628" providerId="ADAL" clId="{D82C314F-F4D6-4083-9987-13720CCC0419}" dt="2024-04-12T13:51:49.542" v="111"/>
          <pc:sldLayoutMkLst>
            <pc:docMk/>
            <pc:sldMasterMk cId="2547394735" sldId="2147483683"/>
            <pc:sldLayoutMk cId="513360978" sldId="2147483690"/>
          </pc:sldLayoutMkLst>
        </pc:sldLayoutChg>
        <pc:sldLayoutChg chg="setBg">
          <pc:chgData name="Bryony Clark" userId="9a0d9efc-5e53-44f4-94d3-0edbe6384628" providerId="ADAL" clId="{D82C314F-F4D6-4083-9987-13720CCC0419}" dt="2024-04-12T13:51:49.542" v="111"/>
          <pc:sldLayoutMkLst>
            <pc:docMk/>
            <pc:sldMasterMk cId="2547394735" sldId="2147483683"/>
            <pc:sldLayoutMk cId="3666028265" sldId="2147483691"/>
          </pc:sldLayoutMkLst>
        </pc:sldLayoutChg>
      </pc:sldMasterChg>
      <pc:sldMasterChg chg="setBg delSldLayout modSldLayout">
        <pc:chgData name="Bryony Clark" userId="9a0d9efc-5e53-44f4-94d3-0edbe6384628" providerId="ADAL" clId="{D82C314F-F4D6-4083-9987-13720CCC0419}" dt="2024-04-12T13:52:45.919" v="113" actId="47"/>
        <pc:sldMasterMkLst>
          <pc:docMk/>
          <pc:sldMasterMk cId="2188282842" sldId="2147483692"/>
        </pc:sldMasterMkLst>
        <pc:sldLayoutChg chg="setBg">
          <pc:chgData name="Bryony Clark" userId="9a0d9efc-5e53-44f4-94d3-0edbe6384628" providerId="ADAL" clId="{D82C314F-F4D6-4083-9987-13720CCC0419}" dt="2024-04-12T13:51:49.542" v="111"/>
          <pc:sldLayoutMkLst>
            <pc:docMk/>
            <pc:sldMasterMk cId="2188282842" sldId="2147483692"/>
            <pc:sldLayoutMk cId="720488388" sldId="2147483693"/>
          </pc:sldLayoutMkLst>
        </pc:sldLayoutChg>
        <pc:sldLayoutChg chg="setBg">
          <pc:chgData name="Bryony Clark" userId="9a0d9efc-5e53-44f4-94d3-0edbe6384628" providerId="ADAL" clId="{D82C314F-F4D6-4083-9987-13720CCC0419}" dt="2024-04-12T13:51:49.542" v="111"/>
          <pc:sldLayoutMkLst>
            <pc:docMk/>
            <pc:sldMasterMk cId="2188282842" sldId="2147483692"/>
            <pc:sldLayoutMk cId="3828207340" sldId="2147483694"/>
          </pc:sldLayoutMkLst>
        </pc:sldLayoutChg>
        <pc:sldLayoutChg chg="setBg">
          <pc:chgData name="Bryony Clark" userId="9a0d9efc-5e53-44f4-94d3-0edbe6384628" providerId="ADAL" clId="{D82C314F-F4D6-4083-9987-13720CCC0419}" dt="2024-04-12T13:51:49.542" v="111"/>
          <pc:sldLayoutMkLst>
            <pc:docMk/>
            <pc:sldMasterMk cId="2188282842" sldId="2147483692"/>
            <pc:sldLayoutMk cId="2457214859" sldId="2147483695"/>
          </pc:sldLayoutMkLst>
        </pc:sldLayoutChg>
        <pc:sldLayoutChg chg="setBg">
          <pc:chgData name="Bryony Clark" userId="9a0d9efc-5e53-44f4-94d3-0edbe6384628" providerId="ADAL" clId="{D82C314F-F4D6-4083-9987-13720CCC0419}" dt="2024-04-12T13:51:49.542" v="111"/>
          <pc:sldLayoutMkLst>
            <pc:docMk/>
            <pc:sldMasterMk cId="2188282842" sldId="2147483692"/>
            <pc:sldLayoutMk cId="3134119334" sldId="2147483696"/>
          </pc:sldLayoutMkLst>
        </pc:sldLayoutChg>
        <pc:sldLayoutChg chg="setBg">
          <pc:chgData name="Bryony Clark" userId="9a0d9efc-5e53-44f4-94d3-0edbe6384628" providerId="ADAL" clId="{D82C314F-F4D6-4083-9987-13720CCC0419}" dt="2024-04-12T13:51:49.542" v="111"/>
          <pc:sldLayoutMkLst>
            <pc:docMk/>
            <pc:sldMasterMk cId="2188282842" sldId="2147483692"/>
            <pc:sldLayoutMk cId="1195754453" sldId="2147483697"/>
          </pc:sldLayoutMkLst>
        </pc:sldLayoutChg>
        <pc:sldLayoutChg chg="del setBg">
          <pc:chgData name="Bryony Clark" userId="9a0d9efc-5e53-44f4-94d3-0edbe6384628" providerId="ADAL" clId="{D82C314F-F4D6-4083-9987-13720CCC0419}" dt="2024-04-12T13:52:45.919" v="113" actId="47"/>
          <pc:sldLayoutMkLst>
            <pc:docMk/>
            <pc:sldMasterMk cId="2188282842" sldId="2147483692"/>
            <pc:sldLayoutMk cId="2322585011" sldId="2147483698"/>
          </pc:sldLayoutMkLst>
        </pc:sldLayoutChg>
      </pc:sldMasterChg>
      <pc:sldMasterChg chg="setBg modSldLayout">
        <pc:chgData name="Bryony Clark" userId="9a0d9efc-5e53-44f4-94d3-0edbe6384628" providerId="ADAL" clId="{D82C314F-F4D6-4083-9987-13720CCC0419}" dt="2024-04-12T13:51:49.542" v="111"/>
        <pc:sldMasterMkLst>
          <pc:docMk/>
          <pc:sldMasterMk cId="74954799" sldId="2147483699"/>
        </pc:sldMasterMkLst>
        <pc:sldLayoutChg chg="setBg">
          <pc:chgData name="Bryony Clark" userId="9a0d9efc-5e53-44f4-94d3-0edbe6384628" providerId="ADAL" clId="{D82C314F-F4D6-4083-9987-13720CCC0419}" dt="2024-04-12T13:51:49.542" v="111"/>
          <pc:sldLayoutMkLst>
            <pc:docMk/>
            <pc:sldMasterMk cId="74954799" sldId="2147483699"/>
            <pc:sldLayoutMk cId="2090060002" sldId="2147483700"/>
          </pc:sldLayoutMkLst>
        </pc:sldLayoutChg>
        <pc:sldLayoutChg chg="setBg">
          <pc:chgData name="Bryony Clark" userId="9a0d9efc-5e53-44f4-94d3-0edbe6384628" providerId="ADAL" clId="{D82C314F-F4D6-4083-9987-13720CCC0419}" dt="2024-04-12T13:51:49.542" v="111"/>
          <pc:sldLayoutMkLst>
            <pc:docMk/>
            <pc:sldMasterMk cId="74954799" sldId="2147483699"/>
            <pc:sldLayoutMk cId="1401890471" sldId="2147483701"/>
          </pc:sldLayoutMkLst>
        </pc:sldLayoutChg>
        <pc:sldLayoutChg chg="setBg">
          <pc:chgData name="Bryony Clark" userId="9a0d9efc-5e53-44f4-94d3-0edbe6384628" providerId="ADAL" clId="{D82C314F-F4D6-4083-9987-13720CCC0419}" dt="2024-04-12T13:51:49.542" v="111"/>
          <pc:sldLayoutMkLst>
            <pc:docMk/>
            <pc:sldMasterMk cId="74954799" sldId="2147483699"/>
            <pc:sldLayoutMk cId="241722755" sldId="2147483702"/>
          </pc:sldLayoutMkLst>
        </pc:sldLayoutChg>
        <pc:sldLayoutChg chg="setBg">
          <pc:chgData name="Bryony Clark" userId="9a0d9efc-5e53-44f4-94d3-0edbe6384628" providerId="ADAL" clId="{D82C314F-F4D6-4083-9987-13720CCC0419}" dt="2024-04-12T13:51:49.542" v="111"/>
          <pc:sldLayoutMkLst>
            <pc:docMk/>
            <pc:sldMasterMk cId="74954799" sldId="2147483699"/>
            <pc:sldLayoutMk cId="3324946875" sldId="2147483703"/>
          </pc:sldLayoutMkLst>
        </pc:sldLayoutChg>
        <pc:sldLayoutChg chg="setBg">
          <pc:chgData name="Bryony Clark" userId="9a0d9efc-5e53-44f4-94d3-0edbe6384628" providerId="ADAL" clId="{D82C314F-F4D6-4083-9987-13720CCC0419}" dt="2024-04-12T13:51:49.542" v="111"/>
          <pc:sldLayoutMkLst>
            <pc:docMk/>
            <pc:sldMasterMk cId="74954799" sldId="2147483699"/>
            <pc:sldLayoutMk cId="976920097" sldId="2147483704"/>
          </pc:sldLayoutMkLst>
        </pc:sldLayoutChg>
        <pc:sldLayoutChg chg="setBg">
          <pc:chgData name="Bryony Clark" userId="9a0d9efc-5e53-44f4-94d3-0edbe6384628" providerId="ADAL" clId="{D82C314F-F4D6-4083-9987-13720CCC0419}" dt="2024-04-12T13:51:49.542" v="111"/>
          <pc:sldLayoutMkLst>
            <pc:docMk/>
            <pc:sldMasterMk cId="74954799" sldId="2147483699"/>
            <pc:sldLayoutMk cId="289890260" sldId="2147483705"/>
          </pc:sldLayoutMkLst>
        </pc:sldLayoutChg>
        <pc:sldLayoutChg chg="setBg">
          <pc:chgData name="Bryony Clark" userId="9a0d9efc-5e53-44f4-94d3-0edbe6384628" providerId="ADAL" clId="{D82C314F-F4D6-4083-9987-13720CCC0419}" dt="2024-04-12T13:51:49.542" v="111"/>
          <pc:sldLayoutMkLst>
            <pc:docMk/>
            <pc:sldMasterMk cId="74954799" sldId="2147483699"/>
            <pc:sldLayoutMk cId="3262278468" sldId="2147483706"/>
          </pc:sldLayoutMkLst>
        </pc:sldLayoutChg>
        <pc:sldLayoutChg chg="setBg">
          <pc:chgData name="Bryony Clark" userId="9a0d9efc-5e53-44f4-94d3-0edbe6384628" providerId="ADAL" clId="{D82C314F-F4D6-4083-9987-13720CCC0419}" dt="2024-04-12T13:51:49.542" v="111"/>
          <pc:sldLayoutMkLst>
            <pc:docMk/>
            <pc:sldMasterMk cId="74954799" sldId="2147483699"/>
            <pc:sldLayoutMk cId="4241590514" sldId="2147483707"/>
          </pc:sldLayoutMkLst>
        </pc:sldLayoutChg>
      </pc:sldMasterChg>
      <pc:sldMasterChg chg="setBg modSldLayout">
        <pc:chgData name="Bryony Clark" userId="9a0d9efc-5e53-44f4-94d3-0edbe6384628" providerId="ADAL" clId="{D82C314F-F4D6-4083-9987-13720CCC0419}" dt="2024-04-12T13:51:49.542" v="111"/>
        <pc:sldMasterMkLst>
          <pc:docMk/>
          <pc:sldMasterMk cId="3916043884" sldId="2147483708"/>
        </pc:sldMasterMkLst>
        <pc:sldLayoutChg chg="setBg">
          <pc:chgData name="Bryony Clark" userId="9a0d9efc-5e53-44f4-94d3-0edbe6384628" providerId="ADAL" clId="{D82C314F-F4D6-4083-9987-13720CCC0419}" dt="2024-04-12T13:51:49.542" v="111"/>
          <pc:sldLayoutMkLst>
            <pc:docMk/>
            <pc:sldMasterMk cId="3916043884" sldId="2147483708"/>
            <pc:sldLayoutMk cId="3099238232" sldId="2147483709"/>
          </pc:sldLayoutMkLst>
        </pc:sldLayoutChg>
      </pc:sldMasterChg>
    </pc:docChg>
  </pc:docChgLst>
  <pc:docChgLst>
    <pc:chgData name="Ishraq Li-Rahman" userId="S::ishraq@nationalnumeracy.org.uk::d0d41622-7436-4a78-9ba3-f1566a6f1317" providerId="AD" clId="Web-{DD77B095-CF02-0D87-C42B-616AD4C99E7C}"/>
    <pc:docChg chg="modSld">
      <pc:chgData name="Ishraq Li-Rahman" userId="S::ishraq@nationalnumeracy.org.uk::d0d41622-7436-4a78-9ba3-f1566a6f1317" providerId="AD" clId="Web-{DD77B095-CF02-0D87-C42B-616AD4C99E7C}" dt="2024-07-05T11:54:56.919" v="39"/>
      <pc:docMkLst>
        <pc:docMk/>
      </pc:docMkLst>
      <pc:sldChg chg="addSp delSp">
        <pc:chgData name="Ishraq Li-Rahman" userId="S::ishraq@nationalnumeracy.org.uk::d0d41622-7436-4a78-9ba3-f1566a6f1317" providerId="AD" clId="Web-{DD77B095-CF02-0D87-C42B-616AD4C99E7C}" dt="2024-07-05T11:54:56.919" v="39"/>
        <pc:sldMkLst>
          <pc:docMk/>
          <pc:sldMk cId="950460605" sldId="329"/>
        </pc:sldMkLst>
      </pc:sldChg>
      <pc:sldChg chg="addSp delSp">
        <pc:chgData name="Ishraq Li-Rahman" userId="S::ishraq@nationalnumeracy.org.uk::d0d41622-7436-4a78-9ba3-f1566a6f1317" providerId="AD" clId="Web-{DD77B095-CF02-0D87-C42B-616AD4C99E7C}" dt="2024-07-05T11:54:21.418" v="19"/>
        <pc:sldMkLst>
          <pc:docMk/>
          <pc:sldMk cId="3558121878" sldId="347"/>
        </pc:sldMkLst>
      </pc:sldChg>
    </pc:docChg>
  </pc:docChgLst>
  <pc:docChgLst>
    <pc:chgData name="Beth Barnes" userId="S::beth@nationalnumeracy.org.uk::3e762f42-0ff2-4b0b-83f7-6a3b90266c0d" providerId="AD" clId="Web-{3A08B38C-3764-4AA3-08DE-A8698F3ADD1E}"/>
    <pc:docChg chg="modSld">
      <pc:chgData name="Beth Barnes" userId="S::beth@nationalnumeracy.org.uk::3e762f42-0ff2-4b0b-83f7-6a3b90266c0d" providerId="AD" clId="Web-{3A08B38C-3764-4AA3-08DE-A8698F3ADD1E}" dt="2024-11-12T11:11:18.304" v="0" actId="20577"/>
      <pc:docMkLst>
        <pc:docMk/>
      </pc:docMkLst>
      <pc:sldChg chg="modSp">
        <pc:chgData name="Beth Barnes" userId="S::beth@nationalnumeracy.org.uk::3e762f42-0ff2-4b0b-83f7-6a3b90266c0d" providerId="AD" clId="Web-{3A08B38C-3764-4AA3-08DE-A8698F3ADD1E}" dt="2024-11-12T11:11:18.304" v="0" actId="20577"/>
        <pc:sldMkLst>
          <pc:docMk/>
          <pc:sldMk cId="2092870172" sldId="258"/>
        </pc:sldMkLst>
      </pc:sldChg>
    </pc:docChg>
  </pc:docChgLst>
  <pc:docChgLst>
    <pc:chgData name="Ishraq Li-Rahman" userId="S::ishraq@nationalnumeracy.org.uk::d0d41622-7436-4a78-9ba3-f1566a6f1317" providerId="AD" clId="Web-{1AF781D4-15EE-E17C-2502-310508004C13}"/>
    <pc:docChg chg="addSld delSld modSld">
      <pc:chgData name="Ishraq Li-Rahman" userId="S::ishraq@nationalnumeracy.org.uk::d0d41622-7436-4a78-9ba3-f1566a6f1317" providerId="AD" clId="Web-{1AF781D4-15EE-E17C-2502-310508004C13}" dt="2025-09-03T15:28:04.291" v="24" actId="20577"/>
      <pc:docMkLst>
        <pc:docMk/>
      </pc:docMkLst>
      <pc:sldChg chg="add del">
        <pc:chgData name="Ishraq Li-Rahman" userId="S::ishraq@nationalnumeracy.org.uk::d0d41622-7436-4a78-9ba3-f1566a6f1317" providerId="AD" clId="Web-{1AF781D4-15EE-E17C-2502-310508004C13}" dt="2025-09-03T15:26:58.243" v="7"/>
        <pc:sldMkLst>
          <pc:docMk/>
          <pc:sldMk cId="1340597492" sldId="344"/>
        </pc:sldMkLst>
      </pc:sldChg>
      <pc:sldChg chg="add del">
        <pc:chgData name="Ishraq Li-Rahman" userId="S::ishraq@nationalnumeracy.org.uk::d0d41622-7436-4a78-9ba3-f1566a6f1317" providerId="AD" clId="Web-{1AF781D4-15EE-E17C-2502-310508004C13}" dt="2025-09-03T15:26:58.227" v="6"/>
        <pc:sldMkLst>
          <pc:docMk/>
          <pc:sldMk cId="428002544" sldId="345"/>
        </pc:sldMkLst>
      </pc:sldChg>
      <pc:sldChg chg="addSp delSp modSp new">
        <pc:chgData name="Ishraq Li-Rahman" userId="S::ishraq@nationalnumeracy.org.uk::d0d41622-7436-4a78-9ba3-f1566a6f1317" providerId="AD" clId="Web-{1AF781D4-15EE-E17C-2502-310508004C13}" dt="2025-09-03T15:27:26.431" v="13" actId="20577"/>
        <pc:sldMkLst>
          <pc:docMk/>
          <pc:sldMk cId="3472807212" sldId="385"/>
        </pc:sldMkLst>
        <pc:spChg chg="mod">
          <ac:chgData name="Ishraq Li-Rahman" userId="S::ishraq@nationalnumeracy.org.uk::d0d41622-7436-4a78-9ba3-f1566a6f1317" providerId="AD" clId="Web-{1AF781D4-15EE-E17C-2502-310508004C13}" dt="2025-09-03T15:27:26.431" v="13" actId="20577"/>
          <ac:spMkLst>
            <pc:docMk/>
            <pc:sldMk cId="3472807212" sldId="385"/>
            <ac:spMk id="2" creationId="{4EF17907-CB61-C256-F3BD-E51579F701D2}"/>
          </ac:spMkLst>
        </pc:spChg>
        <pc:spChg chg="add">
          <ac:chgData name="Ishraq Li-Rahman" userId="S::ishraq@nationalnumeracy.org.uk::d0d41622-7436-4a78-9ba3-f1566a6f1317" providerId="AD" clId="Web-{1AF781D4-15EE-E17C-2502-310508004C13}" dt="2025-09-03T15:27:19.259" v="11"/>
          <ac:spMkLst>
            <pc:docMk/>
            <pc:sldMk cId="3472807212" sldId="385"/>
            <ac:spMk id="6" creationId="{E929F3E1-0C2C-3876-1028-CE9DF7D23B95}"/>
          </ac:spMkLst>
        </pc:spChg>
        <pc:picChg chg="add">
          <ac:chgData name="Ishraq Li-Rahman" userId="S::ishraq@nationalnumeracy.org.uk::d0d41622-7436-4a78-9ba3-f1566a6f1317" providerId="AD" clId="Web-{1AF781D4-15EE-E17C-2502-310508004C13}" dt="2025-09-03T15:27:19.259" v="11"/>
          <ac:picMkLst>
            <pc:docMk/>
            <pc:sldMk cId="3472807212" sldId="385"/>
            <ac:picMk id="5" creationId="{AD6ADBC1-6587-EEE3-E0EB-27BB868D9D49}"/>
          </ac:picMkLst>
        </pc:picChg>
      </pc:sldChg>
      <pc:sldChg chg="addSp delSp modSp new">
        <pc:chgData name="Ishraq Li-Rahman" userId="S::ishraq@nationalnumeracy.org.uk::d0d41622-7436-4a78-9ba3-f1566a6f1317" providerId="AD" clId="Web-{1AF781D4-15EE-E17C-2502-310508004C13}" dt="2025-09-03T15:28:04.291" v="24" actId="20577"/>
        <pc:sldMkLst>
          <pc:docMk/>
          <pc:sldMk cId="1553251355" sldId="386"/>
        </pc:sldMkLst>
        <pc:spChg chg="mod">
          <ac:chgData name="Ishraq Li-Rahman" userId="S::ishraq@nationalnumeracy.org.uk::d0d41622-7436-4a78-9ba3-f1566a6f1317" providerId="AD" clId="Web-{1AF781D4-15EE-E17C-2502-310508004C13}" dt="2025-09-03T15:28:04.291" v="24" actId="20577"/>
          <ac:spMkLst>
            <pc:docMk/>
            <pc:sldMk cId="1553251355" sldId="386"/>
            <ac:spMk id="2" creationId="{2CA568AD-5003-F680-A4F1-810EEB0EEE2B}"/>
          </ac:spMkLst>
        </pc:spChg>
        <pc:picChg chg="add mod">
          <ac:chgData name="Ishraq Li-Rahman" userId="S::ishraq@nationalnumeracy.org.uk::d0d41622-7436-4a78-9ba3-f1566a6f1317" providerId="AD" clId="Web-{1AF781D4-15EE-E17C-2502-310508004C13}" dt="2025-09-03T15:27:56.931" v="22" actId="1076"/>
          <ac:picMkLst>
            <pc:docMk/>
            <pc:sldMk cId="1553251355" sldId="386"/>
            <ac:picMk id="5" creationId="{B8390711-8533-03F9-6D93-342ECA75A9F2}"/>
          </ac:picMkLst>
        </pc:picChg>
        <pc:picChg chg="add mod">
          <ac:chgData name="Ishraq Li-Rahman" userId="S::ishraq@nationalnumeracy.org.uk::d0d41622-7436-4a78-9ba3-f1566a6f1317" providerId="AD" clId="Web-{1AF781D4-15EE-E17C-2502-310508004C13}" dt="2025-09-03T15:27:56.931" v="21" actId="1076"/>
          <ac:picMkLst>
            <pc:docMk/>
            <pc:sldMk cId="1553251355" sldId="386"/>
            <ac:picMk id="6" creationId="{4C79AD00-BC83-6D3B-93BF-9BE906E7DC7D}"/>
          </ac:picMkLst>
        </pc:picChg>
      </pc:sldChg>
    </pc:docChg>
  </pc:docChgLst>
  <pc:docChgLst>
    <pc:chgData name="Beth Barnes" userId="3e762f42-0ff2-4b0b-83f7-6a3b90266c0d" providerId="ADAL" clId="{BAB46A59-0F1E-410B-9528-2016230DAEE9}"/>
    <pc:docChg chg="custSel addSld delSld modSld">
      <pc:chgData name="Beth Barnes" userId="3e762f42-0ff2-4b0b-83f7-6a3b90266c0d" providerId="ADAL" clId="{BAB46A59-0F1E-410B-9528-2016230DAEE9}" dt="2025-02-17T10:43:40.387" v="1091" actId="47"/>
      <pc:docMkLst>
        <pc:docMk/>
      </pc:docMkLst>
      <pc:sldChg chg="modSp mod">
        <pc:chgData name="Beth Barnes" userId="3e762f42-0ff2-4b0b-83f7-6a3b90266c0d" providerId="ADAL" clId="{BAB46A59-0F1E-410B-9528-2016230DAEE9}" dt="2025-02-04T13:45:02.097" v="55" actId="113"/>
        <pc:sldMkLst>
          <pc:docMk/>
          <pc:sldMk cId="2164502482" sldId="256"/>
        </pc:sldMkLst>
      </pc:sldChg>
      <pc:sldChg chg="modSp mod">
        <pc:chgData name="Beth Barnes" userId="3e762f42-0ff2-4b0b-83f7-6a3b90266c0d" providerId="ADAL" clId="{BAB46A59-0F1E-410B-9528-2016230DAEE9}" dt="2025-02-04T13:45:11.211" v="59" actId="404"/>
        <pc:sldMkLst>
          <pc:docMk/>
          <pc:sldMk cId="2092870172" sldId="258"/>
        </pc:sldMkLst>
      </pc:sldChg>
      <pc:sldChg chg="modSp mod">
        <pc:chgData name="Beth Barnes" userId="3e762f42-0ff2-4b0b-83f7-6a3b90266c0d" providerId="ADAL" clId="{BAB46A59-0F1E-410B-9528-2016230DAEE9}" dt="2025-02-04T13:45:21.975" v="63" actId="5793"/>
        <pc:sldMkLst>
          <pc:docMk/>
          <pc:sldMk cId="173438086" sldId="274"/>
        </pc:sldMkLst>
      </pc:sldChg>
      <pc:sldChg chg="modSp mod">
        <pc:chgData name="Beth Barnes" userId="3e762f42-0ff2-4b0b-83f7-6a3b90266c0d" providerId="ADAL" clId="{BAB46A59-0F1E-410B-9528-2016230DAEE9}" dt="2025-02-04T13:44:59.881" v="54" actId="113"/>
        <pc:sldMkLst>
          <pc:docMk/>
          <pc:sldMk cId="4028383909" sldId="298"/>
        </pc:sldMkLst>
      </pc:sldChg>
      <pc:sldChg chg="modSp mod">
        <pc:chgData name="Beth Barnes" userId="3e762f42-0ff2-4b0b-83f7-6a3b90266c0d" providerId="ADAL" clId="{BAB46A59-0F1E-410B-9528-2016230DAEE9}" dt="2025-02-04T13:45:05.263" v="56" actId="113"/>
        <pc:sldMkLst>
          <pc:docMk/>
          <pc:sldMk cId="4168775606" sldId="299"/>
        </pc:sldMkLst>
      </pc:sldChg>
      <pc:sldChg chg="del">
        <pc:chgData name="Beth Barnes" userId="3e762f42-0ff2-4b0b-83f7-6a3b90266c0d" providerId="ADAL" clId="{BAB46A59-0F1E-410B-9528-2016230DAEE9}" dt="2025-02-04T13:45:38.605" v="70" actId="47"/>
        <pc:sldMkLst>
          <pc:docMk/>
          <pc:sldMk cId="2554911690" sldId="306"/>
        </pc:sldMkLst>
      </pc:sldChg>
      <pc:sldChg chg="add del">
        <pc:chgData name="Beth Barnes" userId="3e762f42-0ff2-4b0b-83f7-6a3b90266c0d" providerId="ADAL" clId="{BAB46A59-0F1E-410B-9528-2016230DAEE9}" dt="2025-02-04T13:44:32.411" v="46" actId="2696"/>
        <pc:sldMkLst>
          <pc:docMk/>
          <pc:sldMk cId="1258786307" sldId="308"/>
        </pc:sldMkLst>
      </pc:sldChg>
      <pc:sldChg chg="modSp add mod">
        <pc:chgData name="Beth Barnes" userId="3e762f42-0ff2-4b0b-83f7-6a3b90266c0d" providerId="ADAL" clId="{BAB46A59-0F1E-410B-9528-2016230DAEE9}" dt="2025-02-04T13:46:00.663" v="76" actId="113"/>
        <pc:sldMkLst>
          <pc:docMk/>
          <pc:sldMk cId="2633443175" sldId="308"/>
        </pc:sldMkLst>
      </pc:sldChg>
      <pc:sldChg chg="modSp add mod">
        <pc:chgData name="Beth Barnes" userId="3e762f42-0ff2-4b0b-83f7-6a3b90266c0d" providerId="ADAL" clId="{BAB46A59-0F1E-410B-9528-2016230DAEE9}" dt="2025-02-04T13:46:02.925" v="77" actId="113"/>
        <pc:sldMkLst>
          <pc:docMk/>
          <pc:sldMk cId="2494367393" sldId="309"/>
        </pc:sldMkLst>
      </pc:sldChg>
      <pc:sldChg chg="add del">
        <pc:chgData name="Beth Barnes" userId="3e762f42-0ff2-4b0b-83f7-6a3b90266c0d" providerId="ADAL" clId="{BAB46A59-0F1E-410B-9528-2016230DAEE9}" dt="2025-02-04T13:44:32.411" v="46" actId="2696"/>
        <pc:sldMkLst>
          <pc:docMk/>
          <pc:sldMk cId="2661038464" sldId="309"/>
        </pc:sldMkLst>
      </pc:sldChg>
      <pc:sldChg chg="add del">
        <pc:chgData name="Beth Barnes" userId="3e762f42-0ff2-4b0b-83f7-6a3b90266c0d" providerId="ADAL" clId="{BAB46A59-0F1E-410B-9528-2016230DAEE9}" dt="2025-02-04T13:44:32.411" v="46" actId="2696"/>
        <pc:sldMkLst>
          <pc:docMk/>
          <pc:sldMk cId="442006767" sldId="310"/>
        </pc:sldMkLst>
      </pc:sldChg>
      <pc:sldChg chg="modSp add mod">
        <pc:chgData name="Beth Barnes" userId="3e762f42-0ff2-4b0b-83f7-6a3b90266c0d" providerId="ADAL" clId="{BAB46A59-0F1E-410B-9528-2016230DAEE9}" dt="2025-02-04T13:46:05.165" v="78" actId="113"/>
        <pc:sldMkLst>
          <pc:docMk/>
          <pc:sldMk cId="1514023966" sldId="310"/>
        </pc:sldMkLst>
      </pc:sldChg>
      <pc:sldChg chg="del">
        <pc:chgData name="Beth Barnes" userId="3e762f42-0ff2-4b0b-83f7-6a3b90266c0d" providerId="ADAL" clId="{BAB46A59-0F1E-410B-9528-2016230DAEE9}" dt="2025-02-04T13:44:32.411" v="46" actId="2696"/>
        <pc:sldMkLst>
          <pc:docMk/>
          <pc:sldMk cId="2042613574" sldId="311"/>
        </pc:sldMkLst>
      </pc:sldChg>
      <pc:sldChg chg="modSp add mod">
        <pc:chgData name="Beth Barnes" userId="3e762f42-0ff2-4b0b-83f7-6a3b90266c0d" providerId="ADAL" clId="{BAB46A59-0F1E-410B-9528-2016230DAEE9}" dt="2025-02-04T13:46:07.654" v="79" actId="113"/>
        <pc:sldMkLst>
          <pc:docMk/>
          <pc:sldMk cId="3319485301" sldId="311"/>
        </pc:sldMkLst>
      </pc:sldChg>
      <pc:sldChg chg="modSp add mod">
        <pc:chgData name="Beth Barnes" userId="3e762f42-0ff2-4b0b-83f7-6a3b90266c0d" providerId="ADAL" clId="{BAB46A59-0F1E-410B-9528-2016230DAEE9}" dt="2025-02-04T13:46:10.258" v="80" actId="113"/>
        <pc:sldMkLst>
          <pc:docMk/>
          <pc:sldMk cId="491324856" sldId="312"/>
        </pc:sldMkLst>
      </pc:sldChg>
      <pc:sldChg chg="del">
        <pc:chgData name="Beth Barnes" userId="3e762f42-0ff2-4b0b-83f7-6a3b90266c0d" providerId="ADAL" clId="{BAB46A59-0F1E-410B-9528-2016230DAEE9}" dt="2025-02-04T13:44:32.411" v="46" actId="2696"/>
        <pc:sldMkLst>
          <pc:docMk/>
          <pc:sldMk cId="869331193" sldId="312"/>
        </pc:sldMkLst>
      </pc:sldChg>
      <pc:sldChg chg="modSp add mod">
        <pc:chgData name="Beth Barnes" userId="3e762f42-0ff2-4b0b-83f7-6a3b90266c0d" providerId="ADAL" clId="{BAB46A59-0F1E-410B-9528-2016230DAEE9}" dt="2025-02-04T13:46:12.222" v="81" actId="113"/>
        <pc:sldMkLst>
          <pc:docMk/>
          <pc:sldMk cId="8025155" sldId="314"/>
        </pc:sldMkLst>
      </pc:sldChg>
      <pc:sldChg chg="del">
        <pc:chgData name="Beth Barnes" userId="3e762f42-0ff2-4b0b-83f7-6a3b90266c0d" providerId="ADAL" clId="{BAB46A59-0F1E-410B-9528-2016230DAEE9}" dt="2025-02-04T13:44:32.411" v="46" actId="2696"/>
        <pc:sldMkLst>
          <pc:docMk/>
          <pc:sldMk cId="3102602640" sldId="314"/>
        </pc:sldMkLst>
      </pc:sldChg>
      <pc:sldChg chg="modSp add mod">
        <pc:chgData name="Beth Barnes" userId="3e762f42-0ff2-4b0b-83f7-6a3b90266c0d" providerId="ADAL" clId="{BAB46A59-0F1E-410B-9528-2016230DAEE9}" dt="2025-02-04T13:46:14.376" v="82" actId="113"/>
        <pc:sldMkLst>
          <pc:docMk/>
          <pc:sldMk cId="1221128302" sldId="315"/>
        </pc:sldMkLst>
      </pc:sldChg>
      <pc:sldChg chg="del">
        <pc:chgData name="Beth Barnes" userId="3e762f42-0ff2-4b0b-83f7-6a3b90266c0d" providerId="ADAL" clId="{BAB46A59-0F1E-410B-9528-2016230DAEE9}" dt="2025-02-04T13:44:32.411" v="46" actId="2696"/>
        <pc:sldMkLst>
          <pc:docMk/>
          <pc:sldMk cId="4033650905" sldId="315"/>
        </pc:sldMkLst>
      </pc:sldChg>
      <pc:sldChg chg="del">
        <pc:chgData name="Beth Barnes" userId="3e762f42-0ff2-4b0b-83f7-6a3b90266c0d" providerId="ADAL" clId="{BAB46A59-0F1E-410B-9528-2016230DAEE9}" dt="2025-02-04T13:44:32.411" v="46" actId="2696"/>
        <pc:sldMkLst>
          <pc:docMk/>
          <pc:sldMk cId="704714882" sldId="316"/>
        </pc:sldMkLst>
      </pc:sldChg>
      <pc:sldChg chg="modSp add mod">
        <pc:chgData name="Beth Barnes" userId="3e762f42-0ff2-4b0b-83f7-6a3b90266c0d" providerId="ADAL" clId="{BAB46A59-0F1E-410B-9528-2016230DAEE9}" dt="2025-02-04T13:46:19.433" v="85" actId="113"/>
        <pc:sldMkLst>
          <pc:docMk/>
          <pc:sldMk cId="2410047348" sldId="316"/>
        </pc:sldMkLst>
      </pc:sldChg>
      <pc:sldChg chg="modSp add mod">
        <pc:chgData name="Beth Barnes" userId="3e762f42-0ff2-4b0b-83f7-6a3b90266c0d" providerId="ADAL" clId="{BAB46A59-0F1E-410B-9528-2016230DAEE9}" dt="2025-02-04T13:46:22.669" v="86" actId="113"/>
        <pc:sldMkLst>
          <pc:docMk/>
          <pc:sldMk cId="624697780" sldId="317"/>
        </pc:sldMkLst>
      </pc:sldChg>
      <pc:sldChg chg="del">
        <pc:chgData name="Beth Barnes" userId="3e762f42-0ff2-4b0b-83f7-6a3b90266c0d" providerId="ADAL" clId="{BAB46A59-0F1E-410B-9528-2016230DAEE9}" dt="2025-02-04T13:44:32.411" v="46" actId="2696"/>
        <pc:sldMkLst>
          <pc:docMk/>
          <pc:sldMk cId="1139836115" sldId="317"/>
        </pc:sldMkLst>
      </pc:sldChg>
      <pc:sldChg chg="modSp mod">
        <pc:chgData name="Beth Barnes" userId="3e762f42-0ff2-4b0b-83f7-6a3b90266c0d" providerId="ADAL" clId="{BAB46A59-0F1E-410B-9528-2016230DAEE9}" dt="2025-02-04T13:45:27.952" v="64" actId="113"/>
        <pc:sldMkLst>
          <pc:docMk/>
          <pc:sldMk cId="2327991974" sldId="318"/>
        </pc:sldMkLst>
      </pc:sldChg>
      <pc:sldChg chg="modSp mod">
        <pc:chgData name="Beth Barnes" userId="3e762f42-0ff2-4b0b-83f7-6a3b90266c0d" providerId="ADAL" clId="{BAB46A59-0F1E-410B-9528-2016230DAEE9}" dt="2025-02-04T13:45:35.061" v="69" actId="113"/>
        <pc:sldMkLst>
          <pc:docMk/>
          <pc:sldMk cId="691311089" sldId="320"/>
        </pc:sldMkLst>
      </pc:sldChg>
      <pc:sldChg chg="modSp mod">
        <pc:chgData name="Beth Barnes" userId="3e762f42-0ff2-4b0b-83f7-6a3b90266c0d" providerId="ADAL" clId="{BAB46A59-0F1E-410B-9528-2016230DAEE9}" dt="2025-02-04T13:47:05.694" v="104" actId="113"/>
        <pc:sldMkLst>
          <pc:docMk/>
          <pc:sldMk cId="1233044379" sldId="326"/>
        </pc:sldMkLst>
      </pc:sldChg>
      <pc:sldChg chg="modSp del mod">
        <pc:chgData name="Beth Barnes" userId="3e762f42-0ff2-4b0b-83f7-6a3b90266c0d" providerId="ADAL" clId="{BAB46A59-0F1E-410B-9528-2016230DAEE9}" dt="2025-02-04T13:45:58.570" v="75" actId="47"/>
        <pc:sldMkLst>
          <pc:docMk/>
          <pc:sldMk cId="3061088743" sldId="327"/>
        </pc:sldMkLst>
      </pc:sldChg>
      <pc:sldChg chg="modSp mod">
        <pc:chgData name="Beth Barnes" userId="3e762f42-0ff2-4b0b-83f7-6a3b90266c0d" providerId="ADAL" clId="{BAB46A59-0F1E-410B-9528-2016230DAEE9}" dt="2025-02-04T13:46:25.445" v="87" actId="113"/>
        <pc:sldMkLst>
          <pc:docMk/>
          <pc:sldMk cId="950460605" sldId="329"/>
        </pc:sldMkLst>
      </pc:sldChg>
      <pc:sldChg chg="modSp mod">
        <pc:chgData name="Beth Barnes" userId="3e762f42-0ff2-4b0b-83f7-6a3b90266c0d" providerId="ADAL" clId="{BAB46A59-0F1E-410B-9528-2016230DAEE9}" dt="2025-02-04T13:47:20.974" v="108" actId="113"/>
        <pc:sldMkLst>
          <pc:docMk/>
          <pc:sldMk cId="3478302214" sldId="330"/>
        </pc:sldMkLst>
      </pc:sldChg>
      <pc:sldChg chg="del">
        <pc:chgData name="Beth Barnes" userId="3e762f42-0ff2-4b0b-83f7-6a3b90266c0d" providerId="ADAL" clId="{BAB46A59-0F1E-410B-9528-2016230DAEE9}" dt="2025-02-17T10:43:40.387" v="1091" actId="47"/>
        <pc:sldMkLst>
          <pc:docMk/>
          <pc:sldMk cId="2376256948" sldId="332"/>
        </pc:sldMkLst>
      </pc:sldChg>
      <pc:sldChg chg="modSp mod">
        <pc:chgData name="Beth Barnes" userId="3e762f42-0ff2-4b0b-83f7-6a3b90266c0d" providerId="ADAL" clId="{BAB46A59-0F1E-410B-9528-2016230DAEE9}" dt="2025-02-04T13:47:23.317" v="109" actId="113"/>
        <pc:sldMkLst>
          <pc:docMk/>
          <pc:sldMk cId="1000529999" sldId="334"/>
        </pc:sldMkLst>
      </pc:sldChg>
      <pc:sldChg chg="modSp mod">
        <pc:chgData name="Beth Barnes" userId="3e762f42-0ff2-4b0b-83f7-6a3b90266c0d" providerId="ADAL" clId="{BAB46A59-0F1E-410B-9528-2016230DAEE9}" dt="2025-02-04T13:45:41.337" v="71" actId="113"/>
        <pc:sldMkLst>
          <pc:docMk/>
          <pc:sldMk cId="190615691" sldId="335"/>
        </pc:sldMkLst>
      </pc:sldChg>
      <pc:sldChg chg="modSp mod">
        <pc:chgData name="Beth Barnes" userId="3e762f42-0ff2-4b0b-83f7-6a3b90266c0d" providerId="ADAL" clId="{BAB46A59-0F1E-410B-9528-2016230DAEE9}" dt="2025-02-04T13:47:02.704" v="103" actId="1076"/>
        <pc:sldMkLst>
          <pc:docMk/>
          <pc:sldMk cId="3558121878" sldId="347"/>
        </pc:sldMkLst>
      </pc:sldChg>
      <pc:sldChg chg="modSp mod">
        <pc:chgData name="Beth Barnes" userId="3e762f42-0ff2-4b0b-83f7-6a3b90266c0d" providerId="ADAL" clId="{BAB46A59-0F1E-410B-9528-2016230DAEE9}" dt="2025-02-04T13:47:18.863" v="107" actId="113"/>
        <pc:sldMkLst>
          <pc:docMk/>
          <pc:sldMk cId="893704607" sldId="349"/>
        </pc:sldMkLst>
      </pc:sldChg>
      <pc:sldChg chg="modSp mod">
        <pc:chgData name="Beth Barnes" userId="3e762f42-0ff2-4b0b-83f7-6a3b90266c0d" providerId="ADAL" clId="{BAB46A59-0F1E-410B-9528-2016230DAEE9}" dt="2025-02-04T13:45:44.284" v="72" actId="113"/>
        <pc:sldMkLst>
          <pc:docMk/>
          <pc:sldMk cId="3835534560" sldId="350"/>
        </pc:sldMkLst>
      </pc:sldChg>
      <pc:sldChg chg="modSp mod">
        <pc:chgData name="Beth Barnes" userId="3e762f42-0ff2-4b0b-83f7-6a3b90266c0d" providerId="ADAL" clId="{BAB46A59-0F1E-410B-9528-2016230DAEE9}" dt="2025-02-04T13:48:19.328" v="111" actId="13926"/>
        <pc:sldMkLst>
          <pc:docMk/>
          <pc:sldMk cId="1479882583" sldId="351"/>
        </pc:sldMkLst>
      </pc:sldChg>
      <pc:sldChg chg="modSp mod">
        <pc:chgData name="Beth Barnes" userId="3e762f42-0ff2-4b0b-83f7-6a3b90266c0d" providerId="ADAL" clId="{BAB46A59-0F1E-410B-9528-2016230DAEE9}" dt="2025-02-04T13:49:03.004" v="151" actId="20577"/>
        <pc:sldMkLst>
          <pc:docMk/>
          <pc:sldMk cId="3043972325" sldId="352"/>
        </pc:sldMkLst>
      </pc:sldChg>
      <pc:sldChg chg="modSp mod">
        <pc:chgData name="Beth Barnes" userId="3e762f42-0ff2-4b0b-83f7-6a3b90266c0d" providerId="ADAL" clId="{BAB46A59-0F1E-410B-9528-2016230DAEE9}" dt="2025-02-04T13:48:37.164" v="142" actId="113"/>
        <pc:sldMkLst>
          <pc:docMk/>
          <pc:sldMk cId="3182648483" sldId="353"/>
        </pc:sldMkLst>
      </pc:sldChg>
      <pc:sldChg chg="addSp modSp mod">
        <pc:chgData name="Beth Barnes" userId="3e762f42-0ff2-4b0b-83f7-6a3b90266c0d" providerId="ADAL" clId="{BAB46A59-0F1E-410B-9528-2016230DAEE9}" dt="2025-02-17T10:43:09.827" v="1087" actId="113"/>
        <pc:sldMkLst>
          <pc:docMk/>
          <pc:sldMk cId="2329173989" sldId="354"/>
        </pc:sldMkLst>
      </pc:sldChg>
      <pc:sldChg chg="delSp modSp del mod">
        <pc:chgData name="Beth Barnes" userId="3e762f42-0ff2-4b0b-83f7-6a3b90266c0d" providerId="ADAL" clId="{BAB46A59-0F1E-410B-9528-2016230DAEE9}" dt="2025-02-17T10:41:50.313" v="1057" actId="47"/>
        <pc:sldMkLst>
          <pc:docMk/>
          <pc:sldMk cId="3935758931" sldId="355"/>
        </pc:sldMkLst>
      </pc:sldChg>
      <pc:sldChg chg="del">
        <pc:chgData name="Beth Barnes" userId="3e762f42-0ff2-4b0b-83f7-6a3b90266c0d" providerId="ADAL" clId="{BAB46A59-0F1E-410B-9528-2016230DAEE9}" dt="2025-02-17T10:41:44.846" v="1055" actId="47"/>
        <pc:sldMkLst>
          <pc:docMk/>
          <pc:sldMk cId="4020383480" sldId="356"/>
        </pc:sldMkLst>
      </pc:sldChg>
      <pc:sldChg chg="del">
        <pc:chgData name="Beth Barnes" userId="3e762f42-0ff2-4b0b-83f7-6a3b90266c0d" providerId="ADAL" clId="{BAB46A59-0F1E-410B-9528-2016230DAEE9}" dt="2025-02-17T10:42:09.983" v="1065" actId="47"/>
        <pc:sldMkLst>
          <pc:docMk/>
          <pc:sldMk cId="4241496336" sldId="357"/>
        </pc:sldMkLst>
      </pc:sldChg>
      <pc:sldChg chg="addSp modSp mod">
        <pc:chgData name="Beth Barnes" userId="3e762f42-0ff2-4b0b-83f7-6a3b90266c0d" providerId="ADAL" clId="{BAB46A59-0F1E-410B-9528-2016230DAEE9}" dt="2025-02-17T10:43:33.799" v="1089" actId="113"/>
        <pc:sldMkLst>
          <pc:docMk/>
          <pc:sldMk cId="2836288271" sldId="358"/>
        </pc:sldMkLst>
      </pc:sldChg>
      <pc:sldChg chg="modSp mod">
        <pc:chgData name="Beth Barnes" userId="3e762f42-0ff2-4b0b-83f7-6a3b90266c0d" providerId="ADAL" clId="{BAB46A59-0F1E-410B-9528-2016230DAEE9}" dt="2025-02-17T10:43:35.890" v="1090" actId="113"/>
        <pc:sldMkLst>
          <pc:docMk/>
          <pc:sldMk cId="2363815596" sldId="359"/>
        </pc:sldMkLst>
      </pc:sldChg>
      <pc:sldChg chg="modSp mod">
        <pc:chgData name="Beth Barnes" userId="3e762f42-0ff2-4b0b-83f7-6a3b90266c0d" providerId="ADAL" clId="{BAB46A59-0F1E-410B-9528-2016230DAEE9}" dt="2025-02-04T13:47:08.421" v="105" actId="113"/>
        <pc:sldMkLst>
          <pc:docMk/>
          <pc:sldMk cId="1075768784" sldId="360"/>
        </pc:sldMkLst>
      </pc:sldChg>
      <pc:sldChg chg="modSp mod">
        <pc:chgData name="Beth Barnes" userId="3e762f42-0ff2-4b0b-83f7-6a3b90266c0d" providerId="ADAL" clId="{BAB46A59-0F1E-410B-9528-2016230DAEE9}" dt="2025-02-04T13:47:16.253" v="106" actId="113"/>
        <pc:sldMkLst>
          <pc:docMk/>
          <pc:sldMk cId="848702963" sldId="361"/>
        </pc:sldMkLst>
      </pc:sldChg>
      <pc:sldChg chg="addSp delSp modSp add mod">
        <pc:chgData name="Beth Barnes" userId="3e762f42-0ff2-4b0b-83f7-6a3b90266c0d" providerId="ADAL" clId="{BAB46A59-0F1E-410B-9528-2016230DAEE9}" dt="2025-02-17T10:35:10.045" v="483" actId="948"/>
        <pc:sldMkLst>
          <pc:docMk/>
          <pc:sldMk cId="1960239948" sldId="362"/>
        </pc:sldMkLst>
      </pc:sldChg>
      <pc:sldChg chg="add del">
        <pc:chgData name="Beth Barnes" userId="3e762f42-0ff2-4b0b-83f7-6a3b90266c0d" providerId="ADAL" clId="{BAB46A59-0F1E-410B-9528-2016230DAEE9}" dt="2025-02-04T13:45:28.917" v="66"/>
        <pc:sldMkLst>
          <pc:docMk/>
          <pc:sldMk cId="3253724018" sldId="362"/>
        </pc:sldMkLst>
      </pc:sldChg>
      <pc:sldChg chg="add del">
        <pc:chgData name="Beth Barnes" userId="3e762f42-0ff2-4b0b-83f7-6a3b90266c0d" providerId="ADAL" clId="{BAB46A59-0F1E-410B-9528-2016230DAEE9}" dt="2025-02-04T13:45:33.277" v="68"/>
        <pc:sldMkLst>
          <pc:docMk/>
          <pc:sldMk cId="3532888885" sldId="362"/>
        </pc:sldMkLst>
      </pc:sldChg>
      <pc:sldChg chg="add del">
        <pc:chgData name="Beth Barnes" userId="3e762f42-0ff2-4b0b-83f7-6a3b90266c0d" providerId="ADAL" clId="{BAB46A59-0F1E-410B-9528-2016230DAEE9}" dt="2025-02-04T13:45:28.917" v="66"/>
        <pc:sldMkLst>
          <pc:docMk/>
          <pc:sldMk cId="1747148462" sldId="363"/>
        </pc:sldMkLst>
      </pc:sldChg>
      <pc:sldChg chg="addSp delSp modSp add mod">
        <pc:chgData name="Beth Barnes" userId="3e762f42-0ff2-4b0b-83f7-6a3b90266c0d" providerId="ADAL" clId="{BAB46A59-0F1E-410B-9528-2016230DAEE9}" dt="2025-02-17T10:40:32.675" v="863" actId="20577"/>
        <pc:sldMkLst>
          <pc:docMk/>
          <pc:sldMk cId="3492372307" sldId="363"/>
        </pc:sldMkLst>
      </pc:sldChg>
      <pc:sldChg chg="add del">
        <pc:chgData name="Beth Barnes" userId="3e762f42-0ff2-4b0b-83f7-6a3b90266c0d" providerId="ADAL" clId="{BAB46A59-0F1E-410B-9528-2016230DAEE9}" dt="2025-02-04T13:45:33.277" v="68"/>
        <pc:sldMkLst>
          <pc:docMk/>
          <pc:sldMk cId="3624613230" sldId="363"/>
        </pc:sldMkLst>
      </pc:sldChg>
      <pc:sldChg chg="add del">
        <pc:chgData name="Beth Barnes" userId="3e762f42-0ff2-4b0b-83f7-6a3b90266c0d" providerId="ADAL" clId="{BAB46A59-0F1E-410B-9528-2016230DAEE9}" dt="2025-02-04T13:45:28.917" v="66"/>
        <pc:sldMkLst>
          <pc:docMk/>
          <pc:sldMk cId="1399602260" sldId="364"/>
        </pc:sldMkLst>
      </pc:sldChg>
      <pc:sldChg chg="add del">
        <pc:chgData name="Beth Barnes" userId="3e762f42-0ff2-4b0b-83f7-6a3b90266c0d" providerId="ADAL" clId="{BAB46A59-0F1E-410B-9528-2016230DAEE9}" dt="2025-02-04T13:45:33.277" v="68"/>
        <pc:sldMkLst>
          <pc:docMk/>
          <pc:sldMk cId="2746541270" sldId="364"/>
        </pc:sldMkLst>
      </pc:sldChg>
      <pc:sldChg chg="add del">
        <pc:chgData name="Beth Barnes" userId="3e762f42-0ff2-4b0b-83f7-6a3b90266c0d" providerId="ADAL" clId="{BAB46A59-0F1E-410B-9528-2016230DAEE9}" dt="2025-02-04T13:45:33.277" v="68"/>
        <pc:sldMkLst>
          <pc:docMk/>
          <pc:sldMk cId="82424928" sldId="365"/>
        </pc:sldMkLst>
      </pc:sldChg>
      <pc:sldChg chg="add del">
        <pc:chgData name="Beth Barnes" userId="3e762f42-0ff2-4b0b-83f7-6a3b90266c0d" providerId="ADAL" clId="{BAB46A59-0F1E-410B-9528-2016230DAEE9}" dt="2025-02-04T13:45:28.917" v="66"/>
        <pc:sldMkLst>
          <pc:docMk/>
          <pc:sldMk cId="93158549" sldId="365"/>
        </pc:sldMkLst>
      </pc:sldChg>
      <pc:sldChg chg="add del">
        <pc:chgData name="Beth Barnes" userId="3e762f42-0ff2-4b0b-83f7-6a3b90266c0d" providerId="ADAL" clId="{BAB46A59-0F1E-410B-9528-2016230DAEE9}" dt="2025-02-04T13:45:33.277" v="68"/>
        <pc:sldMkLst>
          <pc:docMk/>
          <pc:sldMk cId="3061516534" sldId="366"/>
        </pc:sldMkLst>
      </pc:sldChg>
      <pc:sldChg chg="add del">
        <pc:chgData name="Beth Barnes" userId="3e762f42-0ff2-4b0b-83f7-6a3b90266c0d" providerId="ADAL" clId="{BAB46A59-0F1E-410B-9528-2016230DAEE9}" dt="2025-02-04T13:45:28.917" v="66"/>
        <pc:sldMkLst>
          <pc:docMk/>
          <pc:sldMk cId="3130612513" sldId="366"/>
        </pc:sldMkLst>
      </pc:sldChg>
      <pc:sldChg chg="add del">
        <pc:chgData name="Beth Barnes" userId="3e762f42-0ff2-4b0b-83f7-6a3b90266c0d" providerId="ADAL" clId="{BAB46A59-0F1E-410B-9528-2016230DAEE9}" dt="2025-02-04T13:45:28.917" v="66"/>
        <pc:sldMkLst>
          <pc:docMk/>
          <pc:sldMk cId="3088068580" sldId="367"/>
        </pc:sldMkLst>
      </pc:sldChg>
      <pc:sldChg chg="add del">
        <pc:chgData name="Beth Barnes" userId="3e762f42-0ff2-4b0b-83f7-6a3b90266c0d" providerId="ADAL" clId="{BAB46A59-0F1E-410B-9528-2016230DAEE9}" dt="2025-02-04T13:45:33.277" v="68"/>
        <pc:sldMkLst>
          <pc:docMk/>
          <pc:sldMk cId="3877196670" sldId="367"/>
        </pc:sldMkLst>
      </pc:sldChg>
      <pc:sldChg chg="add del">
        <pc:chgData name="Beth Barnes" userId="3e762f42-0ff2-4b0b-83f7-6a3b90266c0d" providerId="ADAL" clId="{BAB46A59-0F1E-410B-9528-2016230DAEE9}" dt="2025-02-04T13:45:28.917" v="66"/>
        <pc:sldMkLst>
          <pc:docMk/>
          <pc:sldMk cId="541663554" sldId="368"/>
        </pc:sldMkLst>
      </pc:sldChg>
      <pc:sldChg chg="add del">
        <pc:chgData name="Beth Barnes" userId="3e762f42-0ff2-4b0b-83f7-6a3b90266c0d" providerId="ADAL" clId="{BAB46A59-0F1E-410B-9528-2016230DAEE9}" dt="2025-02-04T13:45:33.277" v="68"/>
        <pc:sldMkLst>
          <pc:docMk/>
          <pc:sldMk cId="1011732070" sldId="368"/>
        </pc:sldMkLst>
      </pc:sldChg>
      <pc:sldChg chg="add del">
        <pc:chgData name="Beth Barnes" userId="3e762f42-0ff2-4b0b-83f7-6a3b90266c0d" providerId="ADAL" clId="{BAB46A59-0F1E-410B-9528-2016230DAEE9}" dt="2025-02-04T13:45:33.277" v="68"/>
        <pc:sldMkLst>
          <pc:docMk/>
          <pc:sldMk cId="359925516" sldId="369"/>
        </pc:sldMkLst>
      </pc:sldChg>
      <pc:sldChg chg="add del">
        <pc:chgData name="Beth Barnes" userId="3e762f42-0ff2-4b0b-83f7-6a3b90266c0d" providerId="ADAL" clId="{BAB46A59-0F1E-410B-9528-2016230DAEE9}" dt="2025-02-04T13:45:28.917" v="66"/>
        <pc:sldMkLst>
          <pc:docMk/>
          <pc:sldMk cId="3315174229" sldId="369"/>
        </pc:sldMkLst>
      </pc:sldChg>
      <pc:sldChg chg="add del">
        <pc:chgData name="Beth Barnes" userId="3e762f42-0ff2-4b0b-83f7-6a3b90266c0d" providerId="ADAL" clId="{BAB46A59-0F1E-410B-9528-2016230DAEE9}" dt="2025-02-04T13:45:33.277" v="68"/>
        <pc:sldMkLst>
          <pc:docMk/>
          <pc:sldMk cId="147162752" sldId="370"/>
        </pc:sldMkLst>
      </pc:sldChg>
      <pc:sldChg chg="add del">
        <pc:chgData name="Beth Barnes" userId="3e762f42-0ff2-4b0b-83f7-6a3b90266c0d" providerId="ADAL" clId="{BAB46A59-0F1E-410B-9528-2016230DAEE9}" dt="2025-02-04T13:45:28.917" v="66"/>
        <pc:sldMkLst>
          <pc:docMk/>
          <pc:sldMk cId="2748701364" sldId="370"/>
        </pc:sldMkLst>
      </pc:sldChg>
      <pc:sldChg chg="add del">
        <pc:chgData name="Beth Barnes" userId="3e762f42-0ff2-4b0b-83f7-6a3b90266c0d" providerId="ADAL" clId="{BAB46A59-0F1E-410B-9528-2016230DAEE9}" dt="2025-02-17T10:33:34.680" v="191" actId="47"/>
        <pc:sldMkLst>
          <pc:docMk/>
          <pc:sldMk cId="2847212496" sldId="447"/>
        </pc:sldMkLst>
      </pc:sldChg>
      <pc:sldMasterChg chg="delSldLayout">
        <pc:chgData name="Beth Barnes" userId="3e762f42-0ff2-4b0b-83f7-6a3b90266c0d" providerId="ADAL" clId="{BAB46A59-0F1E-410B-9528-2016230DAEE9}" dt="2025-02-17T10:33:34.680" v="191" actId="47"/>
        <pc:sldMasterMkLst>
          <pc:docMk/>
          <pc:sldMasterMk cId="2547394735" sldId="2147483683"/>
        </pc:sldMasterMkLst>
        <pc:sldLayoutChg chg="del">
          <pc:chgData name="Beth Barnes" userId="3e762f42-0ff2-4b0b-83f7-6a3b90266c0d" providerId="ADAL" clId="{BAB46A59-0F1E-410B-9528-2016230DAEE9}" dt="2025-02-17T10:33:34.680" v="191" actId="47"/>
          <pc:sldLayoutMkLst>
            <pc:docMk/>
            <pc:sldMasterMk cId="2547394735" sldId="2147483683"/>
            <pc:sldLayoutMk cId="1619760853" sldId="2147483710"/>
          </pc:sldLayoutMkLst>
        </pc:sldLayoutChg>
      </pc:sldMasterChg>
    </pc:docChg>
  </pc:docChgLst>
  <pc:docChgLst>
    <pc:chgData name="Beth Barnes" userId="S::beth@nationalnumeracy.org.uk::3e762f42-0ff2-4b0b-83f7-6a3b90266c0d" providerId="AD" clId="Web-{A885568F-3E1D-9077-6EA6-0AB1F868CEC4}"/>
    <pc:docChg chg="modSld">
      <pc:chgData name="Beth Barnes" userId="S::beth@nationalnumeracy.org.uk::3e762f42-0ff2-4b0b-83f7-6a3b90266c0d" providerId="AD" clId="Web-{A885568F-3E1D-9077-6EA6-0AB1F868CEC4}" dt="2025-05-15T14:01:54.833" v="0" actId="20577"/>
      <pc:docMkLst>
        <pc:docMk/>
      </pc:docMkLst>
      <pc:sldChg chg="modSp">
        <pc:chgData name="Beth Barnes" userId="S::beth@nationalnumeracy.org.uk::3e762f42-0ff2-4b0b-83f7-6a3b90266c0d" providerId="AD" clId="Web-{A885568F-3E1D-9077-6EA6-0AB1F868CEC4}" dt="2025-05-15T14:01:54.833" v="0" actId="20577"/>
        <pc:sldMkLst>
          <pc:docMk/>
          <pc:sldMk cId="3492372307" sldId="363"/>
        </pc:sldMkLst>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7.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2CAC9BB-FA25-4CAD-9B4E-86C072354E8F}" type="datetimeFigureOut">
              <a:rPr lang="en-GB" smtClean="0"/>
              <a:t>10/09/2025</a:t>
            </a:fld>
            <a:endParaRPr lang="en-GB"/>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17C3F99-E1EC-489B-B4DE-F9B67AF3C5E5}" type="slidenum">
              <a:rPr lang="en-GB" smtClean="0"/>
              <a:t>‹#›</a:t>
            </a:fld>
            <a:endParaRPr lang="en-GB"/>
          </a:p>
        </p:txBody>
      </p:sp>
    </p:spTree>
    <p:extLst>
      <p:ext uri="{BB962C8B-B14F-4D97-AF65-F5344CB8AC3E}">
        <p14:creationId xmlns:p14="http://schemas.microsoft.com/office/powerpoint/2010/main" val="10102889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117C3F99-E1EC-489B-B4DE-F9B67AF3C5E5}" type="slidenum">
              <a:rPr lang="en-GB" smtClean="0"/>
              <a:t>11</a:t>
            </a:fld>
            <a:endParaRPr lang="en-GB"/>
          </a:p>
        </p:txBody>
      </p:sp>
    </p:spTree>
    <p:extLst>
      <p:ext uri="{BB962C8B-B14F-4D97-AF65-F5344CB8AC3E}">
        <p14:creationId xmlns:p14="http://schemas.microsoft.com/office/powerpoint/2010/main" val="229735897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966F0E26-AC31-4A72-827A-49FD81807605}" type="slidenum">
              <a:rPr lang="en-GB" smtClean="0"/>
              <a:t>37</a:t>
            </a:fld>
            <a:endParaRPr lang="en-GB"/>
          </a:p>
        </p:txBody>
      </p:sp>
    </p:spTree>
    <p:extLst>
      <p:ext uri="{BB962C8B-B14F-4D97-AF65-F5344CB8AC3E}">
        <p14:creationId xmlns:p14="http://schemas.microsoft.com/office/powerpoint/2010/main" val="211728891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966F0E26-AC31-4A72-827A-49FD81807605}" type="slidenum">
              <a:rPr lang="en-GB" smtClean="0"/>
              <a:t>38</a:t>
            </a:fld>
            <a:endParaRPr lang="en-GB"/>
          </a:p>
        </p:txBody>
      </p:sp>
    </p:spTree>
    <p:extLst>
      <p:ext uri="{BB962C8B-B14F-4D97-AF65-F5344CB8AC3E}">
        <p14:creationId xmlns:p14="http://schemas.microsoft.com/office/powerpoint/2010/main" val="32799893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4.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4.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4.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4.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1_Cover page image 1">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7397E144-B594-9E85-CC71-D0C94EDA9EA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956038" y="5988289"/>
            <a:ext cx="2013615" cy="602434"/>
          </a:xfrm>
          <a:prstGeom prst="rect">
            <a:avLst/>
          </a:prstGeom>
        </p:spPr>
      </p:pic>
      <p:sp>
        <p:nvSpPr>
          <p:cNvPr id="5" name="Picture Placeholder 4">
            <a:extLst>
              <a:ext uri="{FF2B5EF4-FFF2-40B4-BE49-F238E27FC236}">
                <a16:creationId xmlns:a16="http://schemas.microsoft.com/office/drawing/2014/main" id="{498E7702-5B8E-E11A-C258-4C0028CF5830}"/>
              </a:ext>
            </a:extLst>
          </p:cNvPr>
          <p:cNvSpPr>
            <a:spLocks noGrp="1"/>
          </p:cNvSpPr>
          <p:nvPr>
            <p:ph type="pic" sz="quarter" idx="12"/>
          </p:nvPr>
        </p:nvSpPr>
        <p:spPr>
          <a:xfrm>
            <a:off x="-8966" y="0"/>
            <a:ext cx="9159230" cy="3689620"/>
          </a:xfrm>
          <a:custGeom>
            <a:avLst/>
            <a:gdLst>
              <a:gd name="connsiteX0" fmla="*/ 0 w 9152967"/>
              <a:gd name="connsiteY0" fmla="*/ 0 h 3717366"/>
              <a:gd name="connsiteX1" fmla="*/ 9152967 w 9152967"/>
              <a:gd name="connsiteY1" fmla="*/ 0 h 3717366"/>
              <a:gd name="connsiteX2" fmla="*/ 9152967 w 9152967"/>
              <a:gd name="connsiteY2" fmla="*/ 3717366 h 3717366"/>
              <a:gd name="connsiteX3" fmla="*/ 0 w 9152967"/>
              <a:gd name="connsiteY3" fmla="*/ 3717366 h 3717366"/>
              <a:gd name="connsiteX4" fmla="*/ 0 w 9152967"/>
              <a:gd name="connsiteY4" fmla="*/ 0 h 3717366"/>
              <a:gd name="connsiteX0" fmla="*/ 0 w 9152967"/>
              <a:gd name="connsiteY0" fmla="*/ 0 h 3717366"/>
              <a:gd name="connsiteX1" fmla="*/ 9152967 w 9152967"/>
              <a:gd name="connsiteY1" fmla="*/ 0 h 3717366"/>
              <a:gd name="connsiteX2" fmla="*/ 9152967 w 9152967"/>
              <a:gd name="connsiteY2" fmla="*/ 3717366 h 3717366"/>
              <a:gd name="connsiteX3" fmla="*/ 6263 w 9152967"/>
              <a:gd name="connsiteY3" fmla="*/ 3304007 h 3717366"/>
              <a:gd name="connsiteX4" fmla="*/ 0 w 9152967"/>
              <a:gd name="connsiteY4" fmla="*/ 0 h 3717366"/>
              <a:gd name="connsiteX0" fmla="*/ 0 w 9159230"/>
              <a:gd name="connsiteY0" fmla="*/ 0 h 3479372"/>
              <a:gd name="connsiteX1" fmla="*/ 9152967 w 9159230"/>
              <a:gd name="connsiteY1" fmla="*/ 0 h 3479372"/>
              <a:gd name="connsiteX2" fmla="*/ 9159230 w 9159230"/>
              <a:gd name="connsiteY2" fmla="*/ 3479372 h 3479372"/>
              <a:gd name="connsiteX3" fmla="*/ 6263 w 9159230"/>
              <a:gd name="connsiteY3" fmla="*/ 3304007 h 3479372"/>
              <a:gd name="connsiteX4" fmla="*/ 0 w 9159230"/>
              <a:gd name="connsiteY4" fmla="*/ 0 h 3479372"/>
              <a:gd name="connsiteX0" fmla="*/ 0 w 9159230"/>
              <a:gd name="connsiteY0" fmla="*/ 0 h 3618562"/>
              <a:gd name="connsiteX1" fmla="*/ 9152967 w 9159230"/>
              <a:gd name="connsiteY1" fmla="*/ 0 h 3618562"/>
              <a:gd name="connsiteX2" fmla="*/ 9159230 w 9159230"/>
              <a:gd name="connsiteY2" fmla="*/ 3479372 h 3618562"/>
              <a:gd name="connsiteX3" fmla="*/ 6263 w 9159230"/>
              <a:gd name="connsiteY3" fmla="*/ 3304007 h 3618562"/>
              <a:gd name="connsiteX4" fmla="*/ 0 w 9159230"/>
              <a:gd name="connsiteY4" fmla="*/ 0 h 3618562"/>
              <a:gd name="connsiteX0" fmla="*/ 0 w 9159230"/>
              <a:gd name="connsiteY0" fmla="*/ 0 h 3706196"/>
              <a:gd name="connsiteX1" fmla="*/ 9152967 w 9159230"/>
              <a:gd name="connsiteY1" fmla="*/ 0 h 3706196"/>
              <a:gd name="connsiteX2" fmla="*/ 9159230 w 9159230"/>
              <a:gd name="connsiteY2" fmla="*/ 3479372 h 3706196"/>
              <a:gd name="connsiteX3" fmla="*/ 6263 w 9159230"/>
              <a:gd name="connsiteY3" fmla="*/ 3304007 h 3706196"/>
              <a:gd name="connsiteX4" fmla="*/ 0 w 9159230"/>
              <a:gd name="connsiteY4" fmla="*/ 0 h 3706196"/>
              <a:gd name="connsiteX0" fmla="*/ 0 w 9159230"/>
              <a:gd name="connsiteY0" fmla="*/ 0 h 3679648"/>
              <a:gd name="connsiteX1" fmla="*/ 9152967 w 9159230"/>
              <a:gd name="connsiteY1" fmla="*/ 0 h 3679648"/>
              <a:gd name="connsiteX2" fmla="*/ 9159230 w 9159230"/>
              <a:gd name="connsiteY2" fmla="*/ 3479372 h 3679648"/>
              <a:gd name="connsiteX3" fmla="*/ 6263 w 9159230"/>
              <a:gd name="connsiteY3" fmla="*/ 3304007 h 3679648"/>
              <a:gd name="connsiteX4" fmla="*/ 0 w 9159230"/>
              <a:gd name="connsiteY4" fmla="*/ 0 h 3679648"/>
              <a:gd name="connsiteX0" fmla="*/ 0 w 9159230"/>
              <a:gd name="connsiteY0" fmla="*/ 0 h 3689620"/>
              <a:gd name="connsiteX1" fmla="*/ 9152967 w 9159230"/>
              <a:gd name="connsiteY1" fmla="*/ 0 h 3689620"/>
              <a:gd name="connsiteX2" fmla="*/ 9159230 w 9159230"/>
              <a:gd name="connsiteY2" fmla="*/ 3479372 h 3689620"/>
              <a:gd name="connsiteX3" fmla="*/ 6263 w 9159230"/>
              <a:gd name="connsiteY3" fmla="*/ 3304007 h 3689620"/>
              <a:gd name="connsiteX4" fmla="*/ 0 w 9159230"/>
              <a:gd name="connsiteY4" fmla="*/ 0 h 36896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9230" h="3689620">
                <a:moveTo>
                  <a:pt x="0" y="0"/>
                </a:moveTo>
                <a:lnTo>
                  <a:pt x="9152967" y="0"/>
                </a:lnTo>
                <a:cubicBezTo>
                  <a:pt x="9155055" y="1159791"/>
                  <a:pt x="9157142" y="2319581"/>
                  <a:pt x="9159230" y="3479372"/>
                </a:cubicBezTo>
                <a:cubicBezTo>
                  <a:pt x="5951666" y="3790435"/>
                  <a:pt x="1410079" y="3775821"/>
                  <a:pt x="6263" y="3304007"/>
                </a:cubicBezTo>
                <a:cubicBezTo>
                  <a:pt x="4175" y="2202671"/>
                  <a:pt x="2088" y="1101336"/>
                  <a:pt x="0" y="0"/>
                </a:cubicBezTo>
                <a:close/>
              </a:path>
            </a:pathLst>
          </a:custGeom>
        </p:spPr>
        <p:txBody>
          <a:bodyPr/>
          <a:lstStyle/>
          <a:p>
            <a:r>
              <a:rPr lang="en-US"/>
              <a:t>Click icon to add picture</a:t>
            </a:r>
            <a:endParaRPr lang="en-GB"/>
          </a:p>
        </p:txBody>
      </p:sp>
      <p:sp>
        <p:nvSpPr>
          <p:cNvPr id="10" name="Rectangle 9">
            <a:extLst>
              <a:ext uri="{FF2B5EF4-FFF2-40B4-BE49-F238E27FC236}">
                <a16:creationId xmlns:a16="http://schemas.microsoft.com/office/drawing/2014/main" id="{4608FFF7-A77D-915F-A038-ACD5E8477185}"/>
              </a:ext>
            </a:extLst>
          </p:cNvPr>
          <p:cNvSpPr/>
          <p:nvPr/>
        </p:nvSpPr>
        <p:spPr>
          <a:xfrm>
            <a:off x="-11094" y="3590140"/>
            <a:ext cx="4895844" cy="3275106"/>
          </a:xfrm>
          <a:custGeom>
            <a:avLst/>
            <a:gdLst>
              <a:gd name="connsiteX0" fmla="*/ 0 w 4601884"/>
              <a:gd name="connsiteY0" fmla="*/ 0 h 3230282"/>
              <a:gd name="connsiteX1" fmla="*/ 4601884 w 4601884"/>
              <a:gd name="connsiteY1" fmla="*/ 0 h 3230282"/>
              <a:gd name="connsiteX2" fmla="*/ 4601884 w 4601884"/>
              <a:gd name="connsiteY2" fmla="*/ 3230282 h 3230282"/>
              <a:gd name="connsiteX3" fmla="*/ 0 w 4601884"/>
              <a:gd name="connsiteY3" fmla="*/ 3230282 h 3230282"/>
              <a:gd name="connsiteX4" fmla="*/ 0 w 4601884"/>
              <a:gd name="connsiteY4" fmla="*/ 0 h 3230282"/>
              <a:gd name="connsiteX0" fmla="*/ 0 w 4894731"/>
              <a:gd name="connsiteY0" fmla="*/ 0 h 3230282"/>
              <a:gd name="connsiteX1" fmla="*/ 4894731 w 4894731"/>
              <a:gd name="connsiteY1" fmla="*/ 227106 h 3230282"/>
              <a:gd name="connsiteX2" fmla="*/ 4601884 w 4894731"/>
              <a:gd name="connsiteY2" fmla="*/ 3230282 h 3230282"/>
              <a:gd name="connsiteX3" fmla="*/ 0 w 4894731"/>
              <a:gd name="connsiteY3" fmla="*/ 3230282 h 3230282"/>
              <a:gd name="connsiteX4" fmla="*/ 0 w 4894731"/>
              <a:gd name="connsiteY4" fmla="*/ 0 h 3230282"/>
              <a:gd name="connsiteX0" fmla="*/ 0 w 4894731"/>
              <a:gd name="connsiteY0" fmla="*/ 0 h 3230282"/>
              <a:gd name="connsiteX1" fmla="*/ 4894731 w 4894731"/>
              <a:gd name="connsiteY1" fmla="*/ 227106 h 3230282"/>
              <a:gd name="connsiteX2" fmla="*/ 4601884 w 4894731"/>
              <a:gd name="connsiteY2" fmla="*/ 3230282 h 3230282"/>
              <a:gd name="connsiteX3" fmla="*/ 0 w 4894731"/>
              <a:gd name="connsiteY3" fmla="*/ 3230282 h 3230282"/>
              <a:gd name="connsiteX4" fmla="*/ 0 w 4894731"/>
              <a:gd name="connsiteY4" fmla="*/ 0 h 3230282"/>
              <a:gd name="connsiteX0" fmla="*/ 0 w 4894731"/>
              <a:gd name="connsiteY0" fmla="*/ 0 h 3230282"/>
              <a:gd name="connsiteX1" fmla="*/ 4894731 w 4894731"/>
              <a:gd name="connsiteY1" fmla="*/ 227106 h 3230282"/>
              <a:gd name="connsiteX2" fmla="*/ 4601884 w 4894731"/>
              <a:gd name="connsiteY2" fmla="*/ 3230282 h 3230282"/>
              <a:gd name="connsiteX3" fmla="*/ 0 w 4894731"/>
              <a:gd name="connsiteY3" fmla="*/ 3230282 h 3230282"/>
              <a:gd name="connsiteX4" fmla="*/ 0 w 4894731"/>
              <a:gd name="connsiteY4" fmla="*/ 0 h 3230282"/>
              <a:gd name="connsiteX0" fmla="*/ 0 w 4895844"/>
              <a:gd name="connsiteY0" fmla="*/ 0 h 3230282"/>
              <a:gd name="connsiteX1" fmla="*/ 4894731 w 4895844"/>
              <a:gd name="connsiteY1" fmla="*/ 227106 h 3230282"/>
              <a:gd name="connsiteX2" fmla="*/ 4601884 w 4895844"/>
              <a:gd name="connsiteY2" fmla="*/ 3230282 h 3230282"/>
              <a:gd name="connsiteX3" fmla="*/ 0 w 4895844"/>
              <a:gd name="connsiteY3" fmla="*/ 3230282 h 3230282"/>
              <a:gd name="connsiteX4" fmla="*/ 0 w 4895844"/>
              <a:gd name="connsiteY4" fmla="*/ 0 h 32302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895844" h="3230282">
                <a:moveTo>
                  <a:pt x="0" y="0"/>
                </a:moveTo>
                <a:lnTo>
                  <a:pt x="4894731" y="227106"/>
                </a:lnTo>
                <a:cubicBezTo>
                  <a:pt x="4912196" y="2757796"/>
                  <a:pt x="4720125" y="2839520"/>
                  <a:pt x="4601884" y="3230282"/>
                </a:cubicBezTo>
                <a:lnTo>
                  <a:pt x="0" y="3230282"/>
                </a:lnTo>
                <a:lnTo>
                  <a:pt x="0" y="0"/>
                </a:lnTo>
                <a:close/>
              </a:path>
            </a:pathLst>
          </a:custGeom>
          <a:solidFill>
            <a:srgbClr val="00304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Text Placeholder 4">
            <a:extLst>
              <a:ext uri="{FF2B5EF4-FFF2-40B4-BE49-F238E27FC236}">
                <a16:creationId xmlns:a16="http://schemas.microsoft.com/office/drawing/2014/main" id="{693367D9-5732-C540-9657-B1324726E0E5}"/>
              </a:ext>
            </a:extLst>
          </p:cNvPr>
          <p:cNvSpPr>
            <a:spLocks noGrp="1"/>
          </p:cNvSpPr>
          <p:nvPr>
            <p:ph type="body" sz="quarter" idx="11" hasCustomPrompt="1"/>
          </p:nvPr>
        </p:nvSpPr>
        <p:spPr>
          <a:xfrm>
            <a:off x="194668" y="4300154"/>
            <a:ext cx="4480460" cy="1158745"/>
          </a:xfrm>
          <a:prstGeom prst="rect">
            <a:avLst/>
          </a:prstGeom>
        </p:spPr>
        <p:txBody>
          <a:bodyPr anchor="t"/>
          <a:lstStyle>
            <a:lvl1pPr marL="0" indent="0">
              <a:spcBef>
                <a:spcPts val="0"/>
              </a:spcBef>
              <a:buFontTx/>
              <a:buNone/>
              <a:defRPr sz="3200">
                <a:solidFill>
                  <a:schemeClr val="bg1"/>
                </a:solidFill>
                <a:latin typeface="Rubik Medium" panose="02000604000000020004" pitchFamily="2" charset="-79"/>
                <a:cs typeface="Rubik Medium" panose="02000604000000020004" pitchFamily="2" charset="-79"/>
              </a:defRPr>
            </a:lvl1pPr>
          </a:lstStyle>
          <a:p>
            <a:pPr fontAlgn="b"/>
            <a:r>
              <a:rPr lang="en-GB" baseline="0">
                <a:solidFill>
                  <a:schemeClr val="bg1"/>
                </a:solidFill>
              </a:rPr>
              <a:t>Click to edit two line Master headline</a:t>
            </a:r>
          </a:p>
        </p:txBody>
      </p:sp>
      <p:sp>
        <p:nvSpPr>
          <p:cNvPr id="9" name="Rectangle 8">
            <a:extLst>
              <a:ext uri="{FF2B5EF4-FFF2-40B4-BE49-F238E27FC236}">
                <a16:creationId xmlns:a16="http://schemas.microsoft.com/office/drawing/2014/main" id="{22445457-BF95-FB7B-8556-B97CC2F551EB}"/>
              </a:ext>
            </a:extLst>
          </p:cNvPr>
          <p:cNvSpPr/>
          <p:nvPr/>
        </p:nvSpPr>
        <p:spPr>
          <a:xfrm>
            <a:off x="-8966" y="3303378"/>
            <a:ext cx="9156636" cy="672436"/>
          </a:xfrm>
          <a:custGeom>
            <a:avLst/>
            <a:gdLst>
              <a:gd name="connsiteX0" fmla="*/ 0 w 9550400"/>
              <a:gd name="connsiteY0" fmla="*/ 0 h 316753"/>
              <a:gd name="connsiteX1" fmla="*/ 9550400 w 9550400"/>
              <a:gd name="connsiteY1" fmla="*/ 0 h 316753"/>
              <a:gd name="connsiteX2" fmla="*/ 9550400 w 9550400"/>
              <a:gd name="connsiteY2" fmla="*/ 316753 h 316753"/>
              <a:gd name="connsiteX3" fmla="*/ 0 w 9550400"/>
              <a:gd name="connsiteY3" fmla="*/ 316753 h 316753"/>
              <a:gd name="connsiteX4" fmla="*/ 0 w 9550400"/>
              <a:gd name="connsiteY4" fmla="*/ 0 h 316753"/>
              <a:gd name="connsiteX0" fmla="*/ 0 w 9550400"/>
              <a:gd name="connsiteY0" fmla="*/ 0 h 1655482"/>
              <a:gd name="connsiteX1" fmla="*/ 9550400 w 9550400"/>
              <a:gd name="connsiteY1" fmla="*/ 0 h 1655482"/>
              <a:gd name="connsiteX2" fmla="*/ 9550400 w 9550400"/>
              <a:gd name="connsiteY2" fmla="*/ 316753 h 1655482"/>
              <a:gd name="connsiteX3" fmla="*/ 304800 w 9550400"/>
              <a:gd name="connsiteY3" fmla="*/ 1655482 h 1655482"/>
              <a:gd name="connsiteX4" fmla="*/ 0 w 9550400"/>
              <a:gd name="connsiteY4" fmla="*/ 0 h 1655482"/>
              <a:gd name="connsiteX0" fmla="*/ 262965 w 9245600"/>
              <a:gd name="connsiteY0" fmla="*/ 1069788 h 1655482"/>
              <a:gd name="connsiteX1" fmla="*/ 9245600 w 9245600"/>
              <a:gd name="connsiteY1" fmla="*/ 0 h 1655482"/>
              <a:gd name="connsiteX2" fmla="*/ 9245600 w 9245600"/>
              <a:gd name="connsiteY2" fmla="*/ 316753 h 1655482"/>
              <a:gd name="connsiteX3" fmla="*/ 0 w 9245600"/>
              <a:gd name="connsiteY3" fmla="*/ 1655482 h 1655482"/>
              <a:gd name="connsiteX4" fmla="*/ 262965 w 9245600"/>
              <a:gd name="connsiteY4" fmla="*/ 1069788 h 1655482"/>
              <a:gd name="connsiteX0" fmla="*/ 0 w 9251576"/>
              <a:gd name="connsiteY0" fmla="*/ 1410447 h 1655482"/>
              <a:gd name="connsiteX1" fmla="*/ 9251576 w 9251576"/>
              <a:gd name="connsiteY1" fmla="*/ 0 h 1655482"/>
              <a:gd name="connsiteX2" fmla="*/ 9251576 w 9251576"/>
              <a:gd name="connsiteY2" fmla="*/ 316753 h 1655482"/>
              <a:gd name="connsiteX3" fmla="*/ 5976 w 9251576"/>
              <a:gd name="connsiteY3" fmla="*/ 1655482 h 1655482"/>
              <a:gd name="connsiteX4" fmla="*/ 0 w 9251576"/>
              <a:gd name="connsiteY4" fmla="*/ 1410447 h 1655482"/>
              <a:gd name="connsiteX0" fmla="*/ 0 w 9251576"/>
              <a:gd name="connsiteY0" fmla="*/ 1410447 h 1810870"/>
              <a:gd name="connsiteX1" fmla="*/ 9251576 w 9251576"/>
              <a:gd name="connsiteY1" fmla="*/ 0 h 1810870"/>
              <a:gd name="connsiteX2" fmla="*/ 9161929 w 9251576"/>
              <a:gd name="connsiteY2" fmla="*/ 1810870 h 1810870"/>
              <a:gd name="connsiteX3" fmla="*/ 5976 w 9251576"/>
              <a:gd name="connsiteY3" fmla="*/ 1655482 h 1810870"/>
              <a:gd name="connsiteX4" fmla="*/ 0 w 9251576"/>
              <a:gd name="connsiteY4" fmla="*/ 1410447 h 1810870"/>
              <a:gd name="connsiteX0" fmla="*/ 0 w 9161929"/>
              <a:gd name="connsiteY0" fmla="*/ 0 h 400423"/>
              <a:gd name="connsiteX1" fmla="*/ 9161929 w 9161929"/>
              <a:gd name="connsiteY1" fmla="*/ 95623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9976 w 9161929"/>
              <a:gd name="connsiteY1" fmla="*/ 19124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1957 h 402380"/>
              <a:gd name="connsiteX1" fmla="*/ 9144000 w 9161929"/>
              <a:gd name="connsiteY1" fmla="*/ 109533 h 402380"/>
              <a:gd name="connsiteX2" fmla="*/ 9161929 w 9161929"/>
              <a:gd name="connsiteY2" fmla="*/ 402380 h 402380"/>
              <a:gd name="connsiteX3" fmla="*/ 5976 w 9161929"/>
              <a:gd name="connsiteY3" fmla="*/ 246992 h 402380"/>
              <a:gd name="connsiteX4" fmla="*/ 0 w 9161929"/>
              <a:gd name="connsiteY4" fmla="*/ 1957 h 402380"/>
              <a:gd name="connsiteX0" fmla="*/ 0 w 9161929"/>
              <a:gd name="connsiteY0" fmla="*/ 2559 h 402982"/>
              <a:gd name="connsiteX1" fmla="*/ 9144000 w 9161929"/>
              <a:gd name="connsiteY1" fmla="*/ 110135 h 402982"/>
              <a:gd name="connsiteX2" fmla="*/ 9161929 w 9161929"/>
              <a:gd name="connsiteY2" fmla="*/ 402982 h 402982"/>
              <a:gd name="connsiteX3" fmla="*/ 5976 w 9161929"/>
              <a:gd name="connsiteY3" fmla="*/ 247594 h 402982"/>
              <a:gd name="connsiteX4" fmla="*/ 0 w 9161929"/>
              <a:gd name="connsiteY4" fmla="*/ 2559 h 402982"/>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41652"/>
              <a:gd name="connsiteX1" fmla="*/ 9144000 w 9161929"/>
              <a:gd name="connsiteY1" fmla="*/ 107576 h 441652"/>
              <a:gd name="connsiteX2" fmla="*/ 9161929 w 9161929"/>
              <a:gd name="connsiteY2" fmla="*/ 400423 h 441652"/>
              <a:gd name="connsiteX3" fmla="*/ 5976 w 9161929"/>
              <a:gd name="connsiteY3" fmla="*/ 245035 h 441652"/>
              <a:gd name="connsiteX4" fmla="*/ 0 w 9161929"/>
              <a:gd name="connsiteY4" fmla="*/ 0 h 441652"/>
              <a:gd name="connsiteX0" fmla="*/ 0 w 9161929"/>
              <a:gd name="connsiteY0" fmla="*/ 0 h 472675"/>
              <a:gd name="connsiteX1" fmla="*/ 9144000 w 9161929"/>
              <a:gd name="connsiteY1" fmla="*/ 107576 h 472675"/>
              <a:gd name="connsiteX2" fmla="*/ 9161929 w 9161929"/>
              <a:gd name="connsiteY2" fmla="*/ 400423 h 472675"/>
              <a:gd name="connsiteX3" fmla="*/ 5976 w 9161929"/>
              <a:gd name="connsiteY3" fmla="*/ 245035 h 472675"/>
              <a:gd name="connsiteX4" fmla="*/ 0 w 9161929"/>
              <a:gd name="connsiteY4" fmla="*/ 0 h 472675"/>
              <a:gd name="connsiteX0" fmla="*/ 0 w 9161929"/>
              <a:gd name="connsiteY0" fmla="*/ 0 h 465200"/>
              <a:gd name="connsiteX1" fmla="*/ 9144000 w 9161929"/>
              <a:gd name="connsiteY1" fmla="*/ 107576 h 465200"/>
              <a:gd name="connsiteX2" fmla="*/ 9161929 w 9161929"/>
              <a:gd name="connsiteY2" fmla="*/ 400423 h 465200"/>
              <a:gd name="connsiteX3" fmla="*/ 5976 w 9161929"/>
              <a:gd name="connsiteY3" fmla="*/ 245035 h 465200"/>
              <a:gd name="connsiteX4" fmla="*/ 0 w 9161929"/>
              <a:gd name="connsiteY4" fmla="*/ 0 h 465200"/>
              <a:gd name="connsiteX0" fmla="*/ 0 w 9149976"/>
              <a:gd name="connsiteY0" fmla="*/ 0 h 430862"/>
              <a:gd name="connsiteX1" fmla="*/ 9144000 w 9149976"/>
              <a:gd name="connsiteY1" fmla="*/ 107576 h 430862"/>
              <a:gd name="connsiteX2" fmla="*/ 9149976 w 9149976"/>
              <a:gd name="connsiteY2" fmla="*/ 351858 h 430862"/>
              <a:gd name="connsiteX3" fmla="*/ 5976 w 9149976"/>
              <a:gd name="connsiteY3" fmla="*/ 245035 h 430862"/>
              <a:gd name="connsiteX4" fmla="*/ 0 w 9149976"/>
              <a:gd name="connsiteY4" fmla="*/ 0 h 430862"/>
              <a:gd name="connsiteX0" fmla="*/ 0 w 9155952"/>
              <a:gd name="connsiteY0" fmla="*/ 0 h 430862"/>
              <a:gd name="connsiteX1" fmla="*/ 9155952 w 9155952"/>
              <a:gd name="connsiteY1" fmla="*/ 107576 h 430862"/>
              <a:gd name="connsiteX2" fmla="*/ 9149976 w 9155952"/>
              <a:gd name="connsiteY2" fmla="*/ 351858 h 430862"/>
              <a:gd name="connsiteX3" fmla="*/ 5976 w 9155952"/>
              <a:gd name="connsiteY3" fmla="*/ 245035 h 430862"/>
              <a:gd name="connsiteX4" fmla="*/ 0 w 9155952"/>
              <a:gd name="connsiteY4" fmla="*/ 0 h 430862"/>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35488"/>
              <a:gd name="connsiteX1" fmla="*/ 9155952 w 9155952"/>
              <a:gd name="connsiteY1" fmla="*/ 107576 h 435488"/>
              <a:gd name="connsiteX2" fmla="*/ 9149976 w 9155952"/>
              <a:gd name="connsiteY2" fmla="*/ 351858 h 435488"/>
              <a:gd name="connsiteX3" fmla="*/ 5976 w 9155952"/>
              <a:gd name="connsiteY3" fmla="*/ 245035 h 435488"/>
              <a:gd name="connsiteX4" fmla="*/ 0 w 9155952"/>
              <a:gd name="connsiteY4" fmla="*/ 0 h 435488"/>
              <a:gd name="connsiteX0" fmla="*/ 0 w 9155952"/>
              <a:gd name="connsiteY0" fmla="*/ 0 h 413457"/>
              <a:gd name="connsiteX1" fmla="*/ 9155952 w 9155952"/>
              <a:gd name="connsiteY1" fmla="*/ 107576 h 413457"/>
              <a:gd name="connsiteX2" fmla="*/ 9149976 w 9155952"/>
              <a:gd name="connsiteY2" fmla="*/ 351858 h 413457"/>
              <a:gd name="connsiteX3" fmla="*/ 5976 w 9155952"/>
              <a:gd name="connsiteY3" fmla="*/ 245035 h 413457"/>
              <a:gd name="connsiteX4" fmla="*/ 0 w 9155952"/>
              <a:gd name="connsiteY4" fmla="*/ 0 h 413457"/>
              <a:gd name="connsiteX0" fmla="*/ 0 w 9155952"/>
              <a:gd name="connsiteY0" fmla="*/ 0 h 351858"/>
              <a:gd name="connsiteX1" fmla="*/ 9155952 w 9155952"/>
              <a:gd name="connsiteY1" fmla="*/ 107576 h 351858"/>
              <a:gd name="connsiteX2" fmla="*/ 9149976 w 9155952"/>
              <a:gd name="connsiteY2" fmla="*/ 351858 h 351858"/>
              <a:gd name="connsiteX3" fmla="*/ 5976 w 9155952"/>
              <a:gd name="connsiteY3" fmla="*/ 245035 h 351858"/>
              <a:gd name="connsiteX4" fmla="*/ 0 w 9155952"/>
              <a:gd name="connsiteY4" fmla="*/ 0 h 351858"/>
              <a:gd name="connsiteX0" fmla="*/ 0 w 9155952"/>
              <a:gd name="connsiteY0" fmla="*/ 0 h 408476"/>
              <a:gd name="connsiteX1" fmla="*/ 9155952 w 9155952"/>
              <a:gd name="connsiteY1" fmla="*/ 107576 h 408476"/>
              <a:gd name="connsiteX2" fmla="*/ 9149976 w 9155952"/>
              <a:gd name="connsiteY2" fmla="*/ 351858 h 408476"/>
              <a:gd name="connsiteX3" fmla="*/ 5976 w 9155952"/>
              <a:gd name="connsiteY3" fmla="*/ 245035 h 408476"/>
              <a:gd name="connsiteX4" fmla="*/ 0 w 9155952"/>
              <a:gd name="connsiteY4" fmla="*/ 0 h 408476"/>
              <a:gd name="connsiteX0" fmla="*/ 0 w 9155952"/>
              <a:gd name="connsiteY0" fmla="*/ 0 h 436223"/>
              <a:gd name="connsiteX1" fmla="*/ 9155952 w 9155952"/>
              <a:gd name="connsiteY1" fmla="*/ 107576 h 436223"/>
              <a:gd name="connsiteX2" fmla="*/ 9149976 w 9155952"/>
              <a:gd name="connsiteY2" fmla="*/ 351858 h 436223"/>
              <a:gd name="connsiteX3" fmla="*/ 5976 w 9155952"/>
              <a:gd name="connsiteY3" fmla="*/ 245035 h 436223"/>
              <a:gd name="connsiteX4" fmla="*/ 0 w 9155952"/>
              <a:gd name="connsiteY4" fmla="*/ 0 h 436223"/>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49976"/>
              <a:gd name="connsiteY0" fmla="*/ 0 h 424791"/>
              <a:gd name="connsiteX1" fmla="*/ 9143999 w 9149976"/>
              <a:gd name="connsiteY1" fmla="*/ 152903 h 424791"/>
              <a:gd name="connsiteX2" fmla="*/ 9149976 w 9149976"/>
              <a:gd name="connsiteY2" fmla="*/ 351858 h 424791"/>
              <a:gd name="connsiteX3" fmla="*/ 5976 w 9149976"/>
              <a:gd name="connsiteY3" fmla="*/ 245035 h 424791"/>
              <a:gd name="connsiteX4" fmla="*/ 0 w 9149976"/>
              <a:gd name="connsiteY4" fmla="*/ 0 h 424791"/>
              <a:gd name="connsiteX0" fmla="*/ 0 w 9149976"/>
              <a:gd name="connsiteY0" fmla="*/ 0 h 424791"/>
              <a:gd name="connsiteX1" fmla="*/ 9143999 w 9149976"/>
              <a:gd name="connsiteY1" fmla="*/ 152903 h 424791"/>
              <a:gd name="connsiteX2" fmla="*/ 9149976 w 9149976"/>
              <a:gd name="connsiteY2" fmla="*/ 351858 h 424791"/>
              <a:gd name="connsiteX3" fmla="*/ 5976 w 9149976"/>
              <a:gd name="connsiteY3" fmla="*/ 245035 h 424791"/>
              <a:gd name="connsiteX4" fmla="*/ 0 w 9149976"/>
              <a:gd name="connsiteY4" fmla="*/ 0 h 424791"/>
              <a:gd name="connsiteX0" fmla="*/ 0 w 9161929"/>
              <a:gd name="connsiteY0" fmla="*/ 0 h 363276"/>
              <a:gd name="connsiteX1" fmla="*/ 9155952 w 9161929"/>
              <a:gd name="connsiteY1" fmla="*/ 91388 h 363276"/>
              <a:gd name="connsiteX2" fmla="*/ 9161929 w 9161929"/>
              <a:gd name="connsiteY2" fmla="*/ 290343 h 363276"/>
              <a:gd name="connsiteX3" fmla="*/ 17929 w 9161929"/>
              <a:gd name="connsiteY3" fmla="*/ 183520 h 363276"/>
              <a:gd name="connsiteX4" fmla="*/ 0 w 9161929"/>
              <a:gd name="connsiteY4" fmla="*/ 0 h 363276"/>
              <a:gd name="connsiteX0" fmla="*/ 0 w 9161929"/>
              <a:gd name="connsiteY0" fmla="*/ 0 h 363276"/>
              <a:gd name="connsiteX1" fmla="*/ 9155952 w 9161929"/>
              <a:gd name="connsiteY1" fmla="*/ 91388 h 363276"/>
              <a:gd name="connsiteX2" fmla="*/ 9161929 w 9161929"/>
              <a:gd name="connsiteY2" fmla="*/ 290343 h 363276"/>
              <a:gd name="connsiteX3" fmla="*/ 17929 w 9161929"/>
              <a:gd name="connsiteY3" fmla="*/ 183520 h 363276"/>
              <a:gd name="connsiteX4" fmla="*/ 0 w 9161929"/>
              <a:gd name="connsiteY4" fmla="*/ 0 h 363276"/>
              <a:gd name="connsiteX0" fmla="*/ 0 w 9173881"/>
              <a:gd name="connsiteY0" fmla="*/ 0 h 363276"/>
              <a:gd name="connsiteX1" fmla="*/ 9173881 w 9173881"/>
              <a:gd name="connsiteY1" fmla="*/ 91388 h 363276"/>
              <a:gd name="connsiteX2" fmla="*/ 9161929 w 9173881"/>
              <a:gd name="connsiteY2" fmla="*/ 290343 h 363276"/>
              <a:gd name="connsiteX3" fmla="*/ 17929 w 9173881"/>
              <a:gd name="connsiteY3" fmla="*/ 183520 h 363276"/>
              <a:gd name="connsiteX4" fmla="*/ 0 w 9173881"/>
              <a:gd name="connsiteY4" fmla="*/ 0 h 363276"/>
              <a:gd name="connsiteX0" fmla="*/ 0 w 9179858"/>
              <a:gd name="connsiteY0" fmla="*/ 0 h 363276"/>
              <a:gd name="connsiteX1" fmla="*/ 9173881 w 9179858"/>
              <a:gd name="connsiteY1" fmla="*/ 91388 h 363276"/>
              <a:gd name="connsiteX2" fmla="*/ 9179858 w 9179858"/>
              <a:gd name="connsiteY2" fmla="*/ 290343 h 363276"/>
              <a:gd name="connsiteX3" fmla="*/ 17929 w 9179858"/>
              <a:gd name="connsiteY3" fmla="*/ 183520 h 363276"/>
              <a:gd name="connsiteX4" fmla="*/ 0 w 9179858"/>
              <a:gd name="connsiteY4" fmla="*/ 0 h 363276"/>
              <a:gd name="connsiteX0" fmla="*/ 5977 w 9185835"/>
              <a:gd name="connsiteY0" fmla="*/ 0 h 364280"/>
              <a:gd name="connsiteX1" fmla="*/ 9179858 w 9185835"/>
              <a:gd name="connsiteY1" fmla="*/ 91388 h 364280"/>
              <a:gd name="connsiteX2" fmla="*/ 9185835 w 9185835"/>
              <a:gd name="connsiteY2" fmla="*/ 290343 h 364280"/>
              <a:gd name="connsiteX3" fmla="*/ 0 w 9185835"/>
              <a:gd name="connsiteY3" fmla="*/ 186758 h 364280"/>
              <a:gd name="connsiteX4" fmla="*/ 5977 w 9185835"/>
              <a:gd name="connsiteY4" fmla="*/ 0 h 364280"/>
              <a:gd name="connsiteX0" fmla="*/ 5977 w 9189517"/>
              <a:gd name="connsiteY0" fmla="*/ 0 h 364280"/>
              <a:gd name="connsiteX1" fmla="*/ 9189517 w 9189517"/>
              <a:gd name="connsiteY1" fmla="*/ 93995 h 364280"/>
              <a:gd name="connsiteX2" fmla="*/ 9185835 w 9189517"/>
              <a:gd name="connsiteY2" fmla="*/ 290343 h 364280"/>
              <a:gd name="connsiteX3" fmla="*/ 0 w 9189517"/>
              <a:gd name="connsiteY3" fmla="*/ 186758 h 364280"/>
              <a:gd name="connsiteX4" fmla="*/ 5977 w 9189517"/>
              <a:gd name="connsiteY4" fmla="*/ 0 h 3642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89517" h="364280">
                <a:moveTo>
                  <a:pt x="5977" y="0"/>
                </a:moveTo>
                <a:cubicBezTo>
                  <a:pt x="1410447" y="236593"/>
                  <a:pt x="5143448" y="278004"/>
                  <a:pt x="9189517" y="93995"/>
                </a:cubicBezTo>
                <a:cubicBezTo>
                  <a:pt x="9188290" y="159444"/>
                  <a:pt x="9187062" y="224894"/>
                  <a:pt x="9185835" y="290343"/>
                </a:cubicBezTo>
                <a:cubicBezTo>
                  <a:pt x="4858870" y="426330"/>
                  <a:pt x="657411" y="364822"/>
                  <a:pt x="0" y="186758"/>
                </a:cubicBezTo>
                <a:lnTo>
                  <a:pt x="5977" y="0"/>
                </a:lnTo>
                <a:close/>
              </a:path>
            </a:pathLst>
          </a:custGeom>
          <a:solidFill>
            <a:srgbClr val="00B7A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ext Placeholder 4">
            <a:extLst>
              <a:ext uri="{FF2B5EF4-FFF2-40B4-BE49-F238E27FC236}">
                <a16:creationId xmlns:a16="http://schemas.microsoft.com/office/drawing/2014/main" id="{4C589B34-7592-1FDC-84F6-E57A6A2F0E4A}"/>
              </a:ext>
            </a:extLst>
          </p:cNvPr>
          <p:cNvSpPr>
            <a:spLocks noGrp="1"/>
          </p:cNvSpPr>
          <p:nvPr>
            <p:ph type="body" sz="quarter" idx="13" hasCustomPrompt="1"/>
          </p:nvPr>
        </p:nvSpPr>
        <p:spPr>
          <a:xfrm>
            <a:off x="194668" y="5542318"/>
            <a:ext cx="4377332" cy="1158745"/>
          </a:xfrm>
          <a:prstGeom prst="rect">
            <a:avLst/>
          </a:prstGeom>
        </p:spPr>
        <p:txBody>
          <a:bodyPr anchor="t"/>
          <a:lstStyle>
            <a:lvl1pPr marL="0" indent="0">
              <a:spcBef>
                <a:spcPts val="0"/>
              </a:spcBef>
              <a:buFontTx/>
              <a:buNone/>
              <a:defRPr sz="1800">
                <a:solidFill>
                  <a:schemeClr val="bg1"/>
                </a:solidFill>
                <a:latin typeface="Rubik Medium" panose="02000604000000020004" pitchFamily="2" charset="-79"/>
                <a:cs typeface="Rubik Medium" panose="02000604000000020004" pitchFamily="2" charset="-79"/>
              </a:defRPr>
            </a:lvl1pPr>
          </a:lstStyle>
          <a:p>
            <a:pPr fontAlgn="b"/>
            <a:r>
              <a:rPr lang="en-GB" baseline="0">
                <a:solidFill>
                  <a:schemeClr val="bg1"/>
                </a:solidFill>
              </a:rPr>
              <a:t>Click to edit two line subhead to add further information</a:t>
            </a:r>
          </a:p>
        </p:txBody>
      </p:sp>
    </p:spTree>
    <p:extLst>
      <p:ext uri="{BB962C8B-B14F-4D97-AF65-F5344CB8AC3E}">
        <p14:creationId xmlns:p14="http://schemas.microsoft.com/office/powerpoint/2010/main" val="290501889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Content page text only 2 columns (no numbers)">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3E0B2EE5-C458-B4BC-A4B7-1ADD169CB806}"/>
              </a:ext>
            </a:extLst>
          </p:cNvPr>
          <p:cNvSpPr/>
          <p:nvPr/>
        </p:nvSpPr>
        <p:spPr>
          <a:xfrm>
            <a:off x="-15537" y="-83819"/>
            <a:ext cx="9172063" cy="1894364"/>
          </a:xfrm>
          <a:custGeom>
            <a:avLst/>
            <a:gdLst>
              <a:gd name="connsiteX0" fmla="*/ 0 w 9294312"/>
              <a:gd name="connsiteY0" fmla="*/ 0 h 1521912"/>
              <a:gd name="connsiteX1" fmla="*/ 9294312 w 9294312"/>
              <a:gd name="connsiteY1" fmla="*/ 0 h 1521912"/>
              <a:gd name="connsiteX2" fmla="*/ 9294312 w 9294312"/>
              <a:gd name="connsiteY2" fmla="*/ 1521912 h 1521912"/>
              <a:gd name="connsiteX3" fmla="*/ 0 w 9294312"/>
              <a:gd name="connsiteY3" fmla="*/ 1521912 h 1521912"/>
              <a:gd name="connsiteX4" fmla="*/ 0 w 9294312"/>
              <a:gd name="connsiteY4" fmla="*/ 0 h 1521912"/>
              <a:gd name="connsiteX0" fmla="*/ 0 w 9294312"/>
              <a:gd name="connsiteY0" fmla="*/ 0 h 1766170"/>
              <a:gd name="connsiteX1" fmla="*/ 9294312 w 9294312"/>
              <a:gd name="connsiteY1" fmla="*/ 0 h 1766170"/>
              <a:gd name="connsiteX2" fmla="*/ 9294312 w 9294312"/>
              <a:gd name="connsiteY2" fmla="*/ 1521912 h 1766170"/>
              <a:gd name="connsiteX3" fmla="*/ 50104 w 9294312"/>
              <a:gd name="connsiteY3" fmla="*/ 1766170 h 1766170"/>
              <a:gd name="connsiteX4" fmla="*/ 0 w 9294312"/>
              <a:gd name="connsiteY4" fmla="*/ 0 h 1766170"/>
              <a:gd name="connsiteX0" fmla="*/ 0 w 9294312"/>
              <a:gd name="connsiteY0" fmla="*/ 0 h 1908657"/>
              <a:gd name="connsiteX1" fmla="*/ 9294312 w 9294312"/>
              <a:gd name="connsiteY1" fmla="*/ 0 h 1908657"/>
              <a:gd name="connsiteX2" fmla="*/ 9294312 w 9294312"/>
              <a:gd name="connsiteY2" fmla="*/ 1521912 h 1908657"/>
              <a:gd name="connsiteX3" fmla="*/ 50104 w 9294312"/>
              <a:gd name="connsiteY3" fmla="*/ 1766170 h 1908657"/>
              <a:gd name="connsiteX4" fmla="*/ 0 w 9294312"/>
              <a:gd name="connsiteY4" fmla="*/ 0 h 1908657"/>
              <a:gd name="connsiteX0" fmla="*/ 18789 w 9244208"/>
              <a:gd name="connsiteY0" fmla="*/ 338202 h 1908657"/>
              <a:gd name="connsiteX1" fmla="*/ 9244208 w 9244208"/>
              <a:gd name="connsiteY1" fmla="*/ 0 h 1908657"/>
              <a:gd name="connsiteX2" fmla="*/ 9244208 w 9244208"/>
              <a:gd name="connsiteY2" fmla="*/ 1521912 h 1908657"/>
              <a:gd name="connsiteX3" fmla="*/ 0 w 9244208"/>
              <a:gd name="connsiteY3" fmla="*/ 1766170 h 1908657"/>
              <a:gd name="connsiteX4" fmla="*/ 18789 w 9244208"/>
              <a:gd name="connsiteY4" fmla="*/ 338202 h 1908657"/>
              <a:gd name="connsiteX0" fmla="*/ 6263 w 9244208"/>
              <a:gd name="connsiteY0" fmla="*/ 93944 h 1908657"/>
              <a:gd name="connsiteX1" fmla="*/ 9244208 w 9244208"/>
              <a:gd name="connsiteY1" fmla="*/ 0 h 1908657"/>
              <a:gd name="connsiteX2" fmla="*/ 9244208 w 9244208"/>
              <a:gd name="connsiteY2" fmla="*/ 1521912 h 1908657"/>
              <a:gd name="connsiteX3" fmla="*/ 0 w 9244208"/>
              <a:gd name="connsiteY3" fmla="*/ 1766170 h 1908657"/>
              <a:gd name="connsiteX4" fmla="*/ 6263 w 9244208"/>
              <a:gd name="connsiteY4" fmla="*/ 93944 h 1908657"/>
              <a:gd name="connsiteX0" fmla="*/ 6263 w 9244208"/>
              <a:gd name="connsiteY0" fmla="*/ 12525 h 1827238"/>
              <a:gd name="connsiteX1" fmla="*/ 9144000 w 9244208"/>
              <a:gd name="connsiteY1" fmla="*/ 0 h 1827238"/>
              <a:gd name="connsiteX2" fmla="*/ 9244208 w 9244208"/>
              <a:gd name="connsiteY2" fmla="*/ 1440493 h 1827238"/>
              <a:gd name="connsiteX3" fmla="*/ 0 w 9244208"/>
              <a:gd name="connsiteY3" fmla="*/ 1684751 h 1827238"/>
              <a:gd name="connsiteX4" fmla="*/ 6263 w 9244208"/>
              <a:gd name="connsiteY4" fmla="*/ 12525 h 1827238"/>
              <a:gd name="connsiteX0" fmla="*/ 6263 w 9244208"/>
              <a:gd name="connsiteY0" fmla="*/ 0 h 1814713"/>
              <a:gd name="connsiteX1" fmla="*/ 9156526 w 9244208"/>
              <a:gd name="connsiteY1" fmla="*/ 1 h 1814713"/>
              <a:gd name="connsiteX2" fmla="*/ 9244208 w 9244208"/>
              <a:gd name="connsiteY2" fmla="*/ 1427968 h 1814713"/>
              <a:gd name="connsiteX3" fmla="*/ 0 w 9244208"/>
              <a:gd name="connsiteY3" fmla="*/ 1672226 h 1814713"/>
              <a:gd name="connsiteX4" fmla="*/ 6263 w 9244208"/>
              <a:gd name="connsiteY4" fmla="*/ 0 h 1814713"/>
              <a:gd name="connsiteX0" fmla="*/ 6263 w 9156526"/>
              <a:gd name="connsiteY0" fmla="*/ 0 h 1816807"/>
              <a:gd name="connsiteX1" fmla="*/ 9156526 w 9156526"/>
              <a:gd name="connsiteY1" fmla="*/ 1 h 1816807"/>
              <a:gd name="connsiteX2" fmla="*/ 9156526 w 9156526"/>
              <a:gd name="connsiteY2" fmla="*/ 1440494 h 1816807"/>
              <a:gd name="connsiteX3" fmla="*/ 0 w 9156526"/>
              <a:gd name="connsiteY3" fmla="*/ 1672226 h 1816807"/>
              <a:gd name="connsiteX4" fmla="*/ 6263 w 9156526"/>
              <a:gd name="connsiteY4" fmla="*/ 0 h 1816807"/>
              <a:gd name="connsiteX0" fmla="*/ 6263 w 9169052"/>
              <a:gd name="connsiteY0" fmla="*/ 0 h 1816807"/>
              <a:gd name="connsiteX1" fmla="*/ 9156526 w 9169052"/>
              <a:gd name="connsiteY1" fmla="*/ 1 h 1816807"/>
              <a:gd name="connsiteX2" fmla="*/ 9169052 w 9169052"/>
              <a:gd name="connsiteY2" fmla="*/ 1440494 h 1816807"/>
              <a:gd name="connsiteX3" fmla="*/ 0 w 9169052"/>
              <a:gd name="connsiteY3" fmla="*/ 1672226 h 1816807"/>
              <a:gd name="connsiteX4" fmla="*/ 6263 w 9169052"/>
              <a:gd name="connsiteY4" fmla="*/ 0 h 1816807"/>
              <a:gd name="connsiteX0" fmla="*/ 6263 w 9169052"/>
              <a:gd name="connsiteY0" fmla="*/ 0 h 1816807"/>
              <a:gd name="connsiteX1" fmla="*/ 9169052 w 9169052"/>
              <a:gd name="connsiteY1" fmla="*/ 1 h 1816807"/>
              <a:gd name="connsiteX2" fmla="*/ 9169052 w 9169052"/>
              <a:gd name="connsiteY2" fmla="*/ 1440494 h 1816807"/>
              <a:gd name="connsiteX3" fmla="*/ 0 w 9169052"/>
              <a:gd name="connsiteY3" fmla="*/ 1672226 h 1816807"/>
              <a:gd name="connsiteX4" fmla="*/ 6263 w 9169052"/>
              <a:gd name="connsiteY4" fmla="*/ 0 h 18168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69052" h="1816807">
                <a:moveTo>
                  <a:pt x="6263" y="0"/>
                </a:moveTo>
                <a:lnTo>
                  <a:pt x="9169052" y="1"/>
                </a:lnTo>
                <a:lnTo>
                  <a:pt x="9169052" y="1440494"/>
                </a:lnTo>
                <a:cubicBezTo>
                  <a:pt x="6087649" y="1521913"/>
                  <a:pt x="3018773" y="2073059"/>
                  <a:pt x="0" y="1672226"/>
                </a:cubicBezTo>
                <a:cubicBezTo>
                  <a:pt x="2088" y="1114817"/>
                  <a:pt x="4175" y="557409"/>
                  <a:pt x="6263" y="0"/>
                </a:cubicBezTo>
                <a:close/>
              </a:path>
            </a:pathLst>
          </a:custGeom>
          <a:solidFill>
            <a:srgbClr val="00304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Rectangle 8">
            <a:extLst>
              <a:ext uri="{FF2B5EF4-FFF2-40B4-BE49-F238E27FC236}">
                <a16:creationId xmlns:a16="http://schemas.microsoft.com/office/drawing/2014/main" id="{6C7A0EF6-992D-9D58-3CA1-4B956D67F7DE}"/>
              </a:ext>
            </a:extLst>
          </p:cNvPr>
          <p:cNvSpPr/>
          <p:nvPr/>
        </p:nvSpPr>
        <p:spPr>
          <a:xfrm>
            <a:off x="-15537" y="1261015"/>
            <a:ext cx="9169470" cy="694684"/>
          </a:xfrm>
          <a:custGeom>
            <a:avLst/>
            <a:gdLst>
              <a:gd name="connsiteX0" fmla="*/ 0 w 9550400"/>
              <a:gd name="connsiteY0" fmla="*/ 0 h 316753"/>
              <a:gd name="connsiteX1" fmla="*/ 9550400 w 9550400"/>
              <a:gd name="connsiteY1" fmla="*/ 0 h 316753"/>
              <a:gd name="connsiteX2" fmla="*/ 9550400 w 9550400"/>
              <a:gd name="connsiteY2" fmla="*/ 316753 h 316753"/>
              <a:gd name="connsiteX3" fmla="*/ 0 w 9550400"/>
              <a:gd name="connsiteY3" fmla="*/ 316753 h 316753"/>
              <a:gd name="connsiteX4" fmla="*/ 0 w 9550400"/>
              <a:gd name="connsiteY4" fmla="*/ 0 h 316753"/>
              <a:gd name="connsiteX0" fmla="*/ 0 w 9550400"/>
              <a:gd name="connsiteY0" fmla="*/ 0 h 1655482"/>
              <a:gd name="connsiteX1" fmla="*/ 9550400 w 9550400"/>
              <a:gd name="connsiteY1" fmla="*/ 0 h 1655482"/>
              <a:gd name="connsiteX2" fmla="*/ 9550400 w 9550400"/>
              <a:gd name="connsiteY2" fmla="*/ 316753 h 1655482"/>
              <a:gd name="connsiteX3" fmla="*/ 304800 w 9550400"/>
              <a:gd name="connsiteY3" fmla="*/ 1655482 h 1655482"/>
              <a:gd name="connsiteX4" fmla="*/ 0 w 9550400"/>
              <a:gd name="connsiteY4" fmla="*/ 0 h 1655482"/>
              <a:gd name="connsiteX0" fmla="*/ 262965 w 9245600"/>
              <a:gd name="connsiteY0" fmla="*/ 1069788 h 1655482"/>
              <a:gd name="connsiteX1" fmla="*/ 9245600 w 9245600"/>
              <a:gd name="connsiteY1" fmla="*/ 0 h 1655482"/>
              <a:gd name="connsiteX2" fmla="*/ 9245600 w 9245600"/>
              <a:gd name="connsiteY2" fmla="*/ 316753 h 1655482"/>
              <a:gd name="connsiteX3" fmla="*/ 0 w 9245600"/>
              <a:gd name="connsiteY3" fmla="*/ 1655482 h 1655482"/>
              <a:gd name="connsiteX4" fmla="*/ 262965 w 9245600"/>
              <a:gd name="connsiteY4" fmla="*/ 1069788 h 1655482"/>
              <a:gd name="connsiteX0" fmla="*/ 0 w 9251576"/>
              <a:gd name="connsiteY0" fmla="*/ 1410447 h 1655482"/>
              <a:gd name="connsiteX1" fmla="*/ 9251576 w 9251576"/>
              <a:gd name="connsiteY1" fmla="*/ 0 h 1655482"/>
              <a:gd name="connsiteX2" fmla="*/ 9251576 w 9251576"/>
              <a:gd name="connsiteY2" fmla="*/ 316753 h 1655482"/>
              <a:gd name="connsiteX3" fmla="*/ 5976 w 9251576"/>
              <a:gd name="connsiteY3" fmla="*/ 1655482 h 1655482"/>
              <a:gd name="connsiteX4" fmla="*/ 0 w 9251576"/>
              <a:gd name="connsiteY4" fmla="*/ 1410447 h 1655482"/>
              <a:gd name="connsiteX0" fmla="*/ 0 w 9251576"/>
              <a:gd name="connsiteY0" fmla="*/ 1410447 h 1810870"/>
              <a:gd name="connsiteX1" fmla="*/ 9251576 w 9251576"/>
              <a:gd name="connsiteY1" fmla="*/ 0 h 1810870"/>
              <a:gd name="connsiteX2" fmla="*/ 9161929 w 9251576"/>
              <a:gd name="connsiteY2" fmla="*/ 1810870 h 1810870"/>
              <a:gd name="connsiteX3" fmla="*/ 5976 w 9251576"/>
              <a:gd name="connsiteY3" fmla="*/ 1655482 h 1810870"/>
              <a:gd name="connsiteX4" fmla="*/ 0 w 9251576"/>
              <a:gd name="connsiteY4" fmla="*/ 1410447 h 1810870"/>
              <a:gd name="connsiteX0" fmla="*/ 0 w 9161929"/>
              <a:gd name="connsiteY0" fmla="*/ 0 h 400423"/>
              <a:gd name="connsiteX1" fmla="*/ 9161929 w 9161929"/>
              <a:gd name="connsiteY1" fmla="*/ 95623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9976 w 9161929"/>
              <a:gd name="connsiteY1" fmla="*/ 19124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1957 h 402380"/>
              <a:gd name="connsiteX1" fmla="*/ 9144000 w 9161929"/>
              <a:gd name="connsiteY1" fmla="*/ 109533 h 402380"/>
              <a:gd name="connsiteX2" fmla="*/ 9161929 w 9161929"/>
              <a:gd name="connsiteY2" fmla="*/ 402380 h 402380"/>
              <a:gd name="connsiteX3" fmla="*/ 5976 w 9161929"/>
              <a:gd name="connsiteY3" fmla="*/ 246992 h 402380"/>
              <a:gd name="connsiteX4" fmla="*/ 0 w 9161929"/>
              <a:gd name="connsiteY4" fmla="*/ 1957 h 402380"/>
              <a:gd name="connsiteX0" fmla="*/ 0 w 9161929"/>
              <a:gd name="connsiteY0" fmla="*/ 2559 h 402982"/>
              <a:gd name="connsiteX1" fmla="*/ 9144000 w 9161929"/>
              <a:gd name="connsiteY1" fmla="*/ 110135 h 402982"/>
              <a:gd name="connsiteX2" fmla="*/ 9161929 w 9161929"/>
              <a:gd name="connsiteY2" fmla="*/ 402982 h 402982"/>
              <a:gd name="connsiteX3" fmla="*/ 5976 w 9161929"/>
              <a:gd name="connsiteY3" fmla="*/ 247594 h 402982"/>
              <a:gd name="connsiteX4" fmla="*/ 0 w 9161929"/>
              <a:gd name="connsiteY4" fmla="*/ 2559 h 402982"/>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41652"/>
              <a:gd name="connsiteX1" fmla="*/ 9144000 w 9161929"/>
              <a:gd name="connsiteY1" fmla="*/ 107576 h 441652"/>
              <a:gd name="connsiteX2" fmla="*/ 9161929 w 9161929"/>
              <a:gd name="connsiteY2" fmla="*/ 400423 h 441652"/>
              <a:gd name="connsiteX3" fmla="*/ 5976 w 9161929"/>
              <a:gd name="connsiteY3" fmla="*/ 245035 h 441652"/>
              <a:gd name="connsiteX4" fmla="*/ 0 w 9161929"/>
              <a:gd name="connsiteY4" fmla="*/ 0 h 441652"/>
              <a:gd name="connsiteX0" fmla="*/ 0 w 9161929"/>
              <a:gd name="connsiteY0" fmla="*/ 0 h 472675"/>
              <a:gd name="connsiteX1" fmla="*/ 9144000 w 9161929"/>
              <a:gd name="connsiteY1" fmla="*/ 107576 h 472675"/>
              <a:gd name="connsiteX2" fmla="*/ 9161929 w 9161929"/>
              <a:gd name="connsiteY2" fmla="*/ 400423 h 472675"/>
              <a:gd name="connsiteX3" fmla="*/ 5976 w 9161929"/>
              <a:gd name="connsiteY3" fmla="*/ 245035 h 472675"/>
              <a:gd name="connsiteX4" fmla="*/ 0 w 9161929"/>
              <a:gd name="connsiteY4" fmla="*/ 0 h 472675"/>
              <a:gd name="connsiteX0" fmla="*/ 0 w 9161929"/>
              <a:gd name="connsiteY0" fmla="*/ 0 h 465200"/>
              <a:gd name="connsiteX1" fmla="*/ 9144000 w 9161929"/>
              <a:gd name="connsiteY1" fmla="*/ 107576 h 465200"/>
              <a:gd name="connsiteX2" fmla="*/ 9161929 w 9161929"/>
              <a:gd name="connsiteY2" fmla="*/ 400423 h 465200"/>
              <a:gd name="connsiteX3" fmla="*/ 5976 w 9161929"/>
              <a:gd name="connsiteY3" fmla="*/ 245035 h 465200"/>
              <a:gd name="connsiteX4" fmla="*/ 0 w 9161929"/>
              <a:gd name="connsiteY4" fmla="*/ 0 h 465200"/>
              <a:gd name="connsiteX0" fmla="*/ 0 w 9149976"/>
              <a:gd name="connsiteY0" fmla="*/ 0 h 430862"/>
              <a:gd name="connsiteX1" fmla="*/ 9144000 w 9149976"/>
              <a:gd name="connsiteY1" fmla="*/ 107576 h 430862"/>
              <a:gd name="connsiteX2" fmla="*/ 9149976 w 9149976"/>
              <a:gd name="connsiteY2" fmla="*/ 351858 h 430862"/>
              <a:gd name="connsiteX3" fmla="*/ 5976 w 9149976"/>
              <a:gd name="connsiteY3" fmla="*/ 245035 h 430862"/>
              <a:gd name="connsiteX4" fmla="*/ 0 w 9149976"/>
              <a:gd name="connsiteY4" fmla="*/ 0 h 430862"/>
              <a:gd name="connsiteX0" fmla="*/ 0 w 9155952"/>
              <a:gd name="connsiteY0" fmla="*/ 0 h 430862"/>
              <a:gd name="connsiteX1" fmla="*/ 9155952 w 9155952"/>
              <a:gd name="connsiteY1" fmla="*/ 107576 h 430862"/>
              <a:gd name="connsiteX2" fmla="*/ 9149976 w 9155952"/>
              <a:gd name="connsiteY2" fmla="*/ 351858 h 430862"/>
              <a:gd name="connsiteX3" fmla="*/ 5976 w 9155952"/>
              <a:gd name="connsiteY3" fmla="*/ 245035 h 430862"/>
              <a:gd name="connsiteX4" fmla="*/ 0 w 9155952"/>
              <a:gd name="connsiteY4" fmla="*/ 0 h 430862"/>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35488"/>
              <a:gd name="connsiteX1" fmla="*/ 9155952 w 9155952"/>
              <a:gd name="connsiteY1" fmla="*/ 107576 h 435488"/>
              <a:gd name="connsiteX2" fmla="*/ 9149976 w 9155952"/>
              <a:gd name="connsiteY2" fmla="*/ 351858 h 435488"/>
              <a:gd name="connsiteX3" fmla="*/ 5976 w 9155952"/>
              <a:gd name="connsiteY3" fmla="*/ 245035 h 435488"/>
              <a:gd name="connsiteX4" fmla="*/ 0 w 9155952"/>
              <a:gd name="connsiteY4" fmla="*/ 0 h 435488"/>
              <a:gd name="connsiteX0" fmla="*/ 0 w 9155952"/>
              <a:gd name="connsiteY0" fmla="*/ 0 h 413457"/>
              <a:gd name="connsiteX1" fmla="*/ 9155952 w 9155952"/>
              <a:gd name="connsiteY1" fmla="*/ 107576 h 413457"/>
              <a:gd name="connsiteX2" fmla="*/ 9149976 w 9155952"/>
              <a:gd name="connsiteY2" fmla="*/ 351858 h 413457"/>
              <a:gd name="connsiteX3" fmla="*/ 5976 w 9155952"/>
              <a:gd name="connsiteY3" fmla="*/ 245035 h 413457"/>
              <a:gd name="connsiteX4" fmla="*/ 0 w 9155952"/>
              <a:gd name="connsiteY4" fmla="*/ 0 h 413457"/>
              <a:gd name="connsiteX0" fmla="*/ 0 w 9155952"/>
              <a:gd name="connsiteY0" fmla="*/ 0 h 351858"/>
              <a:gd name="connsiteX1" fmla="*/ 9155952 w 9155952"/>
              <a:gd name="connsiteY1" fmla="*/ 107576 h 351858"/>
              <a:gd name="connsiteX2" fmla="*/ 9149976 w 9155952"/>
              <a:gd name="connsiteY2" fmla="*/ 351858 h 351858"/>
              <a:gd name="connsiteX3" fmla="*/ 5976 w 9155952"/>
              <a:gd name="connsiteY3" fmla="*/ 245035 h 351858"/>
              <a:gd name="connsiteX4" fmla="*/ 0 w 9155952"/>
              <a:gd name="connsiteY4" fmla="*/ 0 h 351858"/>
              <a:gd name="connsiteX0" fmla="*/ 0 w 9155952"/>
              <a:gd name="connsiteY0" fmla="*/ 0 h 408476"/>
              <a:gd name="connsiteX1" fmla="*/ 9155952 w 9155952"/>
              <a:gd name="connsiteY1" fmla="*/ 107576 h 408476"/>
              <a:gd name="connsiteX2" fmla="*/ 9149976 w 9155952"/>
              <a:gd name="connsiteY2" fmla="*/ 351858 h 408476"/>
              <a:gd name="connsiteX3" fmla="*/ 5976 w 9155952"/>
              <a:gd name="connsiteY3" fmla="*/ 245035 h 408476"/>
              <a:gd name="connsiteX4" fmla="*/ 0 w 9155952"/>
              <a:gd name="connsiteY4" fmla="*/ 0 h 408476"/>
              <a:gd name="connsiteX0" fmla="*/ 0 w 9155952"/>
              <a:gd name="connsiteY0" fmla="*/ 0 h 436223"/>
              <a:gd name="connsiteX1" fmla="*/ 9155952 w 9155952"/>
              <a:gd name="connsiteY1" fmla="*/ 107576 h 436223"/>
              <a:gd name="connsiteX2" fmla="*/ 9149976 w 9155952"/>
              <a:gd name="connsiteY2" fmla="*/ 351858 h 436223"/>
              <a:gd name="connsiteX3" fmla="*/ 5976 w 9155952"/>
              <a:gd name="connsiteY3" fmla="*/ 245035 h 436223"/>
              <a:gd name="connsiteX4" fmla="*/ 0 w 9155952"/>
              <a:gd name="connsiteY4" fmla="*/ 0 h 436223"/>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49976"/>
              <a:gd name="connsiteY0" fmla="*/ 0 h 424791"/>
              <a:gd name="connsiteX1" fmla="*/ 9143999 w 9149976"/>
              <a:gd name="connsiteY1" fmla="*/ 152903 h 424791"/>
              <a:gd name="connsiteX2" fmla="*/ 9149976 w 9149976"/>
              <a:gd name="connsiteY2" fmla="*/ 351858 h 424791"/>
              <a:gd name="connsiteX3" fmla="*/ 5976 w 9149976"/>
              <a:gd name="connsiteY3" fmla="*/ 245035 h 424791"/>
              <a:gd name="connsiteX4" fmla="*/ 0 w 9149976"/>
              <a:gd name="connsiteY4" fmla="*/ 0 h 424791"/>
              <a:gd name="connsiteX0" fmla="*/ 0 w 9149976"/>
              <a:gd name="connsiteY0" fmla="*/ 0 h 424791"/>
              <a:gd name="connsiteX1" fmla="*/ 9143999 w 9149976"/>
              <a:gd name="connsiteY1" fmla="*/ 152903 h 424791"/>
              <a:gd name="connsiteX2" fmla="*/ 9149976 w 9149976"/>
              <a:gd name="connsiteY2" fmla="*/ 351858 h 424791"/>
              <a:gd name="connsiteX3" fmla="*/ 5976 w 9149976"/>
              <a:gd name="connsiteY3" fmla="*/ 245035 h 424791"/>
              <a:gd name="connsiteX4" fmla="*/ 0 w 9149976"/>
              <a:gd name="connsiteY4" fmla="*/ 0 h 424791"/>
              <a:gd name="connsiteX0" fmla="*/ 0 w 9161929"/>
              <a:gd name="connsiteY0" fmla="*/ 0 h 363276"/>
              <a:gd name="connsiteX1" fmla="*/ 9155952 w 9161929"/>
              <a:gd name="connsiteY1" fmla="*/ 91388 h 363276"/>
              <a:gd name="connsiteX2" fmla="*/ 9161929 w 9161929"/>
              <a:gd name="connsiteY2" fmla="*/ 290343 h 363276"/>
              <a:gd name="connsiteX3" fmla="*/ 17929 w 9161929"/>
              <a:gd name="connsiteY3" fmla="*/ 183520 h 363276"/>
              <a:gd name="connsiteX4" fmla="*/ 0 w 9161929"/>
              <a:gd name="connsiteY4" fmla="*/ 0 h 363276"/>
              <a:gd name="connsiteX0" fmla="*/ 0 w 9161929"/>
              <a:gd name="connsiteY0" fmla="*/ 0 h 363276"/>
              <a:gd name="connsiteX1" fmla="*/ 9155952 w 9161929"/>
              <a:gd name="connsiteY1" fmla="*/ 91388 h 363276"/>
              <a:gd name="connsiteX2" fmla="*/ 9161929 w 9161929"/>
              <a:gd name="connsiteY2" fmla="*/ 290343 h 363276"/>
              <a:gd name="connsiteX3" fmla="*/ 17929 w 9161929"/>
              <a:gd name="connsiteY3" fmla="*/ 183520 h 363276"/>
              <a:gd name="connsiteX4" fmla="*/ 0 w 9161929"/>
              <a:gd name="connsiteY4" fmla="*/ 0 h 363276"/>
              <a:gd name="connsiteX0" fmla="*/ 0 w 9173881"/>
              <a:gd name="connsiteY0" fmla="*/ 0 h 363276"/>
              <a:gd name="connsiteX1" fmla="*/ 9173881 w 9173881"/>
              <a:gd name="connsiteY1" fmla="*/ 91388 h 363276"/>
              <a:gd name="connsiteX2" fmla="*/ 9161929 w 9173881"/>
              <a:gd name="connsiteY2" fmla="*/ 290343 h 363276"/>
              <a:gd name="connsiteX3" fmla="*/ 17929 w 9173881"/>
              <a:gd name="connsiteY3" fmla="*/ 183520 h 363276"/>
              <a:gd name="connsiteX4" fmla="*/ 0 w 9173881"/>
              <a:gd name="connsiteY4" fmla="*/ 0 h 363276"/>
              <a:gd name="connsiteX0" fmla="*/ 0 w 9179858"/>
              <a:gd name="connsiteY0" fmla="*/ 0 h 363276"/>
              <a:gd name="connsiteX1" fmla="*/ 9173881 w 9179858"/>
              <a:gd name="connsiteY1" fmla="*/ 91388 h 363276"/>
              <a:gd name="connsiteX2" fmla="*/ 9179858 w 9179858"/>
              <a:gd name="connsiteY2" fmla="*/ 290343 h 363276"/>
              <a:gd name="connsiteX3" fmla="*/ 17929 w 9179858"/>
              <a:gd name="connsiteY3" fmla="*/ 183520 h 363276"/>
              <a:gd name="connsiteX4" fmla="*/ 0 w 9179858"/>
              <a:gd name="connsiteY4" fmla="*/ 0 h 363276"/>
              <a:gd name="connsiteX0" fmla="*/ 5977 w 9185835"/>
              <a:gd name="connsiteY0" fmla="*/ 0 h 364280"/>
              <a:gd name="connsiteX1" fmla="*/ 9179858 w 9185835"/>
              <a:gd name="connsiteY1" fmla="*/ 91388 h 364280"/>
              <a:gd name="connsiteX2" fmla="*/ 9185835 w 9185835"/>
              <a:gd name="connsiteY2" fmla="*/ 290343 h 364280"/>
              <a:gd name="connsiteX3" fmla="*/ 0 w 9185835"/>
              <a:gd name="connsiteY3" fmla="*/ 186758 h 364280"/>
              <a:gd name="connsiteX4" fmla="*/ 5977 w 9185835"/>
              <a:gd name="connsiteY4" fmla="*/ 0 h 364280"/>
              <a:gd name="connsiteX0" fmla="*/ 5977 w 9189517"/>
              <a:gd name="connsiteY0" fmla="*/ 0 h 364280"/>
              <a:gd name="connsiteX1" fmla="*/ 9189517 w 9189517"/>
              <a:gd name="connsiteY1" fmla="*/ 93995 h 364280"/>
              <a:gd name="connsiteX2" fmla="*/ 9185835 w 9189517"/>
              <a:gd name="connsiteY2" fmla="*/ 290343 h 364280"/>
              <a:gd name="connsiteX3" fmla="*/ 0 w 9189517"/>
              <a:gd name="connsiteY3" fmla="*/ 186758 h 364280"/>
              <a:gd name="connsiteX4" fmla="*/ 5977 w 9189517"/>
              <a:gd name="connsiteY4" fmla="*/ 0 h 364280"/>
              <a:gd name="connsiteX0" fmla="*/ 5977 w 9186028"/>
              <a:gd name="connsiteY0" fmla="*/ 140114 h 504394"/>
              <a:gd name="connsiteX1" fmla="*/ 9183232 w 9186028"/>
              <a:gd name="connsiteY1" fmla="*/ 0 h 504394"/>
              <a:gd name="connsiteX2" fmla="*/ 9185835 w 9186028"/>
              <a:gd name="connsiteY2" fmla="*/ 430457 h 504394"/>
              <a:gd name="connsiteX3" fmla="*/ 0 w 9186028"/>
              <a:gd name="connsiteY3" fmla="*/ 326872 h 504394"/>
              <a:gd name="connsiteX4" fmla="*/ 5977 w 9186028"/>
              <a:gd name="connsiteY4" fmla="*/ 140114 h 504394"/>
              <a:gd name="connsiteX0" fmla="*/ 5977 w 9183232"/>
              <a:gd name="connsiteY0" fmla="*/ 140114 h 395988"/>
              <a:gd name="connsiteX1" fmla="*/ 9183232 w 9183232"/>
              <a:gd name="connsiteY1" fmla="*/ 0 h 395988"/>
              <a:gd name="connsiteX2" fmla="*/ 9179550 w 9183232"/>
              <a:gd name="connsiteY2" fmla="*/ 162419 h 395988"/>
              <a:gd name="connsiteX3" fmla="*/ 0 w 9183232"/>
              <a:gd name="connsiteY3" fmla="*/ 326872 h 395988"/>
              <a:gd name="connsiteX4" fmla="*/ 5977 w 9183232"/>
              <a:gd name="connsiteY4" fmla="*/ 140114 h 395988"/>
              <a:gd name="connsiteX0" fmla="*/ 5977 w 9183232"/>
              <a:gd name="connsiteY0" fmla="*/ 99400 h 395988"/>
              <a:gd name="connsiteX1" fmla="*/ 9183232 w 9183232"/>
              <a:gd name="connsiteY1" fmla="*/ 0 h 395988"/>
              <a:gd name="connsiteX2" fmla="*/ 9179550 w 9183232"/>
              <a:gd name="connsiteY2" fmla="*/ 162419 h 395988"/>
              <a:gd name="connsiteX3" fmla="*/ 0 w 9183232"/>
              <a:gd name="connsiteY3" fmla="*/ 326872 h 395988"/>
              <a:gd name="connsiteX4" fmla="*/ 5977 w 9183232"/>
              <a:gd name="connsiteY4" fmla="*/ 99400 h 395988"/>
              <a:gd name="connsiteX0" fmla="*/ 12262 w 9189517"/>
              <a:gd name="connsiteY0" fmla="*/ 99400 h 353428"/>
              <a:gd name="connsiteX1" fmla="*/ 9189517 w 9189517"/>
              <a:gd name="connsiteY1" fmla="*/ 0 h 353428"/>
              <a:gd name="connsiteX2" fmla="*/ 9185835 w 9189517"/>
              <a:gd name="connsiteY2" fmla="*/ 162419 h 353428"/>
              <a:gd name="connsiteX3" fmla="*/ 0 w 9189517"/>
              <a:gd name="connsiteY3" fmla="*/ 272586 h 353428"/>
              <a:gd name="connsiteX4" fmla="*/ 12262 w 9189517"/>
              <a:gd name="connsiteY4" fmla="*/ 99400 h 353428"/>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98498"/>
              <a:gd name="connsiteY0" fmla="*/ 99400 h 367848"/>
              <a:gd name="connsiteX1" fmla="*/ 9189517 w 9198498"/>
              <a:gd name="connsiteY1" fmla="*/ 0 h 367848"/>
              <a:gd name="connsiteX2" fmla="*/ 9198406 w 9198498"/>
              <a:gd name="connsiteY2" fmla="*/ 165812 h 367848"/>
              <a:gd name="connsiteX3" fmla="*/ 0 w 9198498"/>
              <a:gd name="connsiteY3" fmla="*/ 272586 h 367848"/>
              <a:gd name="connsiteX4" fmla="*/ 12262 w 9198498"/>
              <a:gd name="connsiteY4" fmla="*/ 99400 h 367848"/>
              <a:gd name="connsiteX0" fmla="*/ 12262 w 9202088"/>
              <a:gd name="connsiteY0" fmla="*/ 102793 h 371241"/>
              <a:gd name="connsiteX1" fmla="*/ 9202088 w 9202088"/>
              <a:gd name="connsiteY1" fmla="*/ 0 h 371241"/>
              <a:gd name="connsiteX2" fmla="*/ 9198406 w 9202088"/>
              <a:gd name="connsiteY2" fmla="*/ 169205 h 371241"/>
              <a:gd name="connsiteX3" fmla="*/ 0 w 9202088"/>
              <a:gd name="connsiteY3" fmla="*/ 275979 h 371241"/>
              <a:gd name="connsiteX4" fmla="*/ 12262 w 9202088"/>
              <a:gd name="connsiteY4" fmla="*/ 102793 h 371241"/>
              <a:gd name="connsiteX0" fmla="*/ 0 w 9202397"/>
              <a:gd name="connsiteY0" fmla="*/ 106186 h 371241"/>
              <a:gd name="connsiteX1" fmla="*/ 9202397 w 9202397"/>
              <a:gd name="connsiteY1" fmla="*/ 0 h 371241"/>
              <a:gd name="connsiteX2" fmla="*/ 9198715 w 9202397"/>
              <a:gd name="connsiteY2" fmla="*/ 169205 h 371241"/>
              <a:gd name="connsiteX3" fmla="*/ 309 w 9202397"/>
              <a:gd name="connsiteY3" fmla="*/ 275979 h 371241"/>
              <a:gd name="connsiteX4" fmla="*/ 0 w 9202397"/>
              <a:gd name="connsiteY4" fmla="*/ 106186 h 371241"/>
              <a:gd name="connsiteX0" fmla="*/ 0 w 9202397"/>
              <a:gd name="connsiteY0" fmla="*/ 106186 h 376333"/>
              <a:gd name="connsiteX1" fmla="*/ 9202397 w 9202397"/>
              <a:gd name="connsiteY1" fmla="*/ 0 h 376333"/>
              <a:gd name="connsiteX2" fmla="*/ 9198715 w 9202397"/>
              <a:gd name="connsiteY2" fmla="*/ 169205 h 376333"/>
              <a:gd name="connsiteX3" fmla="*/ 6595 w 9202397"/>
              <a:gd name="connsiteY3" fmla="*/ 282765 h 376333"/>
              <a:gd name="connsiteX4" fmla="*/ 0 w 9202397"/>
              <a:gd name="connsiteY4" fmla="*/ 106186 h 376333"/>
              <a:gd name="connsiteX0" fmla="*/ 0 w 9202397"/>
              <a:gd name="connsiteY0" fmla="*/ 106186 h 376333"/>
              <a:gd name="connsiteX1" fmla="*/ 9202397 w 9202397"/>
              <a:gd name="connsiteY1" fmla="*/ 0 h 376333"/>
              <a:gd name="connsiteX2" fmla="*/ 9198715 w 9202397"/>
              <a:gd name="connsiteY2" fmla="*/ 169205 h 376333"/>
              <a:gd name="connsiteX3" fmla="*/ 6595 w 9202397"/>
              <a:gd name="connsiteY3" fmla="*/ 282765 h 376333"/>
              <a:gd name="connsiteX4" fmla="*/ 0 w 9202397"/>
              <a:gd name="connsiteY4" fmla="*/ 106186 h 376333"/>
              <a:gd name="connsiteX0" fmla="*/ 0 w 9202397"/>
              <a:gd name="connsiteY0" fmla="*/ 106186 h 376333"/>
              <a:gd name="connsiteX1" fmla="*/ 9202397 w 9202397"/>
              <a:gd name="connsiteY1" fmla="*/ 0 h 376333"/>
              <a:gd name="connsiteX2" fmla="*/ 9198715 w 9202397"/>
              <a:gd name="connsiteY2" fmla="*/ 169205 h 376333"/>
              <a:gd name="connsiteX3" fmla="*/ 6595 w 9202397"/>
              <a:gd name="connsiteY3" fmla="*/ 282765 h 376333"/>
              <a:gd name="connsiteX4" fmla="*/ 0 w 9202397"/>
              <a:gd name="connsiteY4" fmla="*/ 106186 h 3763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202397" h="376333">
                <a:moveTo>
                  <a:pt x="0" y="106186"/>
                </a:moveTo>
                <a:cubicBezTo>
                  <a:pt x="1875883" y="315636"/>
                  <a:pt x="6206009" y="150079"/>
                  <a:pt x="9202397" y="0"/>
                </a:cubicBezTo>
                <a:cubicBezTo>
                  <a:pt x="9201170" y="65449"/>
                  <a:pt x="9199942" y="103756"/>
                  <a:pt x="9198715" y="169205"/>
                </a:cubicBezTo>
                <a:cubicBezTo>
                  <a:pt x="4871750" y="305192"/>
                  <a:pt x="1254844" y="491365"/>
                  <a:pt x="6595" y="282765"/>
                </a:cubicBezTo>
                <a:lnTo>
                  <a:pt x="0" y="106186"/>
                </a:lnTo>
                <a:close/>
              </a:path>
            </a:pathLst>
          </a:custGeom>
          <a:solidFill>
            <a:srgbClr val="00B7A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9" name="Straight Connector 8">
            <a:extLst>
              <a:ext uri="{FF2B5EF4-FFF2-40B4-BE49-F238E27FC236}">
                <a16:creationId xmlns:a16="http://schemas.microsoft.com/office/drawing/2014/main" id="{596DC7F2-934F-83BB-3F2A-4D01B3BE8C53}"/>
              </a:ext>
            </a:extLst>
          </p:cNvPr>
          <p:cNvCxnSpPr/>
          <p:nvPr/>
        </p:nvCxnSpPr>
        <p:spPr>
          <a:xfrm>
            <a:off x="720247" y="2223370"/>
            <a:ext cx="0" cy="3901857"/>
          </a:xfrm>
          <a:prstGeom prst="line">
            <a:avLst/>
          </a:prstGeom>
          <a:ln>
            <a:solidFill>
              <a:srgbClr val="00B7AE"/>
            </a:solidFill>
          </a:ln>
        </p:spPr>
        <p:style>
          <a:lnRef idx="1">
            <a:schemeClr val="accent1"/>
          </a:lnRef>
          <a:fillRef idx="0">
            <a:schemeClr val="accent1"/>
          </a:fillRef>
          <a:effectRef idx="0">
            <a:schemeClr val="accent1"/>
          </a:effectRef>
          <a:fontRef idx="minor">
            <a:schemeClr val="tx1"/>
          </a:fontRef>
        </p:style>
      </p:cxnSp>
      <p:sp>
        <p:nvSpPr>
          <p:cNvPr id="18" name="Text Placeholder 4">
            <a:extLst>
              <a:ext uri="{FF2B5EF4-FFF2-40B4-BE49-F238E27FC236}">
                <a16:creationId xmlns:a16="http://schemas.microsoft.com/office/drawing/2014/main" id="{AB9096E5-2E96-3B22-183D-62C12A1810CA}"/>
              </a:ext>
            </a:extLst>
          </p:cNvPr>
          <p:cNvSpPr>
            <a:spLocks noGrp="1"/>
          </p:cNvSpPr>
          <p:nvPr>
            <p:ph type="body" sz="quarter" idx="13" hasCustomPrompt="1"/>
          </p:nvPr>
        </p:nvSpPr>
        <p:spPr>
          <a:xfrm>
            <a:off x="613775" y="413971"/>
            <a:ext cx="7985344" cy="1158745"/>
          </a:xfrm>
          <a:prstGeom prst="rect">
            <a:avLst/>
          </a:prstGeom>
        </p:spPr>
        <p:txBody>
          <a:bodyPr anchor="t"/>
          <a:lstStyle>
            <a:lvl1pPr marL="0" indent="0">
              <a:spcBef>
                <a:spcPts val="0"/>
              </a:spcBef>
              <a:buFontTx/>
              <a:buNone/>
              <a:defRPr sz="1800">
                <a:solidFill>
                  <a:schemeClr val="bg1"/>
                </a:solidFill>
                <a:latin typeface="Rubik Medium" panose="02000604000000020004" pitchFamily="2" charset="-79"/>
                <a:cs typeface="Rubik Medium" panose="02000604000000020004" pitchFamily="2" charset="-79"/>
              </a:defRPr>
            </a:lvl1pPr>
          </a:lstStyle>
          <a:p>
            <a:pPr fontAlgn="b"/>
            <a:r>
              <a:rPr lang="en-GB" baseline="0">
                <a:solidFill>
                  <a:schemeClr val="bg1"/>
                </a:solidFill>
              </a:rPr>
              <a:t>Click to edit two lines of text to add further information</a:t>
            </a:r>
          </a:p>
          <a:p>
            <a:pPr marL="0" marR="0" lvl="0" indent="0" algn="l" defTabSz="914400" rtl="0" eaLnBrk="1" fontAlgn="b" latinLnBrk="0" hangingPunct="1">
              <a:lnSpc>
                <a:spcPct val="90000"/>
              </a:lnSpc>
              <a:spcBef>
                <a:spcPts val="0"/>
              </a:spcBef>
              <a:spcAft>
                <a:spcPts val="0"/>
              </a:spcAft>
              <a:buClrTx/>
              <a:buSzTx/>
              <a:buFontTx/>
              <a:buNone/>
              <a:tabLst/>
              <a:defRPr/>
            </a:pPr>
            <a:r>
              <a:rPr lang="en-GB" baseline="0">
                <a:solidFill>
                  <a:schemeClr val="bg1"/>
                </a:solidFill>
              </a:rPr>
              <a:t>Click to edit two lines of text to add further information</a:t>
            </a:r>
          </a:p>
          <a:p>
            <a:pPr fontAlgn="b"/>
            <a:endParaRPr lang="en-GB" baseline="0">
              <a:solidFill>
                <a:schemeClr val="bg1"/>
              </a:solidFill>
            </a:endParaRPr>
          </a:p>
        </p:txBody>
      </p:sp>
      <p:sp>
        <p:nvSpPr>
          <p:cNvPr id="16" name="Text Placeholder 2">
            <a:extLst>
              <a:ext uri="{FF2B5EF4-FFF2-40B4-BE49-F238E27FC236}">
                <a16:creationId xmlns:a16="http://schemas.microsoft.com/office/drawing/2014/main" id="{A4DFAF79-3A43-53CA-129B-AA2CA9FE0903}"/>
              </a:ext>
            </a:extLst>
          </p:cNvPr>
          <p:cNvSpPr>
            <a:spLocks noGrp="1"/>
          </p:cNvSpPr>
          <p:nvPr>
            <p:ph type="body" sz="quarter" idx="10" hasCustomPrompt="1"/>
          </p:nvPr>
        </p:nvSpPr>
        <p:spPr>
          <a:xfrm>
            <a:off x="791132" y="2176356"/>
            <a:ext cx="3780868" cy="3948871"/>
          </a:xfrm>
          <a:prstGeom prst="rect">
            <a:avLst/>
          </a:prstGeom>
        </p:spPr>
        <p:txBody>
          <a:bodyPr/>
          <a:lstStyle>
            <a:lvl1pPr marL="0" marR="0" indent="0" algn="l" defTabSz="914400" rtl="0" eaLnBrk="1" fontAlgn="auto" latinLnBrk="0" hangingPunct="1">
              <a:lnSpc>
                <a:spcPct val="90000"/>
              </a:lnSpc>
              <a:spcBef>
                <a:spcPts val="800"/>
              </a:spcBef>
              <a:spcAft>
                <a:spcPts val="0"/>
              </a:spcAft>
              <a:buClrTx/>
              <a:buSzTx/>
              <a:buFontTx/>
              <a:buNone/>
              <a:tabLst/>
              <a:defRPr lang="en-GB" sz="1200" b="1" i="0" smtClean="0">
                <a:solidFill>
                  <a:schemeClr val="tx1"/>
                </a:solidFill>
                <a:effectLst/>
                <a:latin typeface="Lato" panose="020F0502020204030203" pitchFamily="34" charset="77"/>
                <a:cs typeface="Rubik Medium" panose="02000604000000020004" pitchFamily="2" charset="-79"/>
              </a:defRPr>
            </a:lvl1pPr>
            <a:lvl2pPr marL="0" indent="0">
              <a:buFont typeface="Arial" panose="020B0604020202020204" pitchFamily="34" charset="0"/>
              <a:buChar char="•"/>
              <a:defRPr sz="1200">
                <a:latin typeface="Lato" panose="020F0502020204030203" pitchFamily="34" charset="77"/>
              </a:defRPr>
            </a:lvl2pPr>
            <a:lvl3pPr>
              <a:buFontTx/>
              <a:buNone/>
              <a:defRPr/>
            </a:lvl3pPr>
            <a:lvl4pPr>
              <a:buFontTx/>
              <a:buNone/>
              <a:defRPr/>
            </a:lvl4pPr>
            <a:lvl5pPr>
              <a:buFontTx/>
              <a:buNone/>
              <a:defRPr/>
            </a:lvl5pPr>
          </a:lstStyle>
          <a:p>
            <a:pPr lvl="0"/>
            <a:r>
              <a:rPr lang="en-GB"/>
              <a:t>Use bold heading for single line main title</a:t>
            </a:r>
          </a:p>
          <a:p>
            <a:pPr marL="0" marR="0" lvl="1" indent="0" algn="l" defTabSz="914400" rtl="0" eaLnBrk="1" fontAlgn="auto" latinLnBrk="0" hangingPunct="1">
              <a:lnSpc>
                <a:spcPct val="90000"/>
              </a:lnSpc>
              <a:spcBef>
                <a:spcPts val="500"/>
              </a:spcBef>
              <a:spcAft>
                <a:spcPts val="0"/>
              </a:spcAft>
              <a:buClrTx/>
              <a:buSzTx/>
              <a:buFontTx/>
              <a:buNone/>
              <a:tabLst/>
              <a:defRPr/>
            </a:pPr>
            <a:r>
              <a:rPr lang="en-GB"/>
              <a:t>Use body text for running text in paragraphs, with line breaks between</a:t>
            </a:r>
          </a:p>
        </p:txBody>
      </p:sp>
      <p:sp>
        <p:nvSpPr>
          <p:cNvPr id="17" name="Text Placeholder 2">
            <a:extLst>
              <a:ext uri="{FF2B5EF4-FFF2-40B4-BE49-F238E27FC236}">
                <a16:creationId xmlns:a16="http://schemas.microsoft.com/office/drawing/2014/main" id="{D7FC9438-D2BF-8F8B-7142-BF5EA5EEAA4C}"/>
              </a:ext>
            </a:extLst>
          </p:cNvPr>
          <p:cNvSpPr>
            <a:spLocks noGrp="1"/>
          </p:cNvSpPr>
          <p:nvPr>
            <p:ph type="body" sz="quarter" idx="14" hasCustomPrompt="1"/>
          </p:nvPr>
        </p:nvSpPr>
        <p:spPr>
          <a:xfrm>
            <a:off x="4818251" y="2176356"/>
            <a:ext cx="3780868" cy="3948871"/>
          </a:xfrm>
          <a:prstGeom prst="rect">
            <a:avLst/>
          </a:prstGeom>
        </p:spPr>
        <p:txBody>
          <a:bodyPr/>
          <a:lstStyle>
            <a:lvl1pPr marL="0" indent="0">
              <a:spcBef>
                <a:spcPts val="800"/>
              </a:spcBef>
              <a:buFontTx/>
              <a:buNone/>
              <a:defRPr lang="en-GB" sz="1200" b="1" i="0" smtClean="0">
                <a:solidFill>
                  <a:schemeClr val="tx1"/>
                </a:solidFill>
                <a:effectLst/>
                <a:latin typeface="Lato" panose="020F0502020204030203" pitchFamily="34" charset="77"/>
                <a:cs typeface="Rubik Medium" panose="02000604000000020004" pitchFamily="2" charset="-79"/>
              </a:defRPr>
            </a:lvl1pPr>
            <a:lvl2pPr marL="171450" indent="-171450" algn="l">
              <a:buFont typeface="Arial" panose="020B0604020202020204" pitchFamily="34" charset="0"/>
              <a:buChar char="•"/>
              <a:defRPr sz="1200" b="0" i="0">
                <a:latin typeface="Lato" panose="020F0502020204030203" pitchFamily="34" charset="77"/>
              </a:defRPr>
            </a:lvl2pPr>
            <a:lvl3pPr indent="0" algn="l">
              <a:lnSpc>
                <a:spcPct val="100000"/>
              </a:lnSpc>
              <a:buFontTx/>
              <a:buNone/>
              <a:defRPr sz="1200" b="0" i="0">
                <a:latin typeface="Lato" panose="020F0502020204030203" pitchFamily="34" charset="77"/>
              </a:defRPr>
            </a:lvl3pPr>
            <a:lvl4pPr indent="0" algn="l">
              <a:lnSpc>
                <a:spcPct val="100000"/>
              </a:lnSpc>
              <a:buFontTx/>
              <a:buNone/>
              <a:defRPr sz="1200" b="0" i="0">
                <a:latin typeface="Lato" panose="020F0502020204030203" pitchFamily="34" charset="77"/>
              </a:defRPr>
            </a:lvl4pPr>
            <a:lvl5pPr>
              <a:buFontTx/>
              <a:buNone/>
              <a:defRPr/>
            </a:lvl5pPr>
          </a:lstStyle>
          <a:p>
            <a:pPr lvl="0"/>
            <a:r>
              <a:rPr lang="en-GB"/>
              <a:t>Use bold heading for single line main title</a:t>
            </a:r>
          </a:p>
          <a:p>
            <a:pPr marL="0" marR="0" lvl="1" indent="0" algn="l" defTabSz="914400" rtl="0" eaLnBrk="1" fontAlgn="auto" latinLnBrk="0" hangingPunct="1">
              <a:lnSpc>
                <a:spcPct val="90000"/>
              </a:lnSpc>
              <a:spcBef>
                <a:spcPts val="500"/>
              </a:spcBef>
              <a:spcAft>
                <a:spcPts val="0"/>
              </a:spcAft>
              <a:buClrTx/>
              <a:buSzTx/>
              <a:buFontTx/>
              <a:buNone/>
              <a:tabLst/>
              <a:defRPr/>
            </a:pPr>
            <a:r>
              <a:rPr lang="en-GB"/>
              <a:t>Use body text for running text in paragraphs, with line breaks between</a:t>
            </a:r>
          </a:p>
        </p:txBody>
      </p:sp>
    </p:spTree>
    <p:extLst>
      <p:ext uri="{BB962C8B-B14F-4D97-AF65-F5344CB8AC3E}">
        <p14:creationId xmlns:p14="http://schemas.microsoft.com/office/powerpoint/2010/main" val="105744356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4_Content page text only 2 columns (no numbers)">
    <p:spTree>
      <p:nvGrpSpPr>
        <p:cNvPr id="1" name=""/>
        <p:cNvGrpSpPr/>
        <p:nvPr/>
      </p:nvGrpSpPr>
      <p:grpSpPr>
        <a:xfrm>
          <a:off x="0" y="0"/>
          <a:ext cx="0" cy="0"/>
          <a:chOff x="0" y="0"/>
          <a:chExt cx="0" cy="0"/>
        </a:xfrm>
      </p:grpSpPr>
      <p:sp>
        <p:nvSpPr>
          <p:cNvPr id="2" name="Picture Placeholder 2">
            <a:extLst>
              <a:ext uri="{FF2B5EF4-FFF2-40B4-BE49-F238E27FC236}">
                <a16:creationId xmlns:a16="http://schemas.microsoft.com/office/drawing/2014/main" id="{E152C39A-4BFE-DB73-66A5-2101643936F6}"/>
              </a:ext>
            </a:extLst>
          </p:cNvPr>
          <p:cNvSpPr>
            <a:spLocks noGrp="1"/>
          </p:cNvSpPr>
          <p:nvPr>
            <p:ph type="pic" sz="quarter" idx="16"/>
          </p:nvPr>
        </p:nvSpPr>
        <p:spPr>
          <a:xfrm>
            <a:off x="4818251" y="2176356"/>
            <a:ext cx="3780868" cy="3948871"/>
          </a:xfrm>
          <a:prstGeom prst="rect">
            <a:avLst/>
          </a:prstGeom>
        </p:spPr>
      </p:sp>
      <p:sp>
        <p:nvSpPr>
          <p:cNvPr id="7" name="Rectangle 6">
            <a:extLst>
              <a:ext uri="{FF2B5EF4-FFF2-40B4-BE49-F238E27FC236}">
                <a16:creationId xmlns:a16="http://schemas.microsoft.com/office/drawing/2014/main" id="{3E0B2EE5-C458-B4BC-A4B7-1ADD169CB806}"/>
              </a:ext>
            </a:extLst>
          </p:cNvPr>
          <p:cNvSpPr/>
          <p:nvPr/>
        </p:nvSpPr>
        <p:spPr>
          <a:xfrm>
            <a:off x="-15537" y="-83819"/>
            <a:ext cx="9172063" cy="1894364"/>
          </a:xfrm>
          <a:custGeom>
            <a:avLst/>
            <a:gdLst>
              <a:gd name="connsiteX0" fmla="*/ 0 w 9294312"/>
              <a:gd name="connsiteY0" fmla="*/ 0 h 1521912"/>
              <a:gd name="connsiteX1" fmla="*/ 9294312 w 9294312"/>
              <a:gd name="connsiteY1" fmla="*/ 0 h 1521912"/>
              <a:gd name="connsiteX2" fmla="*/ 9294312 w 9294312"/>
              <a:gd name="connsiteY2" fmla="*/ 1521912 h 1521912"/>
              <a:gd name="connsiteX3" fmla="*/ 0 w 9294312"/>
              <a:gd name="connsiteY3" fmla="*/ 1521912 h 1521912"/>
              <a:gd name="connsiteX4" fmla="*/ 0 w 9294312"/>
              <a:gd name="connsiteY4" fmla="*/ 0 h 1521912"/>
              <a:gd name="connsiteX0" fmla="*/ 0 w 9294312"/>
              <a:gd name="connsiteY0" fmla="*/ 0 h 1766170"/>
              <a:gd name="connsiteX1" fmla="*/ 9294312 w 9294312"/>
              <a:gd name="connsiteY1" fmla="*/ 0 h 1766170"/>
              <a:gd name="connsiteX2" fmla="*/ 9294312 w 9294312"/>
              <a:gd name="connsiteY2" fmla="*/ 1521912 h 1766170"/>
              <a:gd name="connsiteX3" fmla="*/ 50104 w 9294312"/>
              <a:gd name="connsiteY3" fmla="*/ 1766170 h 1766170"/>
              <a:gd name="connsiteX4" fmla="*/ 0 w 9294312"/>
              <a:gd name="connsiteY4" fmla="*/ 0 h 1766170"/>
              <a:gd name="connsiteX0" fmla="*/ 0 w 9294312"/>
              <a:gd name="connsiteY0" fmla="*/ 0 h 1908657"/>
              <a:gd name="connsiteX1" fmla="*/ 9294312 w 9294312"/>
              <a:gd name="connsiteY1" fmla="*/ 0 h 1908657"/>
              <a:gd name="connsiteX2" fmla="*/ 9294312 w 9294312"/>
              <a:gd name="connsiteY2" fmla="*/ 1521912 h 1908657"/>
              <a:gd name="connsiteX3" fmla="*/ 50104 w 9294312"/>
              <a:gd name="connsiteY3" fmla="*/ 1766170 h 1908657"/>
              <a:gd name="connsiteX4" fmla="*/ 0 w 9294312"/>
              <a:gd name="connsiteY4" fmla="*/ 0 h 1908657"/>
              <a:gd name="connsiteX0" fmla="*/ 18789 w 9244208"/>
              <a:gd name="connsiteY0" fmla="*/ 338202 h 1908657"/>
              <a:gd name="connsiteX1" fmla="*/ 9244208 w 9244208"/>
              <a:gd name="connsiteY1" fmla="*/ 0 h 1908657"/>
              <a:gd name="connsiteX2" fmla="*/ 9244208 w 9244208"/>
              <a:gd name="connsiteY2" fmla="*/ 1521912 h 1908657"/>
              <a:gd name="connsiteX3" fmla="*/ 0 w 9244208"/>
              <a:gd name="connsiteY3" fmla="*/ 1766170 h 1908657"/>
              <a:gd name="connsiteX4" fmla="*/ 18789 w 9244208"/>
              <a:gd name="connsiteY4" fmla="*/ 338202 h 1908657"/>
              <a:gd name="connsiteX0" fmla="*/ 6263 w 9244208"/>
              <a:gd name="connsiteY0" fmla="*/ 93944 h 1908657"/>
              <a:gd name="connsiteX1" fmla="*/ 9244208 w 9244208"/>
              <a:gd name="connsiteY1" fmla="*/ 0 h 1908657"/>
              <a:gd name="connsiteX2" fmla="*/ 9244208 w 9244208"/>
              <a:gd name="connsiteY2" fmla="*/ 1521912 h 1908657"/>
              <a:gd name="connsiteX3" fmla="*/ 0 w 9244208"/>
              <a:gd name="connsiteY3" fmla="*/ 1766170 h 1908657"/>
              <a:gd name="connsiteX4" fmla="*/ 6263 w 9244208"/>
              <a:gd name="connsiteY4" fmla="*/ 93944 h 1908657"/>
              <a:gd name="connsiteX0" fmla="*/ 6263 w 9244208"/>
              <a:gd name="connsiteY0" fmla="*/ 12525 h 1827238"/>
              <a:gd name="connsiteX1" fmla="*/ 9144000 w 9244208"/>
              <a:gd name="connsiteY1" fmla="*/ 0 h 1827238"/>
              <a:gd name="connsiteX2" fmla="*/ 9244208 w 9244208"/>
              <a:gd name="connsiteY2" fmla="*/ 1440493 h 1827238"/>
              <a:gd name="connsiteX3" fmla="*/ 0 w 9244208"/>
              <a:gd name="connsiteY3" fmla="*/ 1684751 h 1827238"/>
              <a:gd name="connsiteX4" fmla="*/ 6263 w 9244208"/>
              <a:gd name="connsiteY4" fmla="*/ 12525 h 1827238"/>
              <a:gd name="connsiteX0" fmla="*/ 6263 w 9244208"/>
              <a:gd name="connsiteY0" fmla="*/ 0 h 1814713"/>
              <a:gd name="connsiteX1" fmla="*/ 9156526 w 9244208"/>
              <a:gd name="connsiteY1" fmla="*/ 1 h 1814713"/>
              <a:gd name="connsiteX2" fmla="*/ 9244208 w 9244208"/>
              <a:gd name="connsiteY2" fmla="*/ 1427968 h 1814713"/>
              <a:gd name="connsiteX3" fmla="*/ 0 w 9244208"/>
              <a:gd name="connsiteY3" fmla="*/ 1672226 h 1814713"/>
              <a:gd name="connsiteX4" fmla="*/ 6263 w 9244208"/>
              <a:gd name="connsiteY4" fmla="*/ 0 h 1814713"/>
              <a:gd name="connsiteX0" fmla="*/ 6263 w 9156526"/>
              <a:gd name="connsiteY0" fmla="*/ 0 h 1816807"/>
              <a:gd name="connsiteX1" fmla="*/ 9156526 w 9156526"/>
              <a:gd name="connsiteY1" fmla="*/ 1 h 1816807"/>
              <a:gd name="connsiteX2" fmla="*/ 9156526 w 9156526"/>
              <a:gd name="connsiteY2" fmla="*/ 1440494 h 1816807"/>
              <a:gd name="connsiteX3" fmla="*/ 0 w 9156526"/>
              <a:gd name="connsiteY3" fmla="*/ 1672226 h 1816807"/>
              <a:gd name="connsiteX4" fmla="*/ 6263 w 9156526"/>
              <a:gd name="connsiteY4" fmla="*/ 0 h 1816807"/>
              <a:gd name="connsiteX0" fmla="*/ 6263 w 9169052"/>
              <a:gd name="connsiteY0" fmla="*/ 0 h 1816807"/>
              <a:gd name="connsiteX1" fmla="*/ 9156526 w 9169052"/>
              <a:gd name="connsiteY1" fmla="*/ 1 h 1816807"/>
              <a:gd name="connsiteX2" fmla="*/ 9169052 w 9169052"/>
              <a:gd name="connsiteY2" fmla="*/ 1440494 h 1816807"/>
              <a:gd name="connsiteX3" fmla="*/ 0 w 9169052"/>
              <a:gd name="connsiteY3" fmla="*/ 1672226 h 1816807"/>
              <a:gd name="connsiteX4" fmla="*/ 6263 w 9169052"/>
              <a:gd name="connsiteY4" fmla="*/ 0 h 1816807"/>
              <a:gd name="connsiteX0" fmla="*/ 6263 w 9169052"/>
              <a:gd name="connsiteY0" fmla="*/ 0 h 1816807"/>
              <a:gd name="connsiteX1" fmla="*/ 9169052 w 9169052"/>
              <a:gd name="connsiteY1" fmla="*/ 1 h 1816807"/>
              <a:gd name="connsiteX2" fmla="*/ 9169052 w 9169052"/>
              <a:gd name="connsiteY2" fmla="*/ 1440494 h 1816807"/>
              <a:gd name="connsiteX3" fmla="*/ 0 w 9169052"/>
              <a:gd name="connsiteY3" fmla="*/ 1672226 h 1816807"/>
              <a:gd name="connsiteX4" fmla="*/ 6263 w 9169052"/>
              <a:gd name="connsiteY4" fmla="*/ 0 h 18168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69052" h="1816807">
                <a:moveTo>
                  <a:pt x="6263" y="0"/>
                </a:moveTo>
                <a:lnTo>
                  <a:pt x="9169052" y="1"/>
                </a:lnTo>
                <a:lnTo>
                  <a:pt x="9169052" y="1440494"/>
                </a:lnTo>
                <a:cubicBezTo>
                  <a:pt x="6087649" y="1521913"/>
                  <a:pt x="3018773" y="2073059"/>
                  <a:pt x="0" y="1672226"/>
                </a:cubicBezTo>
                <a:cubicBezTo>
                  <a:pt x="2088" y="1114817"/>
                  <a:pt x="4175" y="557409"/>
                  <a:pt x="6263" y="0"/>
                </a:cubicBezTo>
                <a:close/>
              </a:path>
            </a:pathLst>
          </a:custGeom>
          <a:solidFill>
            <a:srgbClr val="00304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Rectangle 8">
            <a:extLst>
              <a:ext uri="{FF2B5EF4-FFF2-40B4-BE49-F238E27FC236}">
                <a16:creationId xmlns:a16="http://schemas.microsoft.com/office/drawing/2014/main" id="{6C7A0EF6-992D-9D58-3CA1-4B956D67F7DE}"/>
              </a:ext>
            </a:extLst>
          </p:cNvPr>
          <p:cNvSpPr/>
          <p:nvPr/>
        </p:nvSpPr>
        <p:spPr>
          <a:xfrm>
            <a:off x="-15537" y="1261015"/>
            <a:ext cx="9169470" cy="694684"/>
          </a:xfrm>
          <a:custGeom>
            <a:avLst/>
            <a:gdLst>
              <a:gd name="connsiteX0" fmla="*/ 0 w 9550400"/>
              <a:gd name="connsiteY0" fmla="*/ 0 h 316753"/>
              <a:gd name="connsiteX1" fmla="*/ 9550400 w 9550400"/>
              <a:gd name="connsiteY1" fmla="*/ 0 h 316753"/>
              <a:gd name="connsiteX2" fmla="*/ 9550400 w 9550400"/>
              <a:gd name="connsiteY2" fmla="*/ 316753 h 316753"/>
              <a:gd name="connsiteX3" fmla="*/ 0 w 9550400"/>
              <a:gd name="connsiteY3" fmla="*/ 316753 h 316753"/>
              <a:gd name="connsiteX4" fmla="*/ 0 w 9550400"/>
              <a:gd name="connsiteY4" fmla="*/ 0 h 316753"/>
              <a:gd name="connsiteX0" fmla="*/ 0 w 9550400"/>
              <a:gd name="connsiteY0" fmla="*/ 0 h 1655482"/>
              <a:gd name="connsiteX1" fmla="*/ 9550400 w 9550400"/>
              <a:gd name="connsiteY1" fmla="*/ 0 h 1655482"/>
              <a:gd name="connsiteX2" fmla="*/ 9550400 w 9550400"/>
              <a:gd name="connsiteY2" fmla="*/ 316753 h 1655482"/>
              <a:gd name="connsiteX3" fmla="*/ 304800 w 9550400"/>
              <a:gd name="connsiteY3" fmla="*/ 1655482 h 1655482"/>
              <a:gd name="connsiteX4" fmla="*/ 0 w 9550400"/>
              <a:gd name="connsiteY4" fmla="*/ 0 h 1655482"/>
              <a:gd name="connsiteX0" fmla="*/ 262965 w 9245600"/>
              <a:gd name="connsiteY0" fmla="*/ 1069788 h 1655482"/>
              <a:gd name="connsiteX1" fmla="*/ 9245600 w 9245600"/>
              <a:gd name="connsiteY1" fmla="*/ 0 h 1655482"/>
              <a:gd name="connsiteX2" fmla="*/ 9245600 w 9245600"/>
              <a:gd name="connsiteY2" fmla="*/ 316753 h 1655482"/>
              <a:gd name="connsiteX3" fmla="*/ 0 w 9245600"/>
              <a:gd name="connsiteY3" fmla="*/ 1655482 h 1655482"/>
              <a:gd name="connsiteX4" fmla="*/ 262965 w 9245600"/>
              <a:gd name="connsiteY4" fmla="*/ 1069788 h 1655482"/>
              <a:gd name="connsiteX0" fmla="*/ 0 w 9251576"/>
              <a:gd name="connsiteY0" fmla="*/ 1410447 h 1655482"/>
              <a:gd name="connsiteX1" fmla="*/ 9251576 w 9251576"/>
              <a:gd name="connsiteY1" fmla="*/ 0 h 1655482"/>
              <a:gd name="connsiteX2" fmla="*/ 9251576 w 9251576"/>
              <a:gd name="connsiteY2" fmla="*/ 316753 h 1655482"/>
              <a:gd name="connsiteX3" fmla="*/ 5976 w 9251576"/>
              <a:gd name="connsiteY3" fmla="*/ 1655482 h 1655482"/>
              <a:gd name="connsiteX4" fmla="*/ 0 w 9251576"/>
              <a:gd name="connsiteY4" fmla="*/ 1410447 h 1655482"/>
              <a:gd name="connsiteX0" fmla="*/ 0 w 9251576"/>
              <a:gd name="connsiteY0" fmla="*/ 1410447 h 1810870"/>
              <a:gd name="connsiteX1" fmla="*/ 9251576 w 9251576"/>
              <a:gd name="connsiteY1" fmla="*/ 0 h 1810870"/>
              <a:gd name="connsiteX2" fmla="*/ 9161929 w 9251576"/>
              <a:gd name="connsiteY2" fmla="*/ 1810870 h 1810870"/>
              <a:gd name="connsiteX3" fmla="*/ 5976 w 9251576"/>
              <a:gd name="connsiteY3" fmla="*/ 1655482 h 1810870"/>
              <a:gd name="connsiteX4" fmla="*/ 0 w 9251576"/>
              <a:gd name="connsiteY4" fmla="*/ 1410447 h 1810870"/>
              <a:gd name="connsiteX0" fmla="*/ 0 w 9161929"/>
              <a:gd name="connsiteY0" fmla="*/ 0 h 400423"/>
              <a:gd name="connsiteX1" fmla="*/ 9161929 w 9161929"/>
              <a:gd name="connsiteY1" fmla="*/ 95623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9976 w 9161929"/>
              <a:gd name="connsiteY1" fmla="*/ 19124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1957 h 402380"/>
              <a:gd name="connsiteX1" fmla="*/ 9144000 w 9161929"/>
              <a:gd name="connsiteY1" fmla="*/ 109533 h 402380"/>
              <a:gd name="connsiteX2" fmla="*/ 9161929 w 9161929"/>
              <a:gd name="connsiteY2" fmla="*/ 402380 h 402380"/>
              <a:gd name="connsiteX3" fmla="*/ 5976 w 9161929"/>
              <a:gd name="connsiteY3" fmla="*/ 246992 h 402380"/>
              <a:gd name="connsiteX4" fmla="*/ 0 w 9161929"/>
              <a:gd name="connsiteY4" fmla="*/ 1957 h 402380"/>
              <a:gd name="connsiteX0" fmla="*/ 0 w 9161929"/>
              <a:gd name="connsiteY0" fmla="*/ 2559 h 402982"/>
              <a:gd name="connsiteX1" fmla="*/ 9144000 w 9161929"/>
              <a:gd name="connsiteY1" fmla="*/ 110135 h 402982"/>
              <a:gd name="connsiteX2" fmla="*/ 9161929 w 9161929"/>
              <a:gd name="connsiteY2" fmla="*/ 402982 h 402982"/>
              <a:gd name="connsiteX3" fmla="*/ 5976 w 9161929"/>
              <a:gd name="connsiteY3" fmla="*/ 247594 h 402982"/>
              <a:gd name="connsiteX4" fmla="*/ 0 w 9161929"/>
              <a:gd name="connsiteY4" fmla="*/ 2559 h 402982"/>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41652"/>
              <a:gd name="connsiteX1" fmla="*/ 9144000 w 9161929"/>
              <a:gd name="connsiteY1" fmla="*/ 107576 h 441652"/>
              <a:gd name="connsiteX2" fmla="*/ 9161929 w 9161929"/>
              <a:gd name="connsiteY2" fmla="*/ 400423 h 441652"/>
              <a:gd name="connsiteX3" fmla="*/ 5976 w 9161929"/>
              <a:gd name="connsiteY3" fmla="*/ 245035 h 441652"/>
              <a:gd name="connsiteX4" fmla="*/ 0 w 9161929"/>
              <a:gd name="connsiteY4" fmla="*/ 0 h 441652"/>
              <a:gd name="connsiteX0" fmla="*/ 0 w 9161929"/>
              <a:gd name="connsiteY0" fmla="*/ 0 h 472675"/>
              <a:gd name="connsiteX1" fmla="*/ 9144000 w 9161929"/>
              <a:gd name="connsiteY1" fmla="*/ 107576 h 472675"/>
              <a:gd name="connsiteX2" fmla="*/ 9161929 w 9161929"/>
              <a:gd name="connsiteY2" fmla="*/ 400423 h 472675"/>
              <a:gd name="connsiteX3" fmla="*/ 5976 w 9161929"/>
              <a:gd name="connsiteY3" fmla="*/ 245035 h 472675"/>
              <a:gd name="connsiteX4" fmla="*/ 0 w 9161929"/>
              <a:gd name="connsiteY4" fmla="*/ 0 h 472675"/>
              <a:gd name="connsiteX0" fmla="*/ 0 w 9161929"/>
              <a:gd name="connsiteY0" fmla="*/ 0 h 465200"/>
              <a:gd name="connsiteX1" fmla="*/ 9144000 w 9161929"/>
              <a:gd name="connsiteY1" fmla="*/ 107576 h 465200"/>
              <a:gd name="connsiteX2" fmla="*/ 9161929 w 9161929"/>
              <a:gd name="connsiteY2" fmla="*/ 400423 h 465200"/>
              <a:gd name="connsiteX3" fmla="*/ 5976 w 9161929"/>
              <a:gd name="connsiteY3" fmla="*/ 245035 h 465200"/>
              <a:gd name="connsiteX4" fmla="*/ 0 w 9161929"/>
              <a:gd name="connsiteY4" fmla="*/ 0 h 465200"/>
              <a:gd name="connsiteX0" fmla="*/ 0 w 9149976"/>
              <a:gd name="connsiteY0" fmla="*/ 0 h 430862"/>
              <a:gd name="connsiteX1" fmla="*/ 9144000 w 9149976"/>
              <a:gd name="connsiteY1" fmla="*/ 107576 h 430862"/>
              <a:gd name="connsiteX2" fmla="*/ 9149976 w 9149976"/>
              <a:gd name="connsiteY2" fmla="*/ 351858 h 430862"/>
              <a:gd name="connsiteX3" fmla="*/ 5976 w 9149976"/>
              <a:gd name="connsiteY3" fmla="*/ 245035 h 430862"/>
              <a:gd name="connsiteX4" fmla="*/ 0 w 9149976"/>
              <a:gd name="connsiteY4" fmla="*/ 0 h 430862"/>
              <a:gd name="connsiteX0" fmla="*/ 0 w 9155952"/>
              <a:gd name="connsiteY0" fmla="*/ 0 h 430862"/>
              <a:gd name="connsiteX1" fmla="*/ 9155952 w 9155952"/>
              <a:gd name="connsiteY1" fmla="*/ 107576 h 430862"/>
              <a:gd name="connsiteX2" fmla="*/ 9149976 w 9155952"/>
              <a:gd name="connsiteY2" fmla="*/ 351858 h 430862"/>
              <a:gd name="connsiteX3" fmla="*/ 5976 w 9155952"/>
              <a:gd name="connsiteY3" fmla="*/ 245035 h 430862"/>
              <a:gd name="connsiteX4" fmla="*/ 0 w 9155952"/>
              <a:gd name="connsiteY4" fmla="*/ 0 h 430862"/>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35488"/>
              <a:gd name="connsiteX1" fmla="*/ 9155952 w 9155952"/>
              <a:gd name="connsiteY1" fmla="*/ 107576 h 435488"/>
              <a:gd name="connsiteX2" fmla="*/ 9149976 w 9155952"/>
              <a:gd name="connsiteY2" fmla="*/ 351858 h 435488"/>
              <a:gd name="connsiteX3" fmla="*/ 5976 w 9155952"/>
              <a:gd name="connsiteY3" fmla="*/ 245035 h 435488"/>
              <a:gd name="connsiteX4" fmla="*/ 0 w 9155952"/>
              <a:gd name="connsiteY4" fmla="*/ 0 h 435488"/>
              <a:gd name="connsiteX0" fmla="*/ 0 w 9155952"/>
              <a:gd name="connsiteY0" fmla="*/ 0 h 413457"/>
              <a:gd name="connsiteX1" fmla="*/ 9155952 w 9155952"/>
              <a:gd name="connsiteY1" fmla="*/ 107576 h 413457"/>
              <a:gd name="connsiteX2" fmla="*/ 9149976 w 9155952"/>
              <a:gd name="connsiteY2" fmla="*/ 351858 h 413457"/>
              <a:gd name="connsiteX3" fmla="*/ 5976 w 9155952"/>
              <a:gd name="connsiteY3" fmla="*/ 245035 h 413457"/>
              <a:gd name="connsiteX4" fmla="*/ 0 w 9155952"/>
              <a:gd name="connsiteY4" fmla="*/ 0 h 413457"/>
              <a:gd name="connsiteX0" fmla="*/ 0 w 9155952"/>
              <a:gd name="connsiteY0" fmla="*/ 0 h 351858"/>
              <a:gd name="connsiteX1" fmla="*/ 9155952 w 9155952"/>
              <a:gd name="connsiteY1" fmla="*/ 107576 h 351858"/>
              <a:gd name="connsiteX2" fmla="*/ 9149976 w 9155952"/>
              <a:gd name="connsiteY2" fmla="*/ 351858 h 351858"/>
              <a:gd name="connsiteX3" fmla="*/ 5976 w 9155952"/>
              <a:gd name="connsiteY3" fmla="*/ 245035 h 351858"/>
              <a:gd name="connsiteX4" fmla="*/ 0 w 9155952"/>
              <a:gd name="connsiteY4" fmla="*/ 0 h 351858"/>
              <a:gd name="connsiteX0" fmla="*/ 0 w 9155952"/>
              <a:gd name="connsiteY0" fmla="*/ 0 h 408476"/>
              <a:gd name="connsiteX1" fmla="*/ 9155952 w 9155952"/>
              <a:gd name="connsiteY1" fmla="*/ 107576 h 408476"/>
              <a:gd name="connsiteX2" fmla="*/ 9149976 w 9155952"/>
              <a:gd name="connsiteY2" fmla="*/ 351858 h 408476"/>
              <a:gd name="connsiteX3" fmla="*/ 5976 w 9155952"/>
              <a:gd name="connsiteY3" fmla="*/ 245035 h 408476"/>
              <a:gd name="connsiteX4" fmla="*/ 0 w 9155952"/>
              <a:gd name="connsiteY4" fmla="*/ 0 h 408476"/>
              <a:gd name="connsiteX0" fmla="*/ 0 w 9155952"/>
              <a:gd name="connsiteY0" fmla="*/ 0 h 436223"/>
              <a:gd name="connsiteX1" fmla="*/ 9155952 w 9155952"/>
              <a:gd name="connsiteY1" fmla="*/ 107576 h 436223"/>
              <a:gd name="connsiteX2" fmla="*/ 9149976 w 9155952"/>
              <a:gd name="connsiteY2" fmla="*/ 351858 h 436223"/>
              <a:gd name="connsiteX3" fmla="*/ 5976 w 9155952"/>
              <a:gd name="connsiteY3" fmla="*/ 245035 h 436223"/>
              <a:gd name="connsiteX4" fmla="*/ 0 w 9155952"/>
              <a:gd name="connsiteY4" fmla="*/ 0 h 436223"/>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49976"/>
              <a:gd name="connsiteY0" fmla="*/ 0 h 424791"/>
              <a:gd name="connsiteX1" fmla="*/ 9143999 w 9149976"/>
              <a:gd name="connsiteY1" fmla="*/ 152903 h 424791"/>
              <a:gd name="connsiteX2" fmla="*/ 9149976 w 9149976"/>
              <a:gd name="connsiteY2" fmla="*/ 351858 h 424791"/>
              <a:gd name="connsiteX3" fmla="*/ 5976 w 9149976"/>
              <a:gd name="connsiteY3" fmla="*/ 245035 h 424791"/>
              <a:gd name="connsiteX4" fmla="*/ 0 w 9149976"/>
              <a:gd name="connsiteY4" fmla="*/ 0 h 424791"/>
              <a:gd name="connsiteX0" fmla="*/ 0 w 9149976"/>
              <a:gd name="connsiteY0" fmla="*/ 0 h 424791"/>
              <a:gd name="connsiteX1" fmla="*/ 9143999 w 9149976"/>
              <a:gd name="connsiteY1" fmla="*/ 152903 h 424791"/>
              <a:gd name="connsiteX2" fmla="*/ 9149976 w 9149976"/>
              <a:gd name="connsiteY2" fmla="*/ 351858 h 424791"/>
              <a:gd name="connsiteX3" fmla="*/ 5976 w 9149976"/>
              <a:gd name="connsiteY3" fmla="*/ 245035 h 424791"/>
              <a:gd name="connsiteX4" fmla="*/ 0 w 9149976"/>
              <a:gd name="connsiteY4" fmla="*/ 0 h 424791"/>
              <a:gd name="connsiteX0" fmla="*/ 0 w 9161929"/>
              <a:gd name="connsiteY0" fmla="*/ 0 h 363276"/>
              <a:gd name="connsiteX1" fmla="*/ 9155952 w 9161929"/>
              <a:gd name="connsiteY1" fmla="*/ 91388 h 363276"/>
              <a:gd name="connsiteX2" fmla="*/ 9161929 w 9161929"/>
              <a:gd name="connsiteY2" fmla="*/ 290343 h 363276"/>
              <a:gd name="connsiteX3" fmla="*/ 17929 w 9161929"/>
              <a:gd name="connsiteY3" fmla="*/ 183520 h 363276"/>
              <a:gd name="connsiteX4" fmla="*/ 0 w 9161929"/>
              <a:gd name="connsiteY4" fmla="*/ 0 h 363276"/>
              <a:gd name="connsiteX0" fmla="*/ 0 w 9161929"/>
              <a:gd name="connsiteY0" fmla="*/ 0 h 363276"/>
              <a:gd name="connsiteX1" fmla="*/ 9155952 w 9161929"/>
              <a:gd name="connsiteY1" fmla="*/ 91388 h 363276"/>
              <a:gd name="connsiteX2" fmla="*/ 9161929 w 9161929"/>
              <a:gd name="connsiteY2" fmla="*/ 290343 h 363276"/>
              <a:gd name="connsiteX3" fmla="*/ 17929 w 9161929"/>
              <a:gd name="connsiteY3" fmla="*/ 183520 h 363276"/>
              <a:gd name="connsiteX4" fmla="*/ 0 w 9161929"/>
              <a:gd name="connsiteY4" fmla="*/ 0 h 363276"/>
              <a:gd name="connsiteX0" fmla="*/ 0 w 9173881"/>
              <a:gd name="connsiteY0" fmla="*/ 0 h 363276"/>
              <a:gd name="connsiteX1" fmla="*/ 9173881 w 9173881"/>
              <a:gd name="connsiteY1" fmla="*/ 91388 h 363276"/>
              <a:gd name="connsiteX2" fmla="*/ 9161929 w 9173881"/>
              <a:gd name="connsiteY2" fmla="*/ 290343 h 363276"/>
              <a:gd name="connsiteX3" fmla="*/ 17929 w 9173881"/>
              <a:gd name="connsiteY3" fmla="*/ 183520 h 363276"/>
              <a:gd name="connsiteX4" fmla="*/ 0 w 9173881"/>
              <a:gd name="connsiteY4" fmla="*/ 0 h 363276"/>
              <a:gd name="connsiteX0" fmla="*/ 0 w 9179858"/>
              <a:gd name="connsiteY0" fmla="*/ 0 h 363276"/>
              <a:gd name="connsiteX1" fmla="*/ 9173881 w 9179858"/>
              <a:gd name="connsiteY1" fmla="*/ 91388 h 363276"/>
              <a:gd name="connsiteX2" fmla="*/ 9179858 w 9179858"/>
              <a:gd name="connsiteY2" fmla="*/ 290343 h 363276"/>
              <a:gd name="connsiteX3" fmla="*/ 17929 w 9179858"/>
              <a:gd name="connsiteY3" fmla="*/ 183520 h 363276"/>
              <a:gd name="connsiteX4" fmla="*/ 0 w 9179858"/>
              <a:gd name="connsiteY4" fmla="*/ 0 h 363276"/>
              <a:gd name="connsiteX0" fmla="*/ 5977 w 9185835"/>
              <a:gd name="connsiteY0" fmla="*/ 0 h 364280"/>
              <a:gd name="connsiteX1" fmla="*/ 9179858 w 9185835"/>
              <a:gd name="connsiteY1" fmla="*/ 91388 h 364280"/>
              <a:gd name="connsiteX2" fmla="*/ 9185835 w 9185835"/>
              <a:gd name="connsiteY2" fmla="*/ 290343 h 364280"/>
              <a:gd name="connsiteX3" fmla="*/ 0 w 9185835"/>
              <a:gd name="connsiteY3" fmla="*/ 186758 h 364280"/>
              <a:gd name="connsiteX4" fmla="*/ 5977 w 9185835"/>
              <a:gd name="connsiteY4" fmla="*/ 0 h 364280"/>
              <a:gd name="connsiteX0" fmla="*/ 5977 w 9189517"/>
              <a:gd name="connsiteY0" fmla="*/ 0 h 364280"/>
              <a:gd name="connsiteX1" fmla="*/ 9189517 w 9189517"/>
              <a:gd name="connsiteY1" fmla="*/ 93995 h 364280"/>
              <a:gd name="connsiteX2" fmla="*/ 9185835 w 9189517"/>
              <a:gd name="connsiteY2" fmla="*/ 290343 h 364280"/>
              <a:gd name="connsiteX3" fmla="*/ 0 w 9189517"/>
              <a:gd name="connsiteY3" fmla="*/ 186758 h 364280"/>
              <a:gd name="connsiteX4" fmla="*/ 5977 w 9189517"/>
              <a:gd name="connsiteY4" fmla="*/ 0 h 364280"/>
              <a:gd name="connsiteX0" fmla="*/ 5977 w 9186028"/>
              <a:gd name="connsiteY0" fmla="*/ 140114 h 504394"/>
              <a:gd name="connsiteX1" fmla="*/ 9183232 w 9186028"/>
              <a:gd name="connsiteY1" fmla="*/ 0 h 504394"/>
              <a:gd name="connsiteX2" fmla="*/ 9185835 w 9186028"/>
              <a:gd name="connsiteY2" fmla="*/ 430457 h 504394"/>
              <a:gd name="connsiteX3" fmla="*/ 0 w 9186028"/>
              <a:gd name="connsiteY3" fmla="*/ 326872 h 504394"/>
              <a:gd name="connsiteX4" fmla="*/ 5977 w 9186028"/>
              <a:gd name="connsiteY4" fmla="*/ 140114 h 504394"/>
              <a:gd name="connsiteX0" fmla="*/ 5977 w 9183232"/>
              <a:gd name="connsiteY0" fmla="*/ 140114 h 395988"/>
              <a:gd name="connsiteX1" fmla="*/ 9183232 w 9183232"/>
              <a:gd name="connsiteY1" fmla="*/ 0 h 395988"/>
              <a:gd name="connsiteX2" fmla="*/ 9179550 w 9183232"/>
              <a:gd name="connsiteY2" fmla="*/ 162419 h 395988"/>
              <a:gd name="connsiteX3" fmla="*/ 0 w 9183232"/>
              <a:gd name="connsiteY3" fmla="*/ 326872 h 395988"/>
              <a:gd name="connsiteX4" fmla="*/ 5977 w 9183232"/>
              <a:gd name="connsiteY4" fmla="*/ 140114 h 395988"/>
              <a:gd name="connsiteX0" fmla="*/ 5977 w 9183232"/>
              <a:gd name="connsiteY0" fmla="*/ 99400 h 395988"/>
              <a:gd name="connsiteX1" fmla="*/ 9183232 w 9183232"/>
              <a:gd name="connsiteY1" fmla="*/ 0 h 395988"/>
              <a:gd name="connsiteX2" fmla="*/ 9179550 w 9183232"/>
              <a:gd name="connsiteY2" fmla="*/ 162419 h 395988"/>
              <a:gd name="connsiteX3" fmla="*/ 0 w 9183232"/>
              <a:gd name="connsiteY3" fmla="*/ 326872 h 395988"/>
              <a:gd name="connsiteX4" fmla="*/ 5977 w 9183232"/>
              <a:gd name="connsiteY4" fmla="*/ 99400 h 395988"/>
              <a:gd name="connsiteX0" fmla="*/ 12262 w 9189517"/>
              <a:gd name="connsiteY0" fmla="*/ 99400 h 353428"/>
              <a:gd name="connsiteX1" fmla="*/ 9189517 w 9189517"/>
              <a:gd name="connsiteY1" fmla="*/ 0 h 353428"/>
              <a:gd name="connsiteX2" fmla="*/ 9185835 w 9189517"/>
              <a:gd name="connsiteY2" fmla="*/ 162419 h 353428"/>
              <a:gd name="connsiteX3" fmla="*/ 0 w 9189517"/>
              <a:gd name="connsiteY3" fmla="*/ 272586 h 353428"/>
              <a:gd name="connsiteX4" fmla="*/ 12262 w 9189517"/>
              <a:gd name="connsiteY4" fmla="*/ 99400 h 353428"/>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98498"/>
              <a:gd name="connsiteY0" fmla="*/ 99400 h 367848"/>
              <a:gd name="connsiteX1" fmla="*/ 9189517 w 9198498"/>
              <a:gd name="connsiteY1" fmla="*/ 0 h 367848"/>
              <a:gd name="connsiteX2" fmla="*/ 9198406 w 9198498"/>
              <a:gd name="connsiteY2" fmla="*/ 165812 h 367848"/>
              <a:gd name="connsiteX3" fmla="*/ 0 w 9198498"/>
              <a:gd name="connsiteY3" fmla="*/ 272586 h 367848"/>
              <a:gd name="connsiteX4" fmla="*/ 12262 w 9198498"/>
              <a:gd name="connsiteY4" fmla="*/ 99400 h 367848"/>
              <a:gd name="connsiteX0" fmla="*/ 12262 w 9202088"/>
              <a:gd name="connsiteY0" fmla="*/ 102793 h 371241"/>
              <a:gd name="connsiteX1" fmla="*/ 9202088 w 9202088"/>
              <a:gd name="connsiteY1" fmla="*/ 0 h 371241"/>
              <a:gd name="connsiteX2" fmla="*/ 9198406 w 9202088"/>
              <a:gd name="connsiteY2" fmla="*/ 169205 h 371241"/>
              <a:gd name="connsiteX3" fmla="*/ 0 w 9202088"/>
              <a:gd name="connsiteY3" fmla="*/ 275979 h 371241"/>
              <a:gd name="connsiteX4" fmla="*/ 12262 w 9202088"/>
              <a:gd name="connsiteY4" fmla="*/ 102793 h 371241"/>
              <a:gd name="connsiteX0" fmla="*/ 0 w 9202397"/>
              <a:gd name="connsiteY0" fmla="*/ 106186 h 371241"/>
              <a:gd name="connsiteX1" fmla="*/ 9202397 w 9202397"/>
              <a:gd name="connsiteY1" fmla="*/ 0 h 371241"/>
              <a:gd name="connsiteX2" fmla="*/ 9198715 w 9202397"/>
              <a:gd name="connsiteY2" fmla="*/ 169205 h 371241"/>
              <a:gd name="connsiteX3" fmla="*/ 309 w 9202397"/>
              <a:gd name="connsiteY3" fmla="*/ 275979 h 371241"/>
              <a:gd name="connsiteX4" fmla="*/ 0 w 9202397"/>
              <a:gd name="connsiteY4" fmla="*/ 106186 h 371241"/>
              <a:gd name="connsiteX0" fmla="*/ 0 w 9202397"/>
              <a:gd name="connsiteY0" fmla="*/ 106186 h 376333"/>
              <a:gd name="connsiteX1" fmla="*/ 9202397 w 9202397"/>
              <a:gd name="connsiteY1" fmla="*/ 0 h 376333"/>
              <a:gd name="connsiteX2" fmla="*/ 9198715 w 9202397"/>
              <a:gd name="connsiteY2" fmla="*/ 169205 h 376333"/>
              <a:gd name="connsiteX3" fmla="*/ 6595 w 9202397"/>
              <a:gd name="connsiteY3" fmla="*/ 282765 h 376333"/>
              <a:gd name="connsiteX4" fmla="*/ 0 w 9202397"/>
              <a:gd name="connsiteY4" fmla="*/ 106186 h 376333"/>
              <a:gd name="connsiteX0" fmla="*/ 0 w 9202397"/>
              <a:gd name="connsiteY0" fmla="*/ 106186 h 376333"/>
              <a:gd name="connsiteX1" fmla="*/ 9202397 w 9202397"/>
              <a:gd name="connsiteY1" fmla="*/ 0 h 376333"/>
              <a:gd name="connsiteX2" fmla="*/ 9198715 w 9202397"/>
              <a:gd name="connsiteY2" fmla="*/ 169205 h 376333"/>
              <a:gd name="connsiteX3" fmla="*/ 6595 w 9202397"/>
              <a:gd name="connsiteY3" fmla="*/ 282765 h 376333"/>
              <a:gd name="connsiteX4" fmla="*/ 0 w 9202397"/>
              <a:gd name="connsiteY4" fmla="*/ 106186 h 376333"/>
              <a:gd name="connsiteX0" fmla="*/ 0 w 9202397"/>
              <a:gd name="connsiteY0" fmla="*/ 106186 h 376333"/>
              <a:gd name="connsiteX1" fmla="*/ 9202397 w 9202397"/>
              <a:gd name="connsiteY1" fmla="*/ 0 h 376333"/>
              <a:gd name="connsiteX2" fmla="*/ 9198715 w 9202397"/>
              <a:gd name="connsiteY2" fmla="*/ 169205 h 376333"/>
              <a:gd name="connsiteX3" fmla="*/ 6595 w 9202397"/>
              <a:gd name="connsiteY3" fmla="*/ 282765 h 376333"/>
              <a:gd name="connsiteX4" fmla="*/ 0 w 9202397"/>
              <a:gd name="connsiteY4" fmla="*/ 106186 h 3763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202397" h="376333">
                <a:moveTo>
                  <a:pt x="0" y="106186"/>
                </a:moveTo>
                <a:cubicBezTo>
                  <a:pt x="1875883" y="315636"/>
                  <a:pt x="6206009" y="150079"/>
                  <a:pt x="9202397" y="0"/>
                </a:cubicBezTo>
                <a:cubicBezTo>
                  <a:pt x="9201170" y="65449"/>
                  <a:pt x="9199942" y="103756"/>
                  <a:pt x="9198715" y="169205"/>
                </a:cubicBezTo>
                <a:cubicBezTo>
                  <a:pt x="4871750" y="305192"/>
                  <a:pt x="1254844" y="491365"/>
                  <a:pt x="6595" y="282765"/>
                </a:cubicBezTo>
                <a:lnTo>
                  <a:pt x="0" y="106186"/>
                </a:lnTo>
                <a:close/>
              </a:path>
            </a:pathLst>
          </a:custGeom>
          <a:solidFill>
            <a:srgbClr val="00B7A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9" name="Straight Connector 8">
            <a:extLst>
              <a:ext uri="{FF2B5EF4-FFF2-40B4-BE49-F238E27FC236}">
                <a16:creationId xmlns:a16="http://schemas.microsoft.com/office/drawing/2014/main" id="{596DC7F2-934F-83BB-3F2A-4D01B3BE8C53}"/>
              </a:ext>
            </a:extLst>
          </p:cNvPr>
          <p:cNvCxnSpPr/>
          <p:nvPr/>
        </p:nvCxnSpPr>
        <p:spPr>
          <a:xfrm>
            <a:off x="720247" y="2223370"/>
            <a:ext cx="0" cy="3901857"/>
          </a:xfrm>
          <a:prstGeom prst="line">
            <a:avLst/>
          </a:prstGeom>
          <a:ln>
            <a:solidFill>
              <a:srgbClr val="00B7AE"/>
            </a:solidFill>
          </a:ln>
        </p:spPr>
        <p:style>
          <a:lnRef idx="1">
            <a:schemeClr val="accent1"/>
          </a:lnRef>
          <a:fillRef idx="0">
            <a:schemeClr val="accent1"/>
          </a:fillRef>
          <a:effectRef idx="0">
            <a:schemeClr val="accent1"/>
          </a:effectRef>
          <a:fontRef idx="minor">
            <a:schemeClr val="tx1"/>
          </a:fontRef>
        </p:style>
      </p:cxnSp>
      <p:sp>
        <p:nvSpPr>
          <p:cNvPr id="18" name="Text Placeholder 4">
            <a:extLst>
              <a:ext uri="{FF2B5EF4-FFF2-40B4-BE49-F238E27FC236}">
                <a16:creationId xmlns:a16="http://schemas.microsoft.com/office/drawing/2014/main" id="{AB9096E5-2E96-3B22-183D-62C12A1810CA}"/>
              </a:ext>
            </a:extLst>
          </p:cNvPr>
          <p:cNvSpPr>
            <a:spLocks noGrp="1"/>
          </p:cNvSpPr>
          <p:nvPr>
            <p:ph type="body" sz="quarter" idx="13" hasCustomPrompt="1"/>
          </p:nvPr>
        </p:nvSpPr>
        <p:spPr>
          <a:xfrm>
            <a:off x="613775" y="413971"/>
            <a:ext cx="7985344" cy="1158745"/>
          </a:xfrm>
          <a:prstGeom prst="rect">
            <a:avLst/>
          </a:prstGeom>
        </p:spPr>
        <p:txBody>
          <a:bodyPr anchor="t"/>
          <a:lstStyle>
            <a:lvl1pPr marL="0" indent="0">
              <a:spcBef>
                <a:spcPts val="0"/>
              </a:spcBef>
              <a:buFontTx/>
              <a:buNone/>
              <a:defRPr sz="1800">
                <a:solidFill>
                  <a:schemeClr val="bg1"/>
                </a:solidFill>
                <a:latin typeface="Rubik Medium" panose="02000604000000020004" pitchFamily="2" charset="-79"/>
                <a:cs typeface="Rubik Medium" panose="02000604000000020004" pitchFamily="2" charset="-79"/>
              </a:defRPr>
            </a:lvl1pPr>
          </a:lstStyle>
          <a:p>
            <a:pPr fontAlgn="b"/>
            <a:r>
              <a:rPr lang="en-GB" baseline="0">
                <a:solidFill>
                  <a:schemeClr val="bg1"/>
                </a:solidFill>
              </a:rPr>
              <a:t>Click to edit two lines of text to add further information</a:t>
            </a:r>
          </a:p>
          <a:p>
            <a:pPr marL="0" marR="0" lvl="0" indent="0" algn="l" defTabSz="914400" rtl="0" eaLnBrk="1" fontAlgn="b" latinLnBrk="0" hangingPunct="1">
              <a:lnSpc>
                <a:spcPct val="90000"/>
              </a:lnSpc>
              <a:spcBef>
                <a:spcPts val="0"/>
              </a:spcBef>
              <a:spcAft>
                <a:spcPts val="0"/>
              </a:spcAft>
              <a:buClrTx/>
              <a:buSzTx/>
              <a:buFontTx/>
              <a:buNone/>
              <a:tabLst/>
              <a:defRPr/>
            </a:pPr>
            <a:r>
              <a:rPr lang="en-GB" baseline="0">
                <a:solidFill>
                  <a:schemeClr val="bg1"/>
                </a:solidFill>
              </a:rPr>
              <a:t>Click to edit two lines of text to add further information</a:t>
            </a:r>
          </a:p>
          <a:p>
            <a:pPr fontAlgn="b"/>
            <a:endParaRPr lang="en-GB" baseline="0">
              <a:solidFill>
                <a:schemeClr val="bg1"/>
              </a:solidFill>
            </a:endParaRPr>
          </a:p>
        </p:txBody>
      </p:sp>
      <p:sp>
        <p:nvSpPr>
          <p:cNvPr id="16" name="Text Placeholder 2">
            <a:extLst>
              <a:ext uri="{FF2B5EF4-FFF2-40B4-BE49-F238E27FC236}">
                <a16:creationId xmlns:a16="http://schemas.microsoft.com/office/drawing/2014/main" id="{A4DFAF79-3A43-53CA-129B-AA2CA9FE0903}"/>
              </a:ext>
            </a:extLst>
          </p:cNvPr>
          <p:cNvSpPr>
            <a:spLocks noGrp="1"/>
          </p:cNvSpPr>
          <p:nvPr>
            <p:ph type="body" sz="quarter" idx="10" hasCustomPrompt="1"/>
          </p:nvPr>
        </p:nvSpPr>
        <p:spPr>
          <a:xfrm>
            <a:off x="791132" y="2176356"/>
            <a:ext cx="3780868" cy="3948871"/>
          </a:xfrm>
          <a:prstGeom prst="rect">
            <a:avLst/>
          </a:prstGeom>
        </p:spPr>
        <p:txBody>
          <a:bodyPr/>
          <a:lstStyle>
            <a:lvl1pPr marL="0" marR="0" indent="0" algn="l" defTabSz="914400" rtl="0" eaLnBrk="1" fontAlgn="auto" latinLnBrk="0" hangingPunct="1">
              <a:lnSpc>
                <a:spcPct val="90000"/>
              </a:lnSpc>
              <a:spcBef>
                <a:spcPts val="800"/>
              </a:spcBef>
              <a:spcAft>
                <a:spcPts val="0"/>
              </a:spcAft>
              <a:buClrTx/>
              <a:buSzTx/>
              <a:buFontTx/>
              <a:buNone/>
              <a:tabLst/>
              <a:defRPr lang="en-GB" sz="1200" b="1" i="0" smtClean="0">
                <a:solidFill>
                  <a:schemeClr val="tx1"/>
                </a:solidFill>
                <a:effectLst/>
                <a:latin typeface="Lato" panose="020F0502020204030203" pitchFamily="34" charset="77"/>
                <a:cs typeface="Rubik Medium" panose="02000604000000020004" pitchFamily="2" charset="-79"/>
              </a:defRPr>
            </a:lvl1pPr>
            <a:lvl2pPr marL="0" indent="0">
              <a:buFont typeface="Arial" panose="020B0604020202020204" pitchFamily="34" charset="0"/>
              <a:buChar char="•"/>
              <a:defRPr sz="1200">
                <a:latin typeface="Lato" panose="020F0502020204030203" pitchFamily="34" charset="77"/>
              </a:defRPr>
            </a:lvl2pPr>
            <a:lvl3pPr>
              <a:buFontTx/>
              <a:buNone/>
              <a:defRPr/>
            </a:lvl3pPr>
            <a:lvl4pPr>
              <a:buFontTx/>
              <a:buNone/>
              <a:defRPr/>
            </a:lvl4pPr>
            <a:lvl5pPr>
              <a:buFontTx/>
              <a:buNone/>
              <a:defRPr/>
            </a:lvl5pPr>
          </a:lstStyle>
          <a:p>
            <a:pPr lvl="0"/>
            <a:r>
              <a:rPr lang="en-GB"/>
              <a:t>Use bold heading for single line main title</a:t>
            </a:r>
          </a:p>
          <a:p>
            <a:pPr marL="0" marR="0" lvl="1" indent="0" algn="l" defTabSz="914400" rtl="0" eaLnBrk="1" fontAlgn="auto" latinLnBrk="0" hangingPunct="1">
              <a:lnSpc>
                <a:spcPct val="90000"/>
              </a:lnSpc>
              <a:spcBef>
                <a:spcPts val="500"/>
              </a:spcBef>
              <a:spcAft>
                <a:spcPts val="0"/>
              </a:spcAft>
              <a:buClrTx/>
              <a:buSzTx/>
              <a:buFontTx/>
              <a:buNone/>
              <a:tabLst/>
              <a:defRPr/>
            </a:pPr>
            <a:r>
              <a:rPr lang="en-GB"/>
              <a:t>Use body text for running text in paragraphs, with line breaks between</a:t>
            </a:r>
          </a:p>
        </p:txBody>
      </p:sp>
    </p:spTree>
    <p:extLst>
      <p:ext uri="{BB962C8B-B14F-4D97-AF65-F5344CB8AC3E}">
        <p14:creationId xmlns:p14="http://schemas.microsoft.com/office/powerpoint/2010/main" val="48691103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1_Content page text only 2 columns (no numbers)">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3E0B2EE5-C458-B4BC-A4B7-1ADD169CB806}"/>
              </a:ext>
            </a:extLst>
          </p:cNvPr>
          <p:cNvSpPr/>
          <p:nvPr/>
        </p:nvSpPr>
        <p:spPr>
          <a:xfrm>
            <a:off x="-12526" y="-6263"/>
            <a:ext cx="9169052" cy="1816807"/>
          </a:xfrm>
          <a:custGeom>
            <a:avLst/>
            <a:gdLst>
              <a:gd name="connsiteX0" fmla="*/ 0 w 9294312"/>
              <a:gd name="connsiteY0" fmla="*/ 0 h 1521912"/>
              <a:gd name="connsiteX1" fmla="*/ 9294312 w 9294312"/>
              <a:gd name="connsiteY1" fmla="*/ 0 h 1521912"/>
              <a:gd name="connsiteX2" fmla="*/ 9294312 w 9294312"/>
              <a:gd name="connsiteY2" fmla="*/ 1521912 h 1521912"/>
              <a:gd name="connsiteX3" fmla="*/ 0 w 9294312"/>
              <a:gd name="connsiteY3" fmla="*/ 1521912 h 1521912"/>
              <a:gd name="connsiteX4" fmla="*/ 0 w 9294312"/>
              <a:gd name="connsiteY4" fmla="*/ 0 h 1521912"/>
              <a:gd name="connsiteX0" fmla="*/ 0 w 9294312"/>
              <a:gd name="connsiteY0" fmla="*/ 0 h 1766170"/>
              <a:gd name="connsiteX1" fmla="*/ 9294312 w 9294312"/>
              <a:gd name="connsiteY1" fmla="*/ 0 h 1766170"/>
              <a:gd name="connsiteX2" fmla="*/ 9294312 w 9294312"/>
              <a:gd name="connsiteY2" fmla="*/ 1521912 h 1766170"/>
              <a:gd name="connsiteX3" fmla="*/ 50104 w 9294312"/>
              <a:gd name="connsiteY3" fmla="*/ 1766170 h 1766170"/>
              <a:gd name="connsiteX4" fmla="*/ 0 w 9294312"/>
              <a:gd name="connsiteY4" fmla="*/ 0 h 1766170"/>
              <a:gd name="connsiteX0" fmla="*/ 0 w 9294312"/>
              <a:gd name="connsiteY0" fmla="*/ 0 h 1908657"/>
              <a:gd name="connsiteX1" fmla="*/ 9294312 w 9294312"/>
              <a:gd name="connsiteY1" fmla="*/ 0 h 1908657"/>
              <a:gd name="connsiteX2" fmla="*/ 9294312 w 9294312"/>
              <a:gd name="connsiteY2" fmla="*/ 1521912 h 1908657"/>
              <a:gd name="connsiteX3" fmla="*/ 50104 w 9294312"/>
              <a:gd name="connsiteY3" fmla="*/ 1766170 h 1908657"/>
              <a:gd name="connsiteX4" fmla="*/ 0 w 9294312"/>
              <a:gd name="connsiteY4" fmla="*/ 0 h 1908657"/>
              <a:gd name="connsiteX0" fmla="*/ 18789 w 9244208"/>
              <a:gd name="connsiteY0" fmla="*/ 338202 h 1908657"/>
              <a:gd name="connsiteX1" fmla="*/ 9244208 w 9244208"/>
              <a:gd name="connsiteY1" fmla="*/ 0 h 1908657"/>
              <a:gd name="connsiteX2" fmla="*/ 9244208 w 9244208"/>
              <a:gd name="connsiteY2" fmla="*/ 1521912 h 1908657"/>
              <a:gd name="connsiteX3" fmla="*/ 0 w 9244208"/>
              <a:gd name="connsiteY3" fmla="*/ 1766170 h 1908657"/>
              <a:gd name="connsiteX4" fmla="*/ 18789 w 9244208"/>
              <a:gd name="connsiteY4" fmla="*/ 338202 h 1908657"/>
              <a:gd name="connsiteX0" fmla="*/ 6263 w 9244208"/>
              <a:gd name="connsiteY0" fmla="*/ 93944 h 1908657"/>
              <a:gd name="connsiteX1" fmla="*/ 9244208 w 9244208"/>
              <a:gd name="connsiteY1" fmla="*/ 0 h 1908657"/>
              <a:gd name="connsiteX2" fmla="*/ 9244208 w 9244208"/>
              <a:gd name="connsiteY2" fmla="*/ 1521912 h 1908657"/>
              <a:gd name="connsiteX3" fmla="*/ 0 w 9244208"/>
              <a:gd name="connsiteY3" fmla="*/ 1766170 h 1908657"/>
              <a:gd name="connsiteX4" fmla="*/ 6263 w 9244208"/>
              <a:gd name="connsiteY4" fmla="*/ 93944 h 1908657"/>
              <a:gd name="connsiteX0" fmla="*/ 6263 w 9244208"/>
              <a:gd name="connsiteY0" fmla="*/ 12525 h 1827238"/>
              <a:gd name="connsiteX1" fmla="*/ 9144000 w 9244208"/>
              <a:gd name="connsiteY1" fmla="*/ 0 h 1827238"/>
              <a:gd name="connsiteX2" fmla="*/ 9244208 w 9244208"/>
              <a:gd name="connsiteY2" fmla="*/ 1440493 h 1827238"/>
              <a:gd name="connsiteX3" fmla="*/ 0 w 9244208"/>
              <a:gd name="connsiteY3" fmla="*/ 1684751 h 1827238"/>
              <a:gd name="connsiteX4" fmla="*/ 6263 w 9244208"/>
              <a:gd name="connsiteY4" fmla="*/ 12525 h 1827238"/>
              <a:gd name="connsiteX0" fmla="*/ 6263 w 9244208"/>
              <a:gd name="connsiteY0" fmla="*/ 0 h 1814713"/>
              <a:gd name="connsiteX1" fmla="*/ 9156526 w 9244208"/>
              <a:gd name="connsiteY1" fmla="*/ 1 h 1814713"/>
              <a:gd name="connsiteX2" fmla="*/ 9244208 w 9244208"/>
              <a:gd name="connsiteY2" fmla="*/ 1427968 h 1814713"/>
              <a:gd name="connsiteX3" fmla="*/ 0 w 9244208"/>
              <a:gd name="connsiteY3" fmla="*/ 1672226 h 1814713"/>
              <a:gd name="connsiteX4" fmla="*/ 6263 w 9244208"/>
              <a:gd name="connsiteY4" fmla="*/ 0 h 1814713"/>
              <a:gd name="connsiteX0" fmla="*/ 6263 w 9156526"/>
              <a:gd name="connsiteY0" fmla="*/ 0 h 1816807"/>
              <a:gd name="connsiteX1" fmla="*/ 9156526 w 9156526"/>
              <a:gd name="connsiteY1" fmla="*/ 1 h 1816807"/>
              <a:gd name="connsiteX2" fmla="*/ 9156526 w 9156526"/>
              <a:gd name="connsiteY2" fmla="*/ 1440494 h 1816807"/>
              <a:gd name="connsiteX3" fmla="*/ 0 w 9156526"/>
              <a:gd name="connsiteY3" fmla="*/ 1672226 h 1816807"/>
              <a:gd name="connsiteX4" fmla="*/ 6263 w 9156526"/>
              <a:gd name="connsiteY4" fmla="*/ 0 h 1816807"/>
              <a:gd name="connsiteX0" fmla="*/ 6263 w 9169052"/>
              <a:gd name="connsiteY0" fmla="*/ 0 h 1816807"/>
              <a:gd name="connsiteX1" fmla="*/ 9156526 w 9169052"/>
              <a:gd name="connsiteY1" fmla="*/ 1 h 1816807"/>
              <a:gd name="connsiteX2" fmla="*/ 9169052 w 9169052"/>
              <a:gd name="connsiteY2" fmla="*/ 1440494 h 1816807"/>
              <a:gd name="connsiteX3" fmla="*/ 0 w 9169052"/>
              <a:gd name="connsiteY3" fmla="*/ 1672226 h 1816807"/>
              <a:gd name="connsiteX4" fmla="*/ 6263 w 9169052"/>
              <a:gd name="connsiteY4" fmla="*/ 0 h 1816807"/>
              <a:gd name="connsiteX0" fmla="*/ 6263 w 9169052"/>
              <a:gd name="connsiteY0" fmla="*/ 0 h 1816807"/>
              <a:gd name="connsiteX1" fmla="*/ 9169052 w 9169052"/>
              <a:gd name="connsiteY1" fmla="*/ 1 h 1816807"/>
              <a:gd name="connsiteX2" fmla="*/ 9169052 w 9169052"/>
              <a:gd name="connsiteY2" fmla="*/ 1440494 h 1816807"/>
              <a:gd name="connsiteX3" fmla="*/ 0 w 9169052"/>
              <a:gd name="connsiteY3" fmla="*/ 1672226 h 1816807"/>
              <a:gd name="connsiteX4" fmla="*/ 6263 w 9169052"/>
              <a:gd name="connsiteY4" fmla="*/ 0 h 18168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69052" h="1816807">
                <a:moveTo>
                  <a:pt x="6263" y="0"/>
                </a:moveTo>
                <a:lnTo>
                  <a:pt x="9169052" y="1"/>
                </a:lnTo>
                <a:lnTo>
                  <a:pt x="9169052" y="1440494"/>
                </a:lnTo>
                <a:cubicBezTo>
                  <a:pt x="6087649" y="1521913"/>
                  <a:pt x="3018773" y="2073059"/>
                  <a:pt x="0" y="1672226"/>
                </a:cubicBezTo>
                <a:cubicBezTo>
                  <a:pt x="2088" y="1114817"/>
                  <a:pt x="4175" y="557409"/>
                  <a:pt x="6263" y="0"/>
                </a:cubicBezTo>
                <a:close/>
              </a:path>
            </a:pathLst>
          </a:custGeom>
          <a:solidFill>
            <a:srgbClr val="0ABA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Rectangle 8">
            <a:extLst>
              <a:ext uri="{FF2B5EF4-FFF2-40B4-BE49-F238E27FC236}">
                <a16:creationId xmlns:a16="http://schemas.microsoft.com/office/drawing/2014/main" id="{6C7A0EF6-992D-9D58-3CA1-4B956D67F7DE}"/>
              </a:ext>
            </a:extLst>
          </p:cNvPr>
          <p:cNvSpPr/>
          <p:nvPr/>
        </p:nvSpPr>
        <p:spPr>
          <a:xfrm>
            <a:off x="-15537" y="1261015"/>
            <a:ext cx="9169470" cy="694684"/>
          </a:xfrm>
          <a:custGeom>
            <a:avLst/>
            <a:gdLst>
              <a:gd name="connsiteX0" fmla="*/ 0 w 9550400"/>
              <a:gd name="connsiteY0" fmla="*/ 0 h 316753"/>
              <a:gd name="connsiteX1" fmla="*/ 9550400 w 9550400"/>
              <a:gd name="connsiteY1" fmla="*/ 0 h 316753"/>
              <a:gd name="connsiteX2" fmla="*/ 9550400 w 9550400"/>
              <a:gd name="connsiteY2" fmla="*/ 316753 h 316753"/>
              <a:gd name="connsiteX3" fmla="*/ 0 w 9550400"/>
              <a:gd name="connsiteY3" fmla="*/ 316753 h 316753"/>
              <a:gd name="connsiteX4" fmla="*/ 0 w 9550400"/>
              <a:gd name="connsiteY4" fmla="*/ 0 h 316753"/>
              <a:gd name="connsiteX0" fmla="*/ 0 w 9550400"/>
              <a:gd name="connsiteY0" fmla="*/ 0 h 1655482"/>
              <a:gd name="connsiteX1" fmla="*/ 9550400 w 9550400"/>
              <a:gd name="connsiteY1" fmla="*/ 0 h 1655482"/>
              <a:gd name="connsiteX2" fmla="*/ 9550400 w 9550400"/>
              <a:gd name="connsiteY2" fmla="*/ 316753 h 1655482"/>
              <a:gd name="connsiteX3" fmla="*/ 304800 w 9550400"/>
              <a:gd name="connsiteY3" fmla="*/ 1655482 h 1655482"/>
              <a:gd name="connsiteX4" fmla="*/ 0 w 9550400"/>
              <a:gd name="connsiteY4" fmla="*/ 0 h 1655482"/>
              <a:gd name="connsiteX0" fmla="*/ 262965 w 9245600"/>
              <a:gd name="connsiteY0" fmla="*/ 1069788 h 1655482"/>
              <a:gd name="connsiteX1" fmla="*/ 9245600 w 9245600"/>
              <a:gd name="connsiteY1" fmla="*/ 0 h 1655482"/>
              <a:gd name="connsiteX2" fmla="*/ 9245600 w 9245600"/>
              <a:gd name="connsiteY2" fmla="*/ 316753 h 1655482"/>
              <a:gd name="connsiteX3" fmla="*/ 0 w 9245600"/>
              <a:gd name="connsiteY3" fmla="*/ 1655482 h 1655482"/>
              <a:gd name="connsiteX4" fmla="*/ 262965 w 9245600"/>
              <a:gd name="connsiteY4" fmla="*/ 1069788 h 1655482"/>
              <a:gd name="connsiteX0" fmla="*/ 0 w 9251576"/>
              <a:gd name="connsiteY0" fmla="*/ 1410447 h 1655482"/>
              <a:gd name="connsiteX1" fmla="*/ 9251576 w 9251576"/>
              <a:gd name="connsiteY1" fmla="*/ 0 h 1655482"/>
              <a:gd name="connsiteX2" fmla="*/ 9251576 w 9251576"/>
              <a:gd name="connsiteY2" fmla="*/ 316753 h 1655482"/>
              <a:gd name="connsiteX3" fmla="*/ 5976 w 9251576"/>
              <a:gd name="connsiteY3" fmla="*/ 1655482 h 1655482"/>
              <a:gd name="connsiteX4" fmla="*/ 0 w 9251576"/>
              <a:gd name="connsiteY4" fmla="*/ 1410447 h 1655482"/>
              <a:gd name="connsiteX0" fmla="*/ 0 w 9251576"/>
              <a:gd name="connsiteY0" fmla="*/ 1410447 h 1810870"/>
              <a:gd name="connsiteX1" fmla="*/ 9251576 w 9251576"/>
              <a:gd name="connsiteY1" fmla="*/ 0 h 1810870"/>
              <a:gd name="connsiteX2" fmla="*/ 9161929 w 9251576"/>
              <a:gd name="connsiteY2" fmla="*/ 1810870 h 1810870"/>
              <a:gd name="connsiteX3" fmla="*/ 5976 w 9251576"/>
              <a:gd name="connsiteY3" fmla="*/ 1655482 h 1810870"/>
              <a:gd name="connsiteX4" fmla="*/ 0 w 9251576"/>
              <a:gd name="connsiteY4" fmla="*/ 1410447 h 1810870"/>
              <a:gd name="connsiteX0" fmla="*/ 0 w 9161929"/>
              <a:gd name="connsiteY0" fmla="*/ 0 h 400423"/>
              <a:gd name="connsiteX1" fmla="*/ 9161929 w 9161929"/>
              <a:gd name="connsiteY1" fmla="*/ 95623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9976 w 9161929"/>
              <a:gd name="connsiteY1" fmla="*/ 19124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1957 h 402380"/>
              <a:gd name="connsiteX1" fmla="*/ 9144000 w 9161929"/>
              <a:gd name="connsiteY1" fmla="*/ 109533 h 402380"/>
              <a:gd name="connsiteX2" fmla="*/ 9161929 w 9161929"/>
              <a:gd name="connsiteY2" fmla="*/ 402380 h 402380"/>
              <a:gd name="connsiteX3" fmla="*/ 5976 w 9161929"/>
              <a:gd name="connsiteY3" fmla="*/ 246992 h 402380"/>
              <a:gd name="connsiteX4" fmla="*/ 0 w 9161929"/>
              <a:gd name="connsiteY4" fmla="*/ 1957 h 402380"/>
              <a:gd name="connsiteX0" fmla="*/ 0 w 9161929"/>
              <a:gd name="connsiteY0" fmla="*/ 2559 h 402982"/>
              <a:gd name="connsiteX1" fmla="*/ 9144000 w 9161929"/>
              <a:gd name="connsiteY1" fmla="*/ 110135 h 402982"/>
              <a:gd name="connsiteX2" fmla="*/ 9161929 w 9161929"/>
              <a:gd name="connsiteY2" fmla="*/ 402982 h 402982"/>
              <a:gd name="connsiteX3" fmla="*/ 5976 w 9161929"/>
              <a:gd name="connsiteY3" fmla="*/ 247594 h 402982"/>
              <a:gd name="connsiteX4" fmla="*/ 0 w 9161929"/>
              <a:gd name="connsiteY4" fmla="*/ 2559 h 402982"/>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41652"/>
              <a:gd name="connsiteX1" fmla="*/ 9144000 w 9161929"/>
              <a:gd name="connsiteY1" fmla="*/ 107576 h 441652"/>
              <a:gd name="connsiteX2" fmla="*/ 9161929 w 9161929"/>
              <a:gd name="connsiteY2" fmla="*/ 400423 h 441652"/>
              <a:gd name="connsiteX3" fmla="*/ 5976 w 9161929"/>
              <a:gd name="connsiteY3" fmla="*/ 245035 h 441652"/>
              <a:gd name="connsiteX4" fmla="*/ 0 w 9161929"/>
              <a:gd name="connsiteY4" fmla="*/ 0 h 441652"/>
              <a:gd name="connsiteX0" fmla="*/ 0 w 9161929"/>
              <a:gd name="connsiteY0" fmla="*/ 0 h 472675"/>
              <a:gd name="connsiteX1" fmla="*/ 9144000 w 9161929"/>
              <a:gd name="connsiteY1" fmla="*/ 107576 h 472675"/>
              <a:gd name="connsiteX2" fmla="*/ 9161929 w 9161929"/>
              <a:gd name="connsiteY2" fmla="*/ 400423 h 472675"/>
              <a:gd name="connsiteX3" fmla="*/ 5976 w 9161929"/>
              <a:gd name="connsiteY3" fmla="*/ 245035 h 472675"/>
              <a:gd name="connsiteX4" fmla="*/ 0 w 9161929"/>
              <a:gd name="connsiteY4" fmla="*/ 0 h 472675"/>
              <a:gd name="connsiteX0" fmla="*/ 0 w 9161929"/>
              <a:gd name="connsiteY0" fmla="*/ 0 h 465200"/>
              <a:gd name="connsiteX1" fmla="*/ 9144000 w 9161929"/>
              <a:gd name="connsiteY1" fmla="*/ 107576 h 465200"/>
              <a:gd name="connsiteX2" fmla="*/ 9161929 w 9161929"/>
              <a:gd name="connsiteY2" fmla="*/ 400423 h 465200"/>
              <a:gd name="connsiteX3" fmla="*/ 5976 w 9161929"/>
              <a:gd name="connsiteY3" fmla="*/ 245035 h 465200"/>
              <a:gd name="connsiteX4" fmla="*/ 0 w 9161929"/>
              <a:gd name="connsiteY4" fmla="*/ 0 h 465200"/>
              <a:gd name="connsiteX0" fmla="*/ 0 w 9149976"/>
              <a:gd name="connsiteY0" fmla="*/ 0 h 430862"/>
              <a:gd name="connsiteX1" fmla="*/ 9144000 w 9149976"/>
              <a:gd name="connsiteY1" fmla="*/ 107576 h 430862"/>
              <a:gd name="connsiteX2" fmla="*/ 9149976 w 9149976"/>
              <a:gd name="connsiteY2" fmla="*/ 351858 h 430862"/>
              <a:gd name="connsiteX3" fmla="*/ 5976 w 9149976"/>
              <a:gd name="connsiteY3" fmla="*/ 245035 h 430862"/>
              <a:gd name="connsiteX4" fmla="*/ 0 w 9149976"/>
              <a:gd name="connsiteY4" fmla="*/ 0 h 430862"/>
              <a:gd name="connsiteX0" fmla="*/ 0 w 9155952"/>
              <a:gd name="connsiteY0" fmla="*/ 0 h 430862"/>
              <a:gd name="connsiteX1" fmla="*/ 9155952 w 9155952"/>
              <a:gd name="connsiteY1" fmla="*/ 107576 h 430862"/>
              <a:gd name="connsiteX2" fmla="*/ 9149976 w 9155952"/>
              <a:gd name="connsiteY2" fmla="*/ 351858 h 430862"/>
              <a:gd name="connsiteX3" fmla="*/ 5976 w 9155952"/>
              <a:gd name="connsiteY3" fmla="*/ 245035 h 430862"/>
              <a:gd name="connsiteX4" fmla="*/ 0 w 9155952"/>
              <a:gd name="connsiteY4" fmla="*/ 0 h 430862"/>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35488"/>
              <a:gd name="connsiteX1" fmla="*/ 9155952 w 9155952"/>
              <a:gd name="connsiteY1" fmla="*/ 107576 h 435488"/>
              <a:gd name="connsiteX2" fmla="*/ 9149976 w 9155952"/>
              <a:gd name="connsiteY2" fmla="*/ 351858 h 435488"/>
              <a:gd name="connsiteX3" fmla="*/ 5976 w 9155952"/>
              <a:gd name="connsiteY3" fmla="*/ 245035 h 435488"/>
              <a:gd name="connsiteX4" fmla="*/ 0 w 9155952"/>
              <a:gd name="connsiteY4" fmla="*/ 0 h 435488"/>
              <a:gd name="connsiteX0" fmla="*/ 0 w 9155952"/>
              <a:gd name="connsiteY0" fmla="*/ 0 h 413457"/>
              <a:gd name="connsiteX1" fmla="*/ 9155952 w 9155952"/>
              <a:gd name="connsiteY1" fmla="*/ 107576 h 413457"/>
              <a:gd name="connsiteX2" fmla="*/ 9149976 w 9155952"/>
              <a:gd name="connsiteY2" fmla="*/ 351858 h 413457"/>
              <a:gd name="connsiteX3" fmla="*/ 5976 w 9155952"/>
              <a:gd name="connsiteY3" fmla="*/ 245035 h 413457"/>
              <a:gd name="connsiteX4" fmla="*/ 0 w 9155952"/>
              <a:gd name="connsiteY4" fmla="*/ 0 h 413457"/>
              <a:gd name="connsiteX0" fmla="*/ 0 w 9155952"/>
              <a:gd name="connsiteY0" fmla="*/ 0 h 351858"/>
              <a:gd name="connsiteX1" fmla="*/ 9155952 w 9155952"/>
              <a:gd name="connsiteY1" fmla="*/ 107576 h 351858"/>
              <a:gd name="connsiteX2" fmla="*/ 9149976 w 9155952"/>
              <a:gd name="connsiteY2" fmla="*/ 351858 h 351858"/>
              <a:gd name="connsiteX3" fmla="*/ 5976 w 9155952"/>
              <a:gd name="connsiteY3" fmla="*/ 245035 h 351858"/>
              <a:gd name="connsiteX4" fmla="*/ 0 w 9155952"/>
              <a:gd name="connsiteY4" fmla="*/ 0 h 351858"/>
              <a:gd name="connsiteX0" fmla="*/ 0 w 9155952"/>
              <a:gd name="connsiteY0" fmla="*/ 0 h 408476"/>
              <a:gd name="connsiteX1" fmla="*/ 9155952 w 9155952"/>
              <a:gd name="connsiteY1" fmla="*/ 107576 h 408476"/>
              <a:gd name="connsiteX2" fmla="*/ 9149976 w 9155952"/>
              <a:gd name="connsiteY2" fmla="*/ 351858 h 408476"/>
              <a:gd name="connsiteX3" fmla="*/ 5976 w 9155952"/>
              <a:gd name="connsiteY3" fmla="*/ 245035 h 408476"/>
              <a:gd name="connsiteX4" fmla="*/ 0 w 9155952"/>
              <a:gd name="connsiteY4" fmla="*/ 0 h 408476"/>
              <a:gd name="connsiteX0" fmla="*/ 0 w 9155952"/>
              <a:gd name="connsiteY0" fmla="*/ 0 h 436223"/>
              <a:gd name="connsiteX1" fmla="*/ 9155952 w 9155952"/>
              <a:gd name="connsiteY1" fmla="*/ 107576 h 436223"/>
              <a:gd name="connsiteX2" fmla="*/ 9149976 w 9155952"/>
              <a:gd name="connsiteY2" fmla="*/ 351858 h 436223"/>
              <a:gd name="connsiteX3" fmla="*/ 5976 w 9155952"/>
              <a:gd name="connsiteY3" fmla="*/ 245035 h 436223"/>
              <a:gd name="connsiteX4" fmla="*/ 0 w 9155952"/>
              <a:gd name="connsiteY4" fmla="*/ 0 h 436223"/>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49976"/>
              <a:gd name="connsiteY0" fmla="*/ 0 h 424791"/>
              <a:gd name="connsiteX1" fmla="*/ 9143999 w 9149976"/>
              <a:gd name="connsiteY1" fmla="*/ 152903 h 424791"/>
              <a:gd name="connsiteX2" fmla="*/ 9149976 w 9149976"/>
              <a:gd name="connsiteY2" fmla="*/ 351858 h 424791"/>
              <a:gd name="connsiteX3" fmla="*/ 5976 w 9149976"/>
              <a:gd name="connsiteY3" fmla="*/ 245035 h 424791"/>
              <a:gd name="connsiteX4" fmla="*/ 0 w 9149976"/>
              <a:gd name="connsiteY4" fmla="*/ 0 h 424791"/>
              <a:gd name="connsiteX0" fmla="*/ 0 w 9149976"/>
              <a:gd name="connsiteY0" fmla="*/ 0 h 424791"/>
              <a:gd name="connsiteX1" fmla="*/ 9143999 w 9149976"/>
              <a:gd name="connsiteY1" fmla="*/ 152903 h 424791"/>
              <a:gd name="connsiteX2" fmla="*/ 9149976 w 9149976"/>
              <a:gd name="connsiteY2" fmla="*/ 351858 h 424791"/>
              <a:gd name="connsiteX3" fmla="*/ 5976 w 9149976"/>
              <a:gd name="connsiteY3" fmla="*/ 245035 h 424791"/>
              <a:gd name="connsiteX4" fmla="*/ 0 w 9149976"/>
              <a:gd name="connsiteY4" fmla="*/ 0 h 424791"/>
              <a:gd name="connsiteX0" fmla="*/ 0 w 9161929"/>
              <a:gd name="connsiteY0" fmla="*/ 0 h 363276"/>
              <a:gd name="connsiteX1" fmla="*/ 9155952 w 9161929"/>
              <a:gd name="connsiteY1" fmla="*/ 91388 h 363276"/>
              <a:gd name="connsiteX2" fmla="*/ 9161929 w 9161929"/>
              <a:gd name="connsiteY2" fmla="*/ 290343 h 363276"/>
              <a:gd name="connsiteX3" fmla="*/ 17929 w 9161929"/>
              <a:gd name="connsiteY3" fmla="*/ 183520 h 363276"/>
              <a:gd name="connsiteX4" fmla="*/ 0 w 9161929"/>
              <a:gd name="connsiteY4" fmla="*/ 0 h 363276"/>
              <a:gd name="connsiteX0" fmla="*/ 0 w 9161929"/>
              <a:gd name="connsiteY0" fmla="*/ 0 h 363276"/>
              <a:gd name="connsiteX1" fmla="*/ 9155952 w 9161929"/>
              <a:gd name="connsiteY1" fmla="*/ 91388 h 363276"/>
              <a:gd name="connsiteX2" fmla="*/ 9161929 w 9161929"/>
              <a:gd name="connsiteY2" fmla="*/ 290343 h 363276"/>
              <a:gd name="connsiteX3" fmla="*/ 17929 w 9161929"/>
              <a:gd name="connsiteY3" fmla="*/ 183520 h 363276"/>
              <a:gd name="connsiteX4" fmla="*/ 0 w 9161929"/>
              <a:gd name="connsiteY4" fmla="*/ 0 h 363276"/>
              <a:gd name="connsiteX0" fmla="*/ 0 w 9173881"/>
              <a:gd name="connsiteY0" fmla="*/ 0 h 363276"/>
              <a:gd name="connsiteX1" fmla="*/ 9173881 w 9173881"/>
              <a:gd name="connsiteY1" fmla="*/ 91388 h 363276"/>
              <a:gd name="connsiteX2" fmla="*/ 9161929 w 9173881"/>
              <a:gd name="connsiteY2" fmla="*/ 290343 h 363276"/>
              <a:gd name="connsiteX3" fmla="*/ 17929 w 9173881"/>
              <a:gd name="connsiteY3" fmla="*/ 183520 h 363276"/>
              <a:gd name="connsiteX4" fmla="*/ 0 w 9173881"/>
              <a:gd name="connsiteY4" fmla="*/ 0 h 363276"/>
              <a:gd name="connsiteX0" fmla="*/ 0 w 9179858"/>
              <a:gd name="connsiteY0" fmla="*/ 0 h 363276"/>
              <a:gd name="connsiteX1" fmla="*/ 9173881 w 9179858"/>
              <a:gd name="connsiteY1" fmla="*/ 91388 h 363276"/>
              <a:gd name="connsiteX2" fmla="*/ 9179858 w 9179858"/>
              <a:gd name="connsiteY2" fmla="*/ 290343 h 363276"/>
              <a:gd name="connsiteX3" fmla="*/ 17929 w 9179858"/>
              <a:gd name="connsiteY3" fmla="*/ 183520 h 363276"/>
              <a:gd name="connsiteX4" fmla="*/ 0 w 9179858"/>
              <a:gd name="connsiteY4" fmla="*/ 0 h 363276"/>
              <a:gd name="connsiteX0" fmla="*/ 5977 w 9185835"/>
              <a:gd name="connsiteY0" fmla="*/ 0 h 364280"/>
              <a:gd name="connsiteX1" fmla="*/ 9179858 w 9185835"/>
              <a:gd name="connsiteY1" fmla="*/ 91388 h 364280"/>
              <a:gd name="connsiteX2" fmla="*/ 9185835 w 9185835"/>
              <a:gd name="connsiteY2" fmla="*/ 290343 h 364280"/>
              <a:gd name="connsiteX3" fmla="*/ 0 w 9185835"/>
              <a:gd name="connsiteY3" fmla="*/ 186758 h 364280"/>
              <a:gd name="connsiteX4" fmla="*/ 5977 w 9185835"/>
              <a:gd name="connsiteY4" fmla="*/ 0 h 364280"/>
              <a:gd name="connsiteX0" fmla="*/ 5977 w 9189517"/>
              <a:gd name="connsiteY0" fmla="*/ 0 h 364280"/>
              <a:gd name="connsiteX1" fmla="*/ 9189517 w 9189517"/>
              <a:gd name="connsiteY1" fmla="*/ 93995 h 364280"/>
              <a:gd name="connsiteX2" fmla="*/ 9185835 w 9189517"/>
              <a:gd name="connsiteY2" fmla="*/ 290343 h 364280"/>
              <a:gd name="connsiteX3" fmla="*/ 0 w 9189517"/>
              <a:gd name="connsiteY3" fmla="*/ 186758 h 364280"/>
              <a:gd name="connsiteX4" fmla="*/ 5977 w 9189517"/>
              <a:gd name="connsiteY4" fmla="*/ 0 h 364280"/>
              <a:gd name="connsiteX0" fmla="*/ 5977 w 9186028"/>
              <a:gd name="connsiteY0" fmla="*/ 140114 h 504394"/>
              <a:gd name="connsiteX1" fmla="*/ 9183232 w 9186028"/>
              <a:gd name="connsiteY1" fmla="*/ 0 h 504394"/>
              <a:gd name="connsiteX2" fmla="*/ 9185835 w 9186028"/>
              <a:gd name="connsiteY2" fmla="*/ 430457 h 504394"/>
              <a:gd name="connsiteX3" fmla="*/ 0 w 9186028"/>
              <a:gd name="connsiteY3" fmla="*/ 326872 h 504394"/>
              <a:gd name="connsiteX4" fmla="*/ 5977 w 9186028"/>
              <a:gd name="connsiteY4" fmla="*/ 140114 h 504394"/>
              <a:gd name="connsiteX0" fmla="*/ 5977 w 9183232"/>
              <a:gd name="connsiteY0" fmla="*/ 140114 h 395988"/>
              <a:gd name="connsiteX1" fmla="*/ 9183232 w 9183232"/>
              <a:gd name="connsiteY1" fmla="*/ 0 h 395988"/>
              <a:gd name="connsiteX2" fmla="*/ 9179550 w 9183232"/>
              <a:gd name="connsiteY2" fmla="*/ 162419 h 395988"/>
              <a:gd name="connsiteX3" fmla="*/ 0 w 9183232"/>
              <a:gd name="connsiteY3" fmla="*/ 326872 h 395988"/>
              <a:gd name="connsiteX4" fmla="*/ 5977 w 9183232"/>
              <a:gd name="connsiteY4" fmla="*/ 140114 h 395988"/>
              <a:gd name="connsiteX0" fmla="*/ 5977 w 9183232"/>
              <a:gd name="connsiteY0" fmla="*/ 99400 h 395988"/>
              <a:gd name="connsiteX1" fmla="*/ 9183232 w 9183232"/>
              <a:gd name="connsiteY1" fmla="*/ 0 h 395988"/>
              <a:gd name="connsiteX2" fmla="*/ 9179550 w 9183232"/>
              <a:gd name="connsiteY2" fmla="*/ 162419 h 395988"/>
              <a:gd name="connsiteX3" fmla="*/ 0 w 9183232"/>
              <a:gd name="connsiteY3" fmla="*/ 326872 h 395988"/>
              <a:gd name="connsiteX4" fmla="*/ 5977 w 9183232"/>
              <a:gd name="connsiteY4" fmla="*/ 99400 h 395988"/>
              <a:gd name="connsiteX0" fmla="*/ 12262 w 9189517"/>
              <a:gd name="connsiteY0" fmla="*/ 99400 h 353428"/>
              <a:gd name="connsiteX1" fmla="*/ 9189517 w 9189517"/>
              <a:gd name="connsiteY1" fmla="*/ 0 h 353428"/>
              <a:gd name="connsiteX2" fmla="*/ 9185835 w 9189517"/>
              <a:gd name="connsiteY2" fmla="*/ 162419 h 353428"/>
              <a:gd name="connsiteX3" fmla="*/ 0 w 9189517"/>
              <a:gd name="connsiteY3" fmla="*/ 272586 h 353428"/>
              <a:gd name="connsiteX4" fmla="*/ 12262 w 9189517"/>
              <a:gd name="connsiteY4" fmla="*/ 99400 h 353428"/>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98498"/>
              <a:gd name="connsiteY0" fmla="*/ 99400 h 367848"/>
              <a:gd name="connsiteX1" fmla="*/ 9189517 w 9198498"/>
              <a:gd name="connsiteY1" fmla="*/ 0 h 367848"/>
              <a:gd name="connsiteX2" fmla="*/ 9198406 w 9198498"/>
              <a:gd name="connsiteY2" fmla="*/ 165812 h 367848"/>
              <a:gd name="connsiteX3" fmla="*/ 0 w 9198498"/>
              <a:gd name="connsiteY3" fmla="*/ 272586 h 367848"/>
              <a:gd name="connsiteX4" fmla="*/ 12262 w 9198498"/>
              <a:gd name="connsiteY4" fmla="*/ 99400 h 367848"/>
              <a:gd name="connsiteX0" fmla="*/ 12262 w 9202088"/>
              <a:gd name="connsiteY0" fmla="*/ 102793 h 371241"/>
              <a:gd name="connsiteX1" fmla="*/ 9202088 w 9202088"/>
              <a:gd name="connsiteY1" fmla="*/ 0 h 371241"/>
              <a:gd name="connsiteX2" fmla="*/ 9198406 w 9202088"/>
              <a:gd name="connsiteY2" fmla="*/ 169205 h 371241"/>
              <a:gd name="connsiteX3" fmla="*/ 0 w 9202088"/>
              <a:gd name="connsiteY3" fmla="*/ 275979 h 371241"/>
              <a:gd name="connsiteX4" fmla="*/ 12262 w 9202088"/>
              <a:gd name="connsiteY4" fmla="*/ 102793 h 371241"/>
              <a:gd name="connsiteX0" fmla="*/ 0 w 9202397"/>
              <a:gd name="connsiteY0" fmla="*/ 106186 h 371241"/>
              <a:gd name="connsiteX1" fmla="*/ 9202397 w 9202397"/>
              <a:gd name="connsiteY1" fmla="*/ 0 h 371241"/>
              <a:gd name="connsiteX2" fmla="*/ 9198715 w 9202397"/>
              <a:gd name="connsiteY2" fmla="*/ 169205 h 371241"/>
              <a:gd name="connsiteX3" fmla="*/ 309 w 9202397"/>
              <a:gd name="connsiteY3" fmla="*/ 275979 h 371241"/>
              <a:gd name="connsiteX4" fmla="*/ 0 w 9202397"/>
              <a:gd name="connsiteY4" fmla="*/ 106186 h 371241"/>
              <a:gd name="connsiteX0" fmla="*/ 0 w 9202397"/>
              <a:gd name="connsiteY0" fmla="*/ 106186 h 376333"/>
              <a:gd name="connsiteX1" fmla="*/ 9202397 w 9202397"/>
              <a:gd name="connsiteY1" fmla="*/ 0 h 376333"/>
              <a:gd name="connsiteX2" fmla="*/ 9198715 w 9202397"/>
              <a:gd name="connsiteY2" fmla="*/ 169205 h 376333"/>
              <a:gd name="connsiteX3" fmla="*/ 6595 w 9202397"/>
              <a:gd name="connsiteY3" fmla="*/ 282765 h 376333"/>
              <a:gd name="connsiteX4" fmla="*/ 0 w 9202397"/>
              <a:gd name="connsiteY4" fmla="*/ 106186 h 376333"/>
              <a:gd name="connsiteX0" fmla="*/ 0 w 9202397"/>
              <a:gd name="connsiteY0" fmla="*/ 106186 h 376333"/>
              <a:gd name="connsiteX1" fmla="*/ 9202397 w 9202397"/>
              <a:gd name="connsiteY1" fmla="*/ 0 h 376333"/>
              <a:gd name="connsiteX2" fmla="*/ 9198715 w 9202397"/>
              <a:gd name="connsiteY2" fmla="*/ 169205 h 376333"/>
              <a:gd name="connsiteX3" fmla="*/ 6595 w 9202397"/>
              <a:gd name="connsiteY3" fmla="*/ 282765 h 376333"/>
              <a:gd name="connsiteX4" fmla="*/ 0 w 9202397"/>
              <a:gd name="connsiteY4" fmla="*/ 106186 h 376333"/>
              <a:gd name="connsiteX0" fmla="*/ 0 w 9202397"/>
              <a:gd name="connsiteY0" fmla="*/ 106186 h 376333"/>
              <a:gd name="connsiteX1" fmla="*/ 9202397 w 9202397"/>
              <a:gd name="connsiteY1" fmla="*/ 0 h 376333"/>
              <a:gd name="connsiteX2" fmla="*/ 9198715 w 9202397"/>
              <a:gd name="connsiteY2" fmla="*/ 169205 h 376333"/>
              <a:gd name="connsiteX3" fmla="*/ 6595 w 9202397"/>
              <a:gd name="connsiteY3" fmla="*/ 282765 h 376333"/>
              <a:gd name="connsiteX4" fmla="*/ 0 w 9202397"/>
              <a:gd name="connsiteY4" fmla="*/ 106186 h 3763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202397" h="376333">
                <a:moveTo>
                  <a:pt x="0" y="106186"/>
                </a:moveTo>
                <a:cubicBezTo>
                  <a:pt x="1875883" y="315636"/>
                  <a:pt x="6206009" y="150079"/>
                  <a:pt x="9202397" y="0"/>
                </a:cubicBezTo>
                <a:cubicBezTo>
                  <a:pt x="9201170" y="65449"/>
                  <a:pt x="9199942" y="103756"/>
                  <a:pt x="9198715" y="169205"/>
                </a:cubicBezTo>
                <a:cubicBezTo>
                  <a:pt x="4871750" y="305192"/>
                  <a:pt x="1254844" y="491365"/>
                  <a:pt x="6595" y="282765"/>
                </a:cubicBezTo>
                <a:lnTo>
                  <a:pt x="0" y="106186"/>
                </a:lnTo>
                <a:close/>
              </a:path>
            </a:pathLst>
          </a:custGeom>
          <a:solidFill>
            <a:srgbClr val="00B7A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9" name="Straight Connector 8">
            <a:extLst>
              <a:ext uri="{FF2B5EF4-FFF2-40B4-BE49-F238E27FC236}">
                <a16:creationId xmlns:a16="http://schemas.microsoft.com/office/drawing/2014/main" id="{596DC7F2-934F-83BB-3F2A-4D01B3BE8C53}"/>
              </a:ext>
            </a:extLst>
          </p:cNvPr>
          <p:cNvCxnSpPr/>
          <p:nvPr/>
        </p:nvCxnSpPr>
        <p:spPr>
          <a:xfrm>
            <a:off x="720247" y="2223370"/>
            <a:ext cx="0" cy="3901857"/>
          </a:xfrm>
          <a:prstGeom prst="line">
            <a:avLst/>
          </a:prstGeom>
          <a:ln>
            <a:solidFill>
              <a:srgbClr val="00B7AE"/>
            </a:solidFill>
          </a:ln>
        </p:spPr>
        <p:style>
          <a:lnRef idx="1">
            <a:schemeClr val="accent1"/>
          </a:lnRef>
          <a:fillRef idx="0">
            <a:schemeClr val="accent1"/>
          </a:fillRef>
          <a:effectRef idx="0">
            <a:schemeClr val="accent1"/>
          </a:effectRef>
          <a:fontRef idx="minor">
            <a:schemeClr val="tx1"/>
          </a:fontRef>
        </p:style>
      </p:cxnSp>
      <p:sp>
        <p:nvSpPr>
          <p:cNvPr id="18" name="Text Placeholder 4">
            <a:extLst>
              <a:ext uri="{FF2B5EF4-FFF2-40B4-BE49-F238E27FC236}">
                <a16:creationId xmlns:a16="http://schemas.microsoft.com/office/drawing/2014/main" id="{AB9096E5-2E96-3B22-183D-62C12A1810CA}"/>
              </a:ext>
            </a:extLst>
          </p:cNvPr>
          <p:cNvSpPr>
            <a:spLocks noGrp="1"/>
          </p:cNvSpPr>
          <p:nvPr>
            <p:ph type="body" sz="quarter" idx="13" hasCustomPrompt="1"/>
          </p:nvPr>
        </p:nvSpPr>
        <p:spPr>
          <a:xfrm>
            <a:off x="613775" y="413971"/>
            <a:ext cx="7985344" cy="1158745"/>
          </a:xfrm>
          <a:prstGeom prst="rect">
            <a:avLst/>
          </a:prstGeom>
        </p:spPr>
        <p:txBody>
          <a:bodyPr anchor="t"/>
          <a:lstStyle>
            <a:lvl1pPr marL="0" indent="0">
              <a:spcBef>
                <a:spcPts val="0"/>
              </a:spcBef>
              <a:buFontTx/>
              <a:buNone/>
              <a:defRPr sz="1800">
                <a:solidFill>
                  <a:schemeClr val="bg1"/>
                </a:solidFill>
                <a:latin typeface="Rubik Medium" panose="02000604000000020004" pitchFamily="2" charset="-79"/>
                <a:cs typeface="Rubik Medium" panose="02000604000000020004" pitchFamily="2" charset="-79"/>
              </a:defRPr>
            </a:lvl1pPr>
          </a:lstStyle>
          <a:p>
            <a:pPr fontAlgn="b"/>
            <a:r>
              <a:rPr lang="en-GB" baseline="0">
                <a:solidFill>
                  <a:schemeClr val="bg1"/>
                </a:solidFill>
              </a:rPr>
              <a:t>Click to edit two lines of text to add further information</a:t>
            </a:r>
          </a:p>
          <a:p>
            <a:pPr marL="0" marR="0" lvl="0" indent="0" algn="l" defTabSz="914400" rtl="0" eaLnBrk="1" fontAlgn="b" latinLnBrk="0" hangingPunct="1">
              <a:lnSpc>
                <a:spcPct val="90000"/>
              </a:lnSpc>
              <a:spcBef>
                <a:spcPts val="0"/>
              </a:spcBef>
              <a:spcAft>
                <a:spcPts val="0"/>
              </a:spcAft>
              <a:buClrTx/>
              <a:buSzTx/>
              <a:buFontTx/>
              <a:buNone/>
              <a:tabLst/>
              <a:defRPr/>
            </a:pPr>
            <a:r>
              <a:rPr lang="en-GB" baseline="0">
                <a:solidFill>
                  <a:schemeClr val="bg1"/>
                </a:solidFill>
              </a:rPr>
              <a:t>Click to edit two lines of text to add further information</a:t>
            </a:r>
          </a:p>
          <a:p>
            <a:pPr fontAlgn="b"/>
            <a:endParaRPr lang="en-GB" baseline="0">
              <a:solidFill>
                <a:schemeClr val="bg1"/>
              </a:solidFill>
            </a:endParaRPr>
          </a:p>
        </p:txBody>
      </p:sp>
      <p:sp>
        <p:nvSpPr>
          <p:cNvPr id="2" name="Text Placeholder 2">
            <a:extLst>
              <a:ext uri="{FF2B5EF4-FFF2-40B4-BE49-F238E27FC236}">
                <a16:creationId xmlns:a16="http://schemas.microsoft.com/office/drawing/2014/main" id="{C3C5A306-6B16-3C5B-659D-2BEADE53329E}"/>
              </a:ext>
            </a:extLst>
          </p:cNvPr>
          <p:cNvSpPr>
            <a:spLocks noGrp="1"/>
          </p:cNvSpPr>
          <p:nvPr>
            <p:ph type="body" sz="quarter" idx="10" hasCustomPrompt="1"/>
          </p:nvPr>
        </p:nvSpPr>
        <p:spPr>
          <a:xfrm>
            <a:off x="791132" y="2176356"/>
            <a:ext cx="3780868" cy="3948871"/>
          </a:xfrm>
          <a:prstGeom prst="rect">
            <a:avLst/>
          </a:prstGeom>
        </p:spPr>
        <p:txBody>
          <a:bodyPr/>
          <a:lstStyle>
            <a:lvl1pPr marL="0" marR="0" indent="0" algn="l" defTabSz="914400" rtl="0" eaLnBrk="1" fontAlgn="auto" latinLnBrk="0" hangingPunct="1">
              <a:lnSpc>
                <a:spcPct val="90000"/>
              </a:lnSpc>
              <a:spcBef>
                <a:spcPts val="800"/>
              </a:spcBef>
              <a:spcAft>
                <a:spcPts val="0"/>
              </a:spcAft>
              <a:buClrTx/>
              <a:buSzTx/>
              <a:buFontTx/>
              <a:buNone/>
              <a:tabLst/>
              <a:defRPr lang="en-GB" sz="1200" b="1" i="0" smtClean="0">
                <a:solidFill>
                  <a:schemeClr val="tx1"/>
                </a:solidFill>
                <a:effectLst/>
                <a:latin typeface="Lato" panose="020F0502020204030203" pitchFamily="34" charset="77"/>
                <a:cs typeface="Rubik Medium" panose="02000604000000020004" pitchFamily="2" charset="-79"/>
              </a:defRPr>
            </a:lvl1pPr>
            <a:lvl2pPr marL="0" indent="0">
              <a:buFont typeface="Arial" panose="020B0604020202020204" pitchFamily="34" charset="0"/>
              <a:buChar char="•"/>
              <a:defRPr sz="1200">
                <a:latin typeface="Lato" panose="020F0502020204030203" pitchFamily="34" charset="77"/>
              </a:defRPr>
            </a:lvl2pPr>
            <a:lvl3pPr>
              <a:buFontTx/>
              <a:buNone/>
              <a:defRPr/>
            </a:lvl3pPr>
            <a:lvl4pPr>
              <a:buFontTx/>
              <a:buNone/>
              <a:defRPr/>
            </a:lvl4pPr>
            <a:lvl5pPr>
              <a:buFontTx/>
              <a:buNone/>
              <a:defRPr/>
            </a:lvl5pPr>
          </a:lstStyle>
          <a:p>
            <a:pPr lvl="0"/>
            <a:r>
              <a:rPr lang="en-GB"/>
              <a:t>Use bold heading for single line main title</a:t>
            </a:r>
          </a:p>
          <a:p>
            <a:pPr marL="0" marR="0" lvl="1" indent="0" algn="l" defTabSz="914400" rtl="0" eaLnBrk="1" fontAlgn="auto" latinLnBrk="0" hangingPunct="1">
              <a:lnSpc>
                <a:spcPct val="90000"/>
              </a:lnSpc>
              <a:spcBef>
                <a:spcPts val="500"/>
              </a:spcBef>
              <a:spcAft>
                <a:spcPts val="0"/>
              </a:spcAft>
              <a:buClrTx/>
              <a:buSzTx/>
              <a:buFontTx/>
              <a:buNone/>
              <a:tabLst/>
              <a:defRPr/>
            </a:pPr>
            <a:r>
              <a:rPr lang="en-GB"/>
              <a:t>Use body text for running text in paragraphs, with line breaks between</a:t>
            </a:r>
          </a:p>
        </p:txBody>
      </p:sp>
      <p:sp>
        <p:nvSpPr>
          <p:cNvPr id="4" name="Text Placeholder 2">
            <a:extLst>
              <a:ext uri="{FF2B5EF4-FFF2-40B4-BE49-F238E27FC236}">
                <a16:creationId xmlns:a16="http://schemas.microsoft.com/office/drawing/2014/main" id="{028CD344-C175-0FA4-27C7-9CFAFC454D7A}"/>
              </a:ext>
            </a:extLst>
          </p:cNvPr>
          <p:cNvSpPr>
            <a:spLocks noGrp="1"/>
          </p:cNvSpPr>
          <p:nvPr>
            <p:ph type="body" sz="quarter" idx="14" hasCustomPrompt="1"/>
          </p:nvPr>
        </p:nvSpPr>
        <p:spPr>
          <a:xfrm>
            <a:off x="4818251" y="2176356"/>
            <a:ext cx="3780868" cy="3948871"/>
          </a:xfrm>
          <a:prstGeom prst="rect">
            <a:avLst/>
          </a:prstGeom>
        </p:spPr>
        <p:txBody>
          <a:bodyPr/>
          <a:lstStyle>
            <a:lvl1pPr marL="0" indent="0">
              <a:spcBef>
                <a:spcPts val="800"/>
              </a:spcBef>
              <a:buFontTx/>
              <a:buNone/>
              <a:defRPr lang="en-GB" sz="1200" b="1" i="0" smtClean="0">
                <a:solidFill>
                  <a:schemeClr val="tx1"/>
                </a:solidFill>
                <a:effectLst/>
                <a:latin typeface="Lato" panose="020F0502020204030203" pitchFamily="34" charset="77"/>
                <a:cs typeface="Rubik Medium" panose="02000604000000020004" pitchFamily="2" charset="-79"/>
              </a:defRPr>
            </a:lvl1pPr>
            <a:lvl2pPr marL="171450" indent="-171450" algn="l">
              <a:buFont typeface="Arial" panose="020B0604020202020204" pitchFamily="34" charset="0"/>
              <a:buChar char="•"/>
              <a:defRPr sz="1200" b="0" i="0">
                <a:latin typeface="Lato" panose="020F0502020204030203" pitchFamily="34" charset="77"/>
              </a:defRPr>
            </a:lvl2pPr>
            <a:lvl3pPr indent="0" algn="l">
              <a:lnSpc>
                <a:spcPct val="100000"/>
              </a:lnSpc>
              <a:buFontTx/>
              <a:buNone/>
              <a:defRPr sz="1200" b="0" i="0">
                <a:latin typeface="Lato" panose="020F0502020204030203" pitchFamily="34" charset="77"/>
              </a:defRPr>
            </a:lvl3pPr>
            <a:lvl4pPr indent="0" algn="l">
              <a:lnSpc>
                <a:spcPct val="100000"/>
              </a:lnSpc>
              <a:buFontTx/>
              <a:buNone/>
              <a:defRPr sz="1200" b="0" i="0">
                <a:latin typeface="Lato" panose="020F0502020204030203" pitchFamily="34" charset="77"/>
              </a:defRPr>
            </a:lvl4pPr>
            <a:lvl5pPr>
              <a:buFontTx/>
              <a:buNone/>
              <a:defRPr/>
            </a:lvl5pPr>
          </a:lstStyle>
          <a:p>
            <a:pPr lvl="0"/>
            <a:r>
              <a:rPr lang="en-GB"/>
              <a:t>Use bold heading for single line main title</a:t>
            </a:r>
          </a:p>
          <a:p>
            <a:pPr marL="0" marR="0" lvl="1" indent="0" algn="l" defTabSz="914400" rtl="0" eaLnBrk="1" fontAlgn="auto" latinLnBrk="0" hangingPunct="1">
              <a:lnSpc>
                <a:spcPct val="90000"/>
              </a:lnSpc>
              <a:spcBef>
                <a:spcPts val="500"/>
              </a:spcBef>
              <a:spcAft>
                <a:spcPts val="0"/>
              </a:spcAft>
              <a:buClrTx/>
              <a:buSzTx/>
              <a:buFontTx/>
              <a:buNone/>
              <a:tabLst/>
              <a:defRPr/>
            </a:pPr>
            <a:r>
              <a:rPr lang="en-GB"/>
              <a:t>Use body text for running text in paragraphs, with line breaks between</a:t>
            </a:r>
          </a:p>
        </p:txBody>
      </p:sp>
    </p:spTree>
    <p:extLst>
      <p:ext uri="{BB962C8B-B14F-4D97-AF65-F5344CB8AC3E}">
        <p14:creationId xmlns:p14="http://schemas.microsoft.com/office/powerpoint/2010/main" val="248164776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5_Content page text only 2 columns (no numbers)">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3E0B2EE5-C458-B4BC-A4B7-1ADD169CB806}"/>
              </a:ext>
            </a:extLst>
          </p:cNvPr>
          <p:cNvSpPr/>
          <p:nvPr/>
        </p:nvSpPr>
        <p:spPr>
          <a:xfrm>
            <a:off x="-12526" y="-6263"/>
            <a:ext cx="9169052" cy="1816807"/>
          </a:xfrm>
          <a:custGeom>
            <a:avLst/>
            <a:gdLst>
              <a:gd name="connsiteX0" fmla="*/ 0 w 9294312"/>
              <a:gd name="connsiteY0" fmla="*/ 0 h 1521912"/>
              <a:gd name="connsiteX1" fmla="*/ 9294312 w 9294312"/>
              <a:gd name="connsiteY1" fmla="*/ 0 h 1521912"/>
              <a:gd name="connsiteX2" fmla="*/ 9294312 w 9294312"/>
              <a:gd name="connsiteY2" fmla="*/ 1521912 h 1521912"/>
              <a:gd name="connsiteX3" fmla="*/ 0 w 9294312"/>
              <a:gd name="connsiteY3" fmla="*/ 1521912 h 1521912"/>
              <a:gd name="connsiteX4" fmla="*/ 0 w 9294312"/>
              <a:gd name="connsiteY4" fmla="*/ 0 h 1521912"/>
              <a:gd name="connsiteX0" fmla="*/ 0 w 9294312"/>
              <a:gd name="connsiteY0" fmla="*/ 0 h 1766170"/>
              <a:gd name="connsiteX1" fmla="*/ 9294312 w 9294312"/>
              <a:gd name="connsiteY1" fmla="*/ 0 h 1766170"/>
              <a:gd name="connsiteX2" fmla="*/ 9294312 w 9294312"/>
              <a:gd name="connsiteY2" fmla="*/ 1521912 h 1766170"/>
              <a:gd name="connsiteX3" fmla="*/ 50104 w 9294312"/>
              <a:gd name="connsiteY3" fmla="*/ 1766170 h 1766170"/>
              <a:gd name="connsiteX4" fmla="*/ 0 w 9294312"/>
              <a:gd name="connsiteY4" fmla="*/ 0 h 1766170"/>
              <a:gd name="connsiteX0" fmla="*/ 0 w 9294312"/>
              <a:gd name="connsiteY0" fmla="*/ 0 h 1908657"/>
              <a:gd name="connsiteX1" fmla="*/ 9294312 w 9294312"/>
              <a:gd name="connsiteY1" fmla="*/ 0 h 1908657"/>
              <a:gd name="connsiteX2" fmla="*/ 9294312 w 9294312"/>
              <a:gd name="connsiteY2" fmla="*/ 1521912 h 1908657"/>
              <a:gd name="connsiteX3" fmla="*/ 50104 w 9294312"/>
              <a:gd name="connsiteY3" fmla="*/ 1766170 h 1908657"/>
              <a:gd name="connsiteX4" fmla="*/ 0 w 9294312"/>
              <a:gd name="connsiteY4" fmla="*/ 0 h 1908657"/>
              <a:gd name="connsiteX0" fmla="*/ 18789 w 9244208"/>
              <a:gd name="connsiteY0" fmla="*/ 338202 h 1908657"/>
              <a:gd name="connsiteX1" fmla="*/ 9244208 w 9244208"/>
              <a:gd name="connsiteY1" fmla="*/ 0 h 1908657"/>
              <a:gd name="connsiteX2" fmla="*/ 9244208 w 9244208"/>
              <a:gd name="connsiteY2" fmla="*/ 1521912 h 1908657"/>
              <a:gd name="connsiteX3" fmla="*/ 0 w 9244208"/>
              <a:gd name="connsiteY3" fmla="*/ 1766170 h 1908657"/>
              <a:gd name="connsiteX4" fmla="*/ 18789 w 9244208"/>
              <a:gd name="connsiteY4" fmla="*/ 338202 h 1908657"/>
              <a:gd name="connsiteX0" fmla="*/ 6263 w 9244208"/>
              <a:gd name="connsiteY0" fmla="*/ 93944 h 1908657"/>
              <a:gd name="connsiteX1" fmla="*/ 9244208 w 9244208"/>
              <a:gd name="connsiteY1" fmla="*/ 0 h 1908657"/>
              <a:gd name="connsiteX2" fmla="*/ 9244208 w 9244208"/>
              <a:gd name="connsiteY2" fmla="*/ 1521912 h 1908657"/>
              <a:gd name="connsiteX3" fmla="*/ 0 w 9244208"/>
              <a:gd name="connsiteY3" fmla="*/ 1766170 h 1908657"/>
              <a:gd name="connsiteX4" fmla="*/ 6263 w 9244208"/>
              <a:gd name="connsiteY4" fmla="*/ 93944 h 1908657"/>
              <a:gd name="connsiteX0" fmla="*/ 6263 w 9244208"/>
              <a:gd name="connsiteY0" fmla="*/ 12525 h 1827238"/>
              <a:gd name="connsiteX1" fmla="*/ 9144000 w 9244208"/>
              <a:gd name="connsiteY1" fmla="*/ 0 h 1827238"/>
              <a:gd name="connsiteX2" fmla="*/ 9244208 w 9244208"/>
              <a:gd name="connsiteY2" fmla="*/ 1440493 h 1827238"/>
              <a:gd name="connsiteX3" fmla="*/ 0 w 9244208"/>
              <a:gd name="connsiteY3" fmla="*/ 1684751 h 1827238"/>
              <a:gd name="connsiteX4" fmla="*/ 6263 w 9244208"/>
              <a:gd name="connsiteY4" fmla="*/ 12525 h 1827238"/>
              <a:gd name="connsiteX0" fmla="*/ 6263 w 9244208"/>
              <a:gd name="connsiteY0" fmla="*/ 0 h 1814713"/>
              <a:gd name="connsiteX1" fmla="*/ 9156526 w 9244208"/>
              <a:gd name="connsiteY1" fmla="*/ 1 h 1814713"/>
              <a:gd name="connsiteX2" fmla="*/ 9244208 w 9244208"/>
              <a:gd name="connsiteY2" fmla="*/ 1427968 h 1814713"/>
              <a:gd name="connsiteX3" fmla="*/ 0 w 9244208"/>
              <a:gd name="connsiteY3" fmla="*/ 1672226 h 1814713"/>
              <a:gd name="connsiteX4" fmla="*/ 6263 w 9244208"/>
              <a:gd name="connsiteY4" fmla="*/ 0 h 1814713"/>
              <a:gd name="connsiteX0" fmla="*/ 6263 w 9156526"/>
              <a:gd name="connsiteY0" fmla="*/ 0 h 1816807"/>
              <a:gd name="connsiteX1" fmla="*/ 9156526 w 9156526"/>
              <a:gd name="connsiteY1" fmla="*/ 1 h 1816807"/>
              <a:gd name="connsiteX2" fmla="*/ 9156526 w 9156526"/>
              <a:gd name="connsiteY2" fmla="*/ 1440494 h 1816807"/>
              <a:gd name="connsiteX3" fmla="*/ 0 w 9156526"/>
              <a:gd name="connsiteY3" fmla="*/ 1672226 h 1816807"/>
              <a:gd name="connsiteX4" fmla="*/ 6263 w 9156526"/>
              <a:gd name="connsiteY4" fmla="*/ 0 h 1816807"/>
              <a:gd name="connsiteX0" fmla="*/ 6263 w 9169052"/>
              <a:gd name="connsiteY0" fmla="*/ 0 h 1816807"/>
              <a:gd name="connsiteX1" fmla="*/ 9156526 w 9169052"/>
              <a:gd name="connsiteY1" fmla="*/ 1 h 1816807"/>
              <a:gd name="connsiteX2" fmla="*/ 9169052 w 9169052"/>
              <a:gd name="connsiteY2" fmla="*/ 1440494 h 1816807"/>
              <a:gd name="connsiteX3" fmla="*/ 0 w 9169052"/>
              <a:gd name="connsiteY3" fmla="*/ 1672226 h 1816807"/>
              <a:gd name="connsiteX4" fmla="*/ 6263 w 9169052"/>
              <a:gd name="connsiteY4" fmla="*/ 0 h 1816807"/>
              <a:gd name="connsiteX0" fmla="*/ 6263 w 9169052"/>
              <a:gd name="connsiteY0" fmla="*/ 0 h 1816807"/>
              <a:gd name="connsiteX1" fmla="*/ 9169052 w 9169052"/>
              <a:gd name="connsiteY1" fmla="*/ 1 h 1816807"/>
              <a:gd name="connsiteX2" fmla="*/ 9169052 w 9169052"/>
              <a:gd name="connsiteY2" fmla="*/ 1440494 h 1816807"/>
              <a:gd name="connsiteX3" fmla="*/ 0 w 9169052"/>
              <a:gd name="connsiteY3" fmla="*/ 1672226 h 1816807"/>
              <a:gd name="connsiteX4" fmla="*/ 6263 w 9169052"/>
              <a:gd name="connsiteY4" fmla="*/ 0 h 18168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69052" h="1816807">
                <a:moveTo>
                  <a:pt x="6263" y="0"/>
                </a:moveTo>
                <a:lnTo>
                  <a:pt x="9169052" y="1"/>
                </a:lnTo>
                <a:lnTo>
                  <a:pt x="9169052" y="1440494"/>
                </a:lnTo>
                <a:cubicBezTo>
                  <a:pt x="6087649" y="1521913"/>
                  <a:pt x="3018773" y="2073059"/>
                  <a:pt x="0" y="1672226"/>
                </a:cubicBezTo>
                <a:cubicBezTo>
                  <a:pt x="2088" y="1114817"/>
                  <a:pt x="4175" y="557409"/>
                  <a:pt x="6263" y="0"/>
                </a:cubicBezTo>
                <a:close/>
              </a:path>
            </a:pathLst>
          </a:custGeom>
          <a:solidFill>
            <a:srgbClr val="0ABA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Rectangle 8">
            <a:extLst>
              <a:ext uri="{FF2B5EF4-FFF2-40B4-BE49-F238E27FC236}">
                <a16:creationId xmlns:a16="http://schemas.microsoft.com/office/drawing/2014/main" id="{6C7A0EF6-992D-9D58-3CA1-4B956D67F7DE}"/>
              </a:ext>
            </a:extLst>
          </p:cNvPr>
          <p:cNvSpPr/>
          <p:nvPr/>
        </p:nvSpPr>
        <p:spPr>
          <a:xfrm>
            <a:off x="-15537" y="1261015"/>
            <a:ext cx="9169470" cy="694684"/>
          </a:xfrm>
          <a:custGeom>
            <a:avLst/>
            <a:gdLst>
              <a:gd name="connsiteX0" fmla="*/ 0 w 9550400"/>
              <a:gd name="connsiteY0" fmla="*/ 0 h 316753"/>
              <a:gd name="connsiteX1" fmla="*/ 9550400 w 9550400"/>
              <a:gd name="connsiteY1" fmla="*/ 0 h 316753"/>
              <a:gd name="connsiteX2" fmla="*/ 9550400 w 9550400"/>
              <a:gd name="connsiteY2" fmla="*/ 316753 h 316753"/>
              <a:gd name="connsiteX3" fmla="*/ 0 w 9550400"/>
              <a:gd name="connsiteY3" fmla="*/ 316753 h 316753"/>
              <a:gd name="connsiteX4" fmla="*/ 0 w 9550400"/>
              <a:gd name="connsiteY4" fmla="*/ 0 h 316753"/>
              <a:gd name="connsiteX0" fmla="*/ 0 w 9550400"/>
              <a:gd name="connsiteY0" fmla="*/ 0 h 1655482"/>
              <a:gd name="connsiteX1" fmla="*/ 9550400 w 9550400"/>
              <a:gd name="connsiteY1" fmla="*/ 0 h 1655482"/>
              <a:gd name="connsiteX2" fmla="*/ 9550400 w 9550400"/>
              <a:gd name="connsiteY2" fmla="*/ 316753 h 1655482"/>
              <a:gd name="connsiteX3" fmla="*/ 304800 w 9550400"/>
              <a:gd name="connsiteY3" fmla="*/ 1655482 h 1655482"/>
              <a:gd name="connsiteX4" fmla="*/ 0 w 9550400"/>
              <a:gd name="connsiteY4" fmla="*/ 0 h 1655482"/>
              <a:gd name="connsiteX0" fmla="*/ 262965 w 9245600"/>
              <a:gd name="connsiteY0" fmla="*/ 1069788 h 1655482"/>
              <a:gd name="connsiteX1" fmla="*/ 9245600 w 9245600"/>
              <a:gd name="connsiteY1" fmla="*/ 0 h 1655482"/>
              <a:gd name="connsiteX2" fmla="*/ 9245600 w 9245600"/>
              <a:gd name="connsiteY2" fmla="*/ 316753 h 1655482"/>
              <a:gd name="connsiteX3" fmla="*/ 0 w 9245600"/>
              <a:gd name="connsiteY3" fmla="*/ 1655482 h 1655482"/>
              <a:gd name="connsiteX4" fmla="*/ 262965 w 9245600"/>
              <a:gd name="connsiteY4" fmla="*/ 1069788 h 1655482"/>
              <a:gd name="connsiteX0" fmla="*/ 0 w 9251576"/>
              <a:gd name="connsiteY0" fmla="*/ 1410447 h 1655482"/>
              <a:gd name="connsiteX1" fmla="*/ 9251576 w 9251576"/>
              <a:gd name="connsiteY1" fmla="*/ 0 h 1655482"/>
              <a:gd name="connsiteX2" fmla="*/ 9251576 w 9251576"/>
              <a:gd name="connsiteY2" fmla="*/ 316753 h 1655482"/>
              <a:gd name="connsiteX3" fmla="*/ 5976 w 9251576"/>
              <a:gd name="connsiteY3" fmla="*/ 1655482 h 1655482"/>
              <a:gd name="connsiteX4" fmla="*/ 0 w 9251576"/>
              <a:gd name="connsiteY4" fmla="*/ 1410447 h 1655482"/>
              <a:gd name="connsiteX0" fmla="*/ 0 w 9251576"/>
              <a:gd name="connsiteY0" fmla="*/ 1410447 h 1810870"/>
              <a:gd name="connsiteX1" fmla="*/ 9251576 w 9251576"/>
              <a:gd name="connsiteY1" fmla="*/ 0 h 1810870"/>
              <a:gd name="connsiteX2" fmla="*/ 9161929 w 9251576"/>
              <a:gd name="connsiteY2" fmla="*/ 1810870 h 1810870"/>
              <a:gd name="connsiteX3" fmla="*/ 5976 w 9251576"/>
              <a:gd name="connsiteY3" fmla="*/ 1655482 h 1810870"/>
              <a:gd name="connsiteX4" fmla="*/ 0 w 9251576"/>
              <a:gd name="connsiteY4" fmla="*/ 1410447 h 1810870"/>
              <a:gd name="connsiteX0" fmla="*/ 0 w 9161929"/>
              <a:gd name="connsiteY0" fmla="*/ 0 h 400423"/>
              <a:gd name="connsiteX1" fmla="*/ 9161929 w 9161929"/>
              <a:gd name="connsiteY1" fmla="*/ 95623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9976 w 9161929"/>
              <a:gd name="connsiteY1" fmla="*/ 19124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1957 h 402380"/>
              <a:gd name="connsiteX1" fmla="*/ 9144000 w 9161929"/>
              <a:gd name="connsiteY1" fmla="*/ 109533 h 402380"/>
              <a:gd name="connsiteX2" fmla="*/ 9161929 w 9161929"/>
              <a:gd name="connsiteY2" fmla="*/ 402380 h 402380"/>
              <a:gd name="connsiteX3" fmla="*/ 5976 w 9161929"/>
              <a:gd name="connsiteY3" fmla="*/ 246992 h 402380"/>
              <a:gd name="connsiteX4" fmla="*/ 0 w 9161929"/>
              <a:gd name="connsiteY4" fmla="*/ 1957 h 402380"/>
              <a:gd name="connsiteX0" fmla="*/ 0 w 9161929"/>
              <a:gd name="connsiteY0" fmla="*/ 2559 h 402982"/>
              <a:gd name="connsiteX1" fmla="*/ 9144000 w 9161929"/>
              <a:gd name="connsiteY1" fmla="*/ 110135 h 402982"/>
              <a:gd name="connsiteX2" fmla="*/ 9161929 w 9161929"/>
              <a:gd name="connsiteY2" fmla="*/ 402982 h 402982"/>
              <a:gd name="connsiteX3" fmla="*/ 5976 w 9161929"/>
              <a:gd name="connsiteY3" fmla="*/ 247594 h 402982"/>
              <a:gd name="connsiteX4" fmla="*/ 0 w 9161929"/>
              <a:gd name="connsiteY4" fmla="*/ 2559 h 402982"/>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41652"/>
              <a:gd name="connsiteX1" fmla="*/ 9144000 w 9161929"/>
              <a:gd name="connsiteY1" fmla="*/ 107576 h 441652"/>
              <a:gd name="connsiteX2" fmla="*/ 9161929 w 9161929"/>
              <a:gd name="connsiteY2" fmla="*/ 400423 h 441652"/>
              <a:gd name="connsiteX3" fmla="*/ 5976 w 9161929"/>
              <a:gd name="connsiteY3" fmla="*/ 245035 h 441652"/>
              <a:gd name="connsiteX4" fmla="*/ 0 w 9161929"/>
              <a:gd name="connsiteY4" fmla="*/ 0 h 441652"/>
              <a:gd name="connsiteX0" fmla="*/ 0 w 9161929"/>
              <a:gd name="connsiteY0" fmla="*/ 0 h 472675"/>
              <a:gd name="connsiteX1" fmla="*/ 9144000 w 9161929"/>
              <a:gd name="connsiteY1" fmla="*/ 107576 h 472675"/>
              <a:gd name="connsiteX2" fmla="*/ 9161929 w 9161929"/>
              <a:gd name="connsiteY2" fmla="*/ 400423 h 472675"/>
              <a:gd name="connsiteX3" fmla="*/ 5976 w 9161929"/>
              <a:gd name="connsiteY3" fmla="*/ 245035 h 472675"/>
              <a:gd name="connsiteX4" fmla="*/ 0 w 9161929"/>
              <a:gd name="connsiteY4" fmla="*/ 0 h 472675"/>
              <a:gd name="connsiteX0" fmla="*/ 0 w 9161929"/>
              <a:gd name="connsiteY0" fmla="*/ 0 h 465200"/>
              <a:gd name="connsiteX1" fmla="*/ 9144000 w 9161929"/>
              <a:gd name="connsiteY1" fmla="*/ 107576 h 465200"/>
              <a:gd name="connsiteX2" fmla="*/ 9161929 w 9161929"/>
              <a:gd name="connsiteY2" fmla="*/ 400423 h 465200"/>
              <a:gd name="connsiteX3" fmla="*/ 5976 w 9161929"/>
              <a:gd name="connsiteY3" fmla="*/ 245035 h 465200"/>
              <a:gd name="connsiteX4" fmla="*/ 0 w 9161929"/>
              <a:gd name="connsiteY4" fmla="*/ 0 h 465200"/>
              <a:gd name="connsiteX0" fmla="*/ 0 w 9149976"/>
              <a:gd name="connsiteY0" fmla="*/ 0 h 430862"/>
              <a:gd name="connsiteX1" fmla="*/ 9144000 w 9149976"/>
              <a:gd name="connsiteY1" fmla="*/ 107576 h 430862"/>
              <a:gd name="connsiteX2" fmla="*/ 9149976 w 9149976"/>
              <a:gd name="connsiteY2" fmla="*/ 351858 h 430862"/>
              <a:gd name="connsiteX3" fmla="*/ 5976 w 9149976"/>
              <a:gd name="connsiteY3" fmla="*/ 245035 h 430862"/>
              <a:gd name="connsiteX4" fmla="*/ 0 w 9149976"/>
              <a:gd name="connsiteY4" fmla="*/ 0 h 430862"/>
              <a:gd name="connsiteX0" fmla="*/ 0 w 9155952"/>
              <a:gd name="connsiteY0" fmla="*/ 0 h 430862"/>
              <a:gd name="connsiteX1" fmla="*/ 9155952 w 9155952"/>
              <a:gd name="connsiteY1" fmla="*/ 107576 h 430862"/>
              <a:gd name="connsiteX2" fmla="*/ 9149976 w 9155952"/>
              <a:gd name="connsiteY2" fmla="*/ 351858 h 430862"/>
              <a:gd name="connsiteX3" fmla="*/ 5976 w 9155952"/>
              <a:gd name="connsiteY3" fmla="*/ 245035 h 430862"/>
              <a:gd name="connsiteX4" fmla="*/ 0 w 9155952"/>
              <a:gd name="connsiteY4" fmla="*/ 0 h 430862"/>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35488"/>
              <a:gd name="connsiteX1" fmla="*/ 9155952 w 9155952"/>
              <a:gd name="connsiteY1" fmla="*/ 107576 h 435488"/>
              <a:gd name="connsiteX2" fmla="*/ 9149976 w 9155952"/>
              <a:gd name="connsiteY2" fmla="*/ 351858 h 435488"/>
              <a:gd name="connsiteX3" fmla="*/ 5976 w 9155952"/>
              <a:gd name="connsiteY3" fmla="*/ 245035 h 435488"/>
              <a:gd name="connsiteX4" fmla="*/ 0 w 9155952"/>
              <a:gd name="connsiteY4" fmla="*/ 0 h 435488"/>
              <a:gd name="connsiteX0" fmla="*/ 0 w 9155952"/>
              <a:gd name="connsiteY0" fmla="*/ 0 h 413457"/>
              <a:gd name="connsiteX1" fmla="*/ 9155952 w 9155952"/>
              <a:gd name="connsiteY1" fmla="*/ 107576 h 413457"/>
              <a:gd name="connsiteX2" fmla="*/ 9149976 w 9155952"/>
              <a:gd name="connsiteY2" fmla="*/ 351858 h 413457"/>
              <a:gd name="connsiteX3" fmla="*/ 5976 w 9155952"/>
              <a:gd name="connsiteY3" fmla="*/ 245035 h 413457"/>
              <a:gd name="connsiteX4" fmla="*/ 0 w 9155952"/>
              <a:gd name="connsiteY4" fmla="*/ 0 h 413457"/>
              <a:gd name="connsiteX0" fmla="*/ 0 w 9155952"/>
              <a:gd name="connsiteY0" fmla="*/ 0 h 351858"/>
              <a:gd name="connsiteX1" fmla="*/ 9155952 w 9155952"/>
              <a:gd name="connsiteY1" fmla="*/ 107576 h 351858"/>
              <a:gd name="connsiteX2" fmla="*/ 9149976 w 9155952"/>
              <a:gd name="connsiteY2" fmla="*/ 351858 h 351858"/>
              <a:gd name="connsiteX3" fmla="*/ 5976 w 9155952"/>
              <a:gd name="connsiteY3" fmla="*/ 245035 h 351858"/>
              <a:gd name="connsiteX4" fmla="*/ 0 w 9155952"/>
              <a:gd name="connsiteY4" fmla="*/ 0 h 351858"/>
              <a:gd name="connsiteX0" fmla="*/ 0 w 9155952"/>
              <a:gd name="connsiteY0" fmla="*/ 0 h 408476"/>
              <a:gd name="connsiteX1" fmla="*/ 9155952 w 9155952"/>
              <a:gd name="connsiteY1" fmla="*/ 107576 h 408476"/>
              <a:gd name="connsiteX2" fmla="*/ 9149976 w 9155952"/>
              <a:gd name="connsiteY2" fmla="*/ 351858 h 408476"/>
              <a:gd name="connsiteX3" fmla="*/ 5976 w 9155952"/>
              <a:gd name="connsiteY3" fmla="*/ 245035 h 408476"/>
              <a:gd name="connsiteX4" fmla="*/ 0 w 9155952"/>
              <a:gd name="connsiteY4" fmla="*/ 0 h 408476"/>
              <a:gd name="connsiteX0" fmla="*/ 0 w 9155952"/>
              <a:gd name="connsiteY0" fmla="*/ 0 h 436223"/>
              <a:gd name="connsiteX1" fmla="*/ 9155952 w 9155952"/>
              <a:gd name="connsiteY1" fmla="*/ 107576 h 436223"/>
              <a:gd name="connsiteX2" fmla="*/ 9149976 w 9155952"/>
              <a:gd name="connsiteY2" fmla="*/ 351858 h 436223"/>
              <a:gd name="connsiteX3" fmla="*/ 5976 w 9155952"/>
              <a:gd name="connsiteY3" fmla="*/ 245035 h 436223"/>
              <a:gd name="connsiteX4" fmla="*/ 0 w 9155952"/>
              <a:gd name="connsiteY4" fmla="*/ 0 h 436223"/>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49976"/>
              <a:gd name="connsiteY0" fmla="*/ 0 h 424791"/>
              <a:gd name="connsiteX1" fmla="*/ 9143999 w 9149976"/>
              <a:gd name="connsiteY1" fmla="*/ 152903 h 424791"/>
              <a:gd name="connsiteX2" fmla="*/ 9149976 w 9149976"/>
              <a:gd name="connsiteY2" fmla="*/ 351858 h 424791"/>
              <a:gd name="connsiteX3" fmla="*/ 5976 w 9149976"/>
              <a:gd name="connsiteY3" fmla="*/ 245035 h 424791"/>
              <a:gd name="connsiteX4" fmla="*/ 0 w 9149976"/>
              <a:gd name="connsiteY4" fmla="*/ 0 h 424791"/>
              <a:gd name="connsiteX0" fmla="*/ 0 w 9149976"/>
              <a:gd name="connsiteY0" fmla="*/ 0 h 424791"/>
              <a:gd name="connsiteX1" fmla="*/ 9143999 w 9149976"/>
              <a:gd name="connsiteY1" fmla="*/ 152903 h 424791"/>
              <a:gd name="connsiteX2" fmla="*/ 9149976 w 9149976"/>
              <a:gd name="connsiteY2" fmla="*/ 351858 h 424791"/>
              <a:gd name="connsiteX3" fmla="*/ 5976 w 9149976"/>
              <a:gd name="connsiteY3" fmla="*/ 245035 h 424791"/>
              <a:gd name="connsiteX4" fmla="*/ 0 w 9149976"/>
              <a:gd name="connsiteY4" fmla="*/ 0 h 424791"/>
              <a:gd name="connsiteX0" fmla="*/ 0 w 9161929"/>
              <a:gd name="connsiteY0" fmla="*/ 0 h 363276"/>
              <a:gd name="connsiteX1" fmla="*/ 9155952 w 9161929"/>
              <a:gd name="connsiteY1" fmla="*/ 91388 h 363276"/>
              <a:gd name="connsiteX2" fmla="*/ 9161929 w 9161929"/>
              <a:gd name="connsiteY2" fmla="*/ 290343 h 363276"/>
              <a:gd name="connsiteX3" fmla="*/ 17929 w 9161929"/>
              <a:gd name="connsiteY3" fmla="*/ 183520 h 363276"/>
              <a:gd name="connsiteX4" fmla="*/ 0 w 9161929"/>
              <a:gd name="connsiteY4" fmla="*/ 0 h 363276"/>
              <a:gd name="connsiteX0" fmla="*/ 0 w 9161929"/>
              <a:gd name="connsiteY0" fmla="*/ 0 h 363276"/>
              <a:gd name="connsiteX1" fmla="*/ 9155952 w 9161929"/>
              <a:gd name="connsiteY1" fmla="*/ 91388 h 363276"/>
              <a:gd name="connsiteX2" fmla="*/ 9161929 w 9161929"/>
              <a:gd name="connsiteY2" fmla="*/ 290343 h 363276"/>
              <a:gd name="connsiteX3" fmla="*/ 17929 w 9161929"/>
              <a:gd name="connsiteY3" fmla="*/ 183520 h 363276"/>
              <a:gd name="connsiteX4" fmla="*/ 0 w 9161929"/>
              <a:gd name="connsiteY4" fmla="*/ 0 h 363276"/>
              <a:gd name="connsiteX0" fmla="*/ 0 w 9173881"/>
              <a:gd name="connsiteY0" fmla="*/ 0 h 363276"/>
              <a:gd name="connsiteX1" fmla="*/ 9173881 w 9173881"/>
              <a:gd name="connsiteY1" fmla="*/ 91388 h 363276"/>
              <a:gd name="connsiteX2" fmla="*/ 9161929 w 9173881"/>
              <a:gd name="connsiteY2" fmla="*/ 290343 h 363276"/>
              <a:gd name="connsiteX3" fmla="*/ 17929 w 9173881"/>
              <a:gd name="connsiteY3" fmla="*/ 183520 h 363276"/>
              <a:gd name="connsiteX4" fmla="*/ 0 w 9173881"/>
              <a:gd name="connsiteY4" fmla="*/ 0 h 363276"/>
              <a:gd name="connsiteX0" fmla="*/ 0 w 9179858"/>
              <a:gd name="connsiteY0" fmla="*/ 0 h 363276"/>
              <a:gd name="connsiteX1" fmla="*/ 9173881 w 9179858"/>
              <a:gd name="connsiteY1" fmla="*/ 91388 h 363276"/>
              <a:gd name="connsiteX2" fmla="*/ 9179858 w 9179858"/>
              <a:gd name="connsiteY2" fmla="*/ 290343 h 363276"/>
              <a:gd name="connsiteX3" fmla="*/ 17929 w 9179858"/>
              <a:gd name="connsiteY3" fmla="*/ 183520 h 363276"/>
              <a:gd name="connsiteX4" fmla="*/ 0 w 9179858"/>
              <a:gd name="connsiteY4" fmla="*/ 0 h 363276"/>
              <a:gd name="connsiteX0" fmla="*/ 5977 w 9185835"/>
              <a:gd name="connsiteY0" fmla="*/ 0 h 364280"/>
              <a:gd name="connsiteX1" fmla="*/ 9179858 w 9185835"/>
              <a:gd name="connsiteY1" fmla="*/ 91388 h 364280"/>
              <a:gd name="connsiteX2" fmla="*/ 9185835 w 9185835"/>
              <a:gd name="connsiteY2" fmla="*/ 290343 h 364280"/>
              <a:gd name="connsiteX3" fmla="*/ 0 w 9185835"/>
              <a:gd name="connsiteY3" fmla="*/ 186758 h 364280"/>
              <a:gd name="connsiteX4" fmla="*/ 5977 w 9185835"/>
              <a:gd name="connsiteY4" fmla="*/ 0 h 364280"/>
              <a:gd name="connsiteX0" fmla="*/ 5977 w 9189517"/>
              <a:gd name="connsiteY0" fmla="*/ 0 h 364280"/>
              <a:gd name="connsiteX1" fmla="*/ 9189517 w 9189517"/>
              <a:gd name="connsiteY1" fmla="*/ 93995 h 364280"/>
              <a:gd name="connsiteX2" fmla="*/ 9185835 w 9189517"/>
              <a:gd name="connsiteY2" fmla="*/ 290343 h 364280"/>
              <a:gd name="connsiteX3" fmla="*/ 0 w 9189517"/>
              <a:gd name="connsiteY3" fmla="*/ 186758 h 364280"/>
              <a:gd name="connsiteX4" fmla="*/ 5977 w 9189517"/>
              <a:gd name="connsiteY4" fmla="*/ 0 h 364280"/>
              <a:gd name="connsiteX0" fmla="*/ 5977 w 9186028"/>
              <a:gd name="connsiteY0" fmla="*/ 140114 h 504394"/>
              <a:gd name="connsiteX1" fmla="*/ 9183232 w 9186028"/>
              <a:gd name="connsiteY1" fmla="*/ 0 h 504394"/>
              <a:gd name="connsiteX2" fmla="*/ 9185835 w 9186028"/>
              <a:gd name="connsiteY2" fmla="*/ 430457 h 504394"/>
              <a:gd name="connsiteX3" fmla="*/ 0 w 9186028"/>
              <a:gd name="connsiteY3" fmla="*/ 326872 h 504394"/>
              <a:gd name="connsiteX4" fmla="*/ 5977 w 9186028"/>
              <a:gd name="connsiteY4" fmla="*/ 140114 h 504394"/>
              <a:gd name="connsiteX0" fmla="*/ 5977 w 9183232"/>
              <a:gd name="connsiteY0" fmla="*/ 140114 h 395988"/>
              <a:gd name="connsiteX1" fmla="*/ 9183232 w 9183232"/>
              <a:gd name="connsiteY1" fmla="*/ 0 h 395988"/>
              <a:gd name="connsiteX2" fmla="*/ 9179550 w 9183232"/>
              <a:gd name="connsiteY2" fmla="*/ 162419 h 395988"/>
              <a:gd name="connsiteX3" fmla="*/ 0 w 9183232"/>
              <a:gd name="connsiteY3" fmla="*/ 326872 h 395988"/>
              <a:gd name="connsiteX4" fmla="*/ 5977 w 9183232"/>
              <a:gd name="connsiteY4" fmla="*/ 140114 h 395988"/>
              <a:gd name="connsiteX0" fmla="*/ 5977 w 9183232"/>
              <a:gd name="connsiteY0" fmla="*/ 99400 h 395988"/>
              <a:gd name="connsiteX1" fmla="*/ 9183232 w 9183232"/>
              <a:gd name="connsiteY1" fmla="*/ 0 h 395988"/>
              <a:gd name="connsiteX2" fmla="*/ 9179550 w 9183232"/>
              <a:gd name="connsiteY2" fmla="*/ 162419 h 395988"/>
              <a:gd name="connsiteX3" fmla="*/ 0 w 9183232"/>
              <a:gd name="connsiteY3" fmla="*/ 326872 h 395988"/>
              <a:gd name="connsiteX4" fmla="*/ 5977 w 9183232"/>
              <a:gd name="connsiteY4" fmla="*/ 99400 h 395988"/>
              <a:gd name="connsiteX0" fmla="*/ 12262 w 9189517"/>
              <a:gd name="connsiteY0" fmla="*/ 99400 h 353428"/>
              <a:gd name="connsiteX1" fmla="*/ 9189517 w 9189517"/>
              <a:gd name="connsiteY1" fmla="*/ 0 h 353428"/>
              <a:gd name="connsiteX2" fmla="*/ 9185835 w 9189517"/>
              <a:gd name="connsiteY2" fmla="*/ 162419 h 353428"/>
              <a:gd name="connsiteX3" fmla="*/ 0 w 9189517"/>
              <a:gd name="connsiteY3" fmla="*/ 272586 h 353428"/>
              <a:gd name="connsiteX4" fmla="*/ 12262 w 9189517"/>
              <a:gd name="connsiteY4" fmla="*/ 99400 h 353428"/>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98498"/>
              <a:gd name="connsiteY0" fmla="*/ 99400 h 367848"/>
              <a:gd name="connsiteX1" fmla="*/ 9189517 w 9198498"/>
              <a:gd name="connsiteY1" fmla="*/ 0 h 367848"/>
              <a:gd name="connsiteX2" fmla="*/ 9198406 w 9198498"/>
              <a:gd name="connsiteY2" fmla="*/ 165812 h 367848"/>
              <a:gd name="connsiteX3" fmla="*/ 0 w 9198498"/>
              <a:gd name="connsiteY3" fmla="*/ 272586 h 367848"/>
              <a:gd name="connsiteX4" fmla="*/ 12262 w 9198498"/>
              <a:gd name="connsiteY4" fmla="*/ 99400 h 367848"/>
              <a:gd name="connsiteX0" fmla="*/ 12262 w 9202088"/>
              <a:gd name="connsiteY0" fmla="*/ 102793 h 371241"/>
              <a:gd name="connsiteX1" fmla="*/ 9202088 w 9202088"/>
              <a:gd name="connsiteY1" fmla="*/ 0 h 371241"/>
              <a:gd name="connsiteX2" fmla="*/ 9198406 w 9202088"/>
              <a:gd name="connsiteY2" fmla="*/ 169205 h 371241"/>
              <a:gd name="connsiteX3" fmla="*/ 0 w 9202088"/>
              <a:gd name="connsiteY3" fmla="*/ 275979 h 371241"/>
              <a:gd name="connsiteX4" fmla="*/ 12262 w 9202088"/>
              <a:gd name="connsiteY4" fmla="*/ 102793 h 371241"/>
              <a:gd name="connsiteX0" fmla="*/ 0 w 9202397"/>
              <a:gd name="connsiteY0" fmla="*/ 106186 h 371241"/>
              <a:gd name="connsiteX1" fmla="*/ 9202397 w 9202397"/>
              <a:gd name="connsiteY1" fmla="*/ 0 h 371241"/>
              <a:gd name="connsiteX2" fmla="*/ 9198715 w 9202397"/>
              <a:gd name="connsiteY2" fmla="*/ 169205 h 371241"/>
              <a:gd name="connsiteX3" fmla="*/ 309 w 9202397"/>
              <a:gd name="connsiteY3" fmla="*/ 275979 h 371241"/>
              <a:gd name="connsiteX4" fmla="*/ 0 w 9202397"/>
              <a:gd name="connsiteY4" fmla="*/ 106186 h 371241"/>
              <a:gd name="connsiteX0" fmla="*/ 0 w 9202397"/>
              <a:gd name="connsiteY0" fmla="*/ 106186 h 376333"/>
              <a:gd name="connsiteX1" fmla="*/ 9202397 w 9202397"/>
              <a:gd name="connsiteY1" fmla="*/ 0 h 376333"/>
              <a:gd name="connsiteX2" fmla="*/ 9198715 w 9202397"/>
              <a:gd name="connsiteY2" fmla="*/ 169205 h 376333"/>
              <a:gd name="connsiteX3" fmla="*/ 6595 w 9202397"/>
              <a:gd name="connsiteY3" fmla="*/ 282765 h 376333"/>
              <a:gd name="connsiteX4" fmla="*/ 0 w 9202397"/>
              <a:gd name="connsiteY4" fmla="*/ 106186 h 376333"/>
              <a:gd name="connsiteX0" fmla="*/ 0 w 9202397"/>
              <a:gd name="connsiteY0" fmla="*/ 106186 h 376333"/>
              <a:gd name="connsiteX1" fmla="*/ 9202397 w 9202397"/>
              <a:gd name="connsiteY1" fmla="*/ 0 h 376333"/>
              <a:gd name="connsiteX2" fmla="*/ 9198715 w 9202397"/>
              <a:gd name="connsiteY2" fmla="*/ 169205 h 376333"/>
              <a:gd name="connsiteX3" fmla="*/ 6595 w 9202397"/>
              <a:gd name="connsiteY3" fmla="*/ 282765 h 376333"/>
              <a:gd name="connsiteX4" fmla="*/ 0 w 9202397"/>
              <a:gd name="connsiteY4" fmla="*/ 106186 h 376333"/>
              <a:gd name="connsiteX0" fmla="*/ 0 w 9202397"/>
              <a:gd name="connsiteY0" fmla="*/ 106186 h 376333"/>
              <a:gd name="connsiteX1" fmla="*/ 9202397 w 9202397"/>
              <a:gd name="connsiteY1" fmla="*/ 0 h 376333"/>
              <a:gd name="connsiteX2" fmla="*/ 9198715 w 9202397"/>
              <a:gd name="connsiteY2" fmla="*/ 169205 h 376333"/>
              <a:gd name="connsiteX3" fmla="*/ 6595 w 9202397"/>
              <a:gd name="connsiteY3" fmla="*/ 282765 h 376333"/>
              <a:gd name="connsiteX4" fmla="*/ 0 w 9202397"/>
              <a:gd name="connsiteY4" fmla="*/ 106186 h 3763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202397" h="376333">
                <a:moveTo>
                  <a:pt x="0" y="106186"/>
                </a:moveTo>
                <a:cubicBezTo>
                  <a:pt x="1875883" y="315636"/>
                  <a:pt x="6206009" y="150079"/>
                  <a:pt x="9202397" y="0"/>
                </a:cubicBezTo>
                <a:cubicBezTo>
                  <a:pt x="9201170" y="65449"/>
                  <a:pt x="9199942" y="103756"/>
                  <a:pt x="9198715" y="169205"/>
                </a:cubicBezTo>
                <a:cubicBezTo>
                  <a:pt x="4871750" y="305192"/>
                  <a:pt x="1254844" y="491365"/>
                  <a:pt x="6595" y="282765"/>
                </a:cubicBezTo>
                <a:lnTo>
                  <a:pt x="0" y="106186"/>
                </a:lnTo>
                <a:close/>
              </a:path>
            </a:pathLst>
          </a:custGeom>
          <a:solidFill>
            <a:srgbClr val="00B7A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9" name="Straight Connector 8">
            <a:extLst>
              <a:ext uri="{FF2B5EF4-FFF2-40B4-BE49-F238E27FC236}">
                <a16:creationId xmlns:a16="http://schemas.microsoft.com/office/drawing/2014/main" id="{596DC7F2-934F-83BB-3F2A-4D01B3BE8C53}"/>
              </a:ext>
            </a:extLst>
          </p:cNvPr>
          <p:cNvCxnSpPr/>
          <p:nvPr/>
        </p:nvCxnSpPr>
        <p:spPr>
          <a:xfrm>
            <a:off x="720247" y="2223370"/>
            <a:ext cx="0" cy="3901857"/>
          </a:xfrm>
          <a:prstGeom prst="line">
            <a:avLst/>
          </a:prstGeom>
          <a:ln>
            <a:solidFill>
              <a:srgbClr val="00B7AE"/>
            </a:solidFill>
          </a:ln>
        </p:spPr>
        <p:style>
          <a:lnRef idx="1">
            <a:schemeClr val="accent1"/>
          </a:lnRef>
          <a:fillRef idx="0">
            <a:schemeClr val="accent1"/>
          </a:fillRef>
          <a:effectRef idx="0">
            <a:schemeClr val="accent1"/>
          </a:effectRef>
          <a:fontRef idx="minor">
            <a:schemeClr val="tx1"/>
          </a:fontRef>
        </p:style>
      </p:cxnSp>
      <p:sp>
        <p:nvSpPr>
          <p:cNvPr id="18" name="Text Placeholder 4">
            <a:extLst>
              <a:ext uri="{FF2B5EF4-FFF2-40B4-BE49-F238E27FC236}">
                <a16:creationId xmlns:a16="http://schemas.microsoft.com/office/drawing/2014/main" id="{AB9096E5-2E96-3B22-183D-62C12A1810CA}"/>
              </a:ext>
            </a:extLst>
          </p:cNvPr>
          <p:cNvSpPr>
            <a:spLocks noGrp="1"/>
          </p:cNvSpPr>
          <p:nvPr>
            <p:ph type="body" sz="quarter" idx="13" hasCustomPrompt="1"/>
          </p:nvPr>
        </p:nvSpPr>
        <p:spPr>
          <a:xfrm>
            <a:off x="613775" y="413971"/>
            <a:ext cx="7985344" cy="1158745"/>
          </a:xfrm>
          <a:prstGeom prst="rect">
            <a:avLst/>
          </a:prstGeom>
        </p:spPr>
        <p:txBody>
          <a:bodyPr anchor="t"/>
          <a:lstStyle>
            <a:lvl1pPr marL="0" indent="0">
              <a:spcBef>
                <a:spcPts val="0"/>
              </a:spcBef>
              <a:buFontTx/>
              <a:buNone/>
              <a:defRPr sz="1800">
                <a:solidFill>
                  <a:schemeClr val="bg1"/>
                </a:solidFill>
                <a:latin typeface="Rubik Medium" panose="02000604000000020004" pitchFamily="2" charset="-79"/>
                <a:cs typeface="Rubik Medium" panose="02000604000000020004" pitchFamily="2" charset="-79"/>
              </a:defRPr>
            </a:lvl1pPr>
          </a:lstStyle>
          <a:p>
            <a:pPr fontAlgn="b"/>
            <a:r>
              <a:rPr lang="en-GB" baseline="0">
                <a:solidFill>
                  <a:schemeClr val="bg1"/>
                </a:solidFill>
              </a:rPr>
              <a:t>Click to edit two lines of text to add further information</a:t>
            </a:r>
          </a:p>
          <a:p>
            <a:pPr marL="0" marR="0" lvl="0" indent="0" algn="l" defTabSz="914400" rtl="0" eaLnBrk="1" fontAlgn="b" latinLnBrk="0" hangingPunct="1">
              <a:lnSpc>
                <a:spcPct val="90000"/>
              </a:lnSpc>
              <a:spcBef>
                <a:spcPts val="0"/>
              </a:spcBef>
              <a:spcAft>
                <a:spcPts val="0"/>
              </a:spcAft>
              <a:buClrTx/>
              <a:buSzTx/>
              <a:buFontTx/>
              <a:buNone/>
              <a:tabLst/>
              <a:defRPr/>
            </a:pPr>
            <a:r>
              <a:rPr lang="en-GB" baseline="0">
                <a:solidFill>
                  <a:schemeClr val="bg1"/>
                </a:solidFill>
              </a:rPr>
              <a:t>Click to edit two lines of text to add further information</a:t>
            </a:r>
          </a:p>
          <a:p>
            <a:pPr fontAlgn="b"/>
            <a:endParaRPr lang="en-GB" baseline="0">
              <a:solidFill>
                <a:schemeClr val="bg1"/>
              </a:solidFill>
            </a:endParaRPr>
          </a:p>
        </p:txBody>
      </p:sp>
      <p:sp>
        <p:nvSpPr>
          <p:cNvPr id="2" name="Text Placeholder 2">
            <a:extLst>
              <a:ext uri="{FF2B5EF4-FFF2-40B4-BE49-F238E27FC236}">
                <a16:creationId xmlns:a16="http://schemas.microsoft.com/office/drawing/2014/main" id="{C3C5A306-6B16-3C5B-659D-2BEADE53329E}"/>
              </a:ext>
            </a:extLst>
          </p:cNvPr>
          <p:cNvSpPr>
            <a:spLocks noGrp="1"/>
          </p:cNvSpPr>
          <p:nvPr>
            <p:ph type="body" sz="quarter" idx="10" hasCustomPrompt="1"/>
          </p:nvPr>
        </p:nvSpPr>
        <p:spPr>
          <a:xfrm>
            <a:off x="791132" y="2176356"/>
            <a:ext cx="3780868" cy="3948871"/>
          </a:xfrm>
          <a:prstGeom prst="rect">
            <a:avLst/>
          </a:prstGeom>
        </p:spPr>
        <p:txBody>
          <a:bodyPr/>
          <a:lstStyle>
            <a:lvl1pPr marL="0" marR="0" indent="0" algn="l" defTabSz="914400" rtl="0" eaLnBrk="1" fontAlgn="auto" latinLnBrk="0" hangingPunct="1">
              <a:lnSpc>
                <a:spcPct val="90000"/>
              </a:lnSpc>
              <a:spcBef>
                <a:spcPts val="800"/>
              </a:spcBef>
              <a:spcAft>
                <a:spcPts val="0"/>
              </a:spcAft>
              <a:buClrTx/>
              <a:buSzTx/>
              <a:buFontTx/>
              <a:buNone/>
              <a:tabLst/>
              <a:defRPr lang="en-GB" sz="1200" b="1" i="0" smtClean="0">
                <a:solidFill>
                  <a:schemeClr val="tx1"/>
                </a:solidFill>
                <a:effectLst/>
                <a:latin typeface="Lato" panose="020F0502020204030203" pitchFamily="34" charset="77"/>
                <a:cs typeface="Rubik Medium" panose="02000604000000020004" pitchFamily="2" charset="-79"/>
              </a:defRPr>
            </a:lvl1pPr>
            <a:lvl2pPr marL="0" indent="0">
              <a:buFont typeface="Arial" panose="020B0604020202020204" pitchFamily="34" charset="0"/>
              <a:buChar char="•"/>
              <a:defRPr sz="1200">
                <a:latin typeface="Lato" panose="020F0502020204030203" pitchFamily="34" charset="77"/>
              </a:defRPr>
            </a:lvl2pPr>
            <a:lvl3pPr>
              <a:buFontTx/>
              <a:buNone/>
              <a:defRPr/>
            </a:lvl3pPr>
            <a:lvl4pPr>
              <a:buFontTx/>
              <a:buNone/>
              <a:defRPr/>
            </a:lvl4pPr>
            <a:lvl5pPr>
              <a:buFontTx/>
              <a:buNone/>
              <a:defRPr/>
            </a:lvl5pPr>
          </a:lstStyle>
          <a:p>
            <a:pPr lvl="0"/>
            <a:r>
              <a:rPr lang="en-GB"/>
              <a:t>Use bold heading for single line main title</a:t>
            </a:r>
          </a:p>
          <a:p>
            <a:pPr marL="0" marR="0" lvl="1" indent="0" algn="l" defTabSz="914400" rtl="0" eaLnBrk="1" fontAlgn="auto" latinLnBrk="0" hangingPunct="1">
              <a:lnSpc>
                <a:spcPct val="90000"/>
              </a:lnSpc>
              <a:spcBef>
                <a:spcPts val="500"/>
              </a:spcBef>
              <a:spcAft>
                <a:spcPts val="0"/>
              </a:spcAft>
              <a:buClrTx/>
              <a:buSzTx/>
              <a:buFontTx/>
              <a:buNone/>
              <a:tabLst/>
              <a:defRPr/>
            </a:pPr>
            <a:r>
              <a:rPr lang="en-GB"/>
              <a:t>Use body text for running text in paragraphs, with line breaks between</a:t>
            </a:r>
          </a:p>
        </p:txBody>
      </p:sp>
      <p:sp>
        <p:nvSpPr>
          <p:cNvPr id="5" name="Picture Placeholder 2">
            <a:extLst>
              <a:ext uri="{FF2B5EF4-FFF2-40B4-BE49-F238E27FC236}">
                <a16:creationId xmlns:a16="http://schemas.microsoft.com/office/drawing/2014/main" id="{05C80AC9-5A65-8E4E-9018-532F4F07A5C2}"/>
              </a:ext>
            </a:extLst>
          </p:cNvPr>
          <p:cNvSpPr>
            <a:spLocks noGrp="1"/>
          </p:cNvSpPr>
          <p:nvPr>
            <p:ph type="pic" sz="quarter" idx="16"/>
          </p:nvPr>
        </p:nvSpPr>
        <p:spPr>
          <a:xfrm>
            <a:off x="4818251" y="2176356"/>
            <a:ext cx="3780868" cy="3948871"/>
          </a:xfrm>
          <a:prstGeom prst="rect">
            <a:avLst/>
          </a:prstGeom>
        </p:spPr>
      </p:sp>
    </p:spTree>
    <p:extLst>
      <p:ext uri="{BB962C8B-B14F-4D97-AF65-F5344CB8AC3E}">
        <p14:creationId xmlns:p14="http://schemas.microsoft.com/office/powerpoint/2010/main" val="77852261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2_Content page text only 2 columns (no numbers)">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3E0B2EE5-C458-B4BC-A4B7-1ADD169CB806}"/>
              </a:ext>
            </a:extLst>
          </p:cNvPr>
          <p:cNvSpPr/>
          <p:nvPr/>
        </p:nvSpPr>
        <p:spPr>
          <a:xfrm>
            <a:off x="-12526" y="-6263"/>
            <a:ext cx="9169052" cy="1816807"/>
          </a:xfrm>
          <a:custGeom>
            <a:avLst/>
            <a:gdLst>
              <a:gd name="connsiteX0" fmla="*/ 0 w 9294312"/>
              <a:gd name="connsiteY0" fmla="*/ 0 h 1521912"/>
              <a:gd name="connsiteX1" fmla="*/ 9294312 w 9294312"/>
              <a:gd name="connsiteY1" fmla="*/ 0 h 1521912"/>
              <a:gd name="connsiteX2" fmla="*/ 9294312 w 9294312"/>
              <a:gd name="connsiteY2" fmla="*/ 1521912 h 1521912"/>
              <a:gd name="connsiteX3" fmla="*/ 0 w 9294312"/>
              <a:gd name="connsiteY3" fmla="*/ 1521912 h 1521912"/>
              <a:gd name="connsiteX4" fmla="*/ 0 w 9294312"/>
              <a:gd name="connsiteY4" fmla="*/ 0 h 1521912"/>
              <a:gd name="connsiteX0" fmla="*/ 0 w 9294312"/>
              <a:gd name="connsiteY0" fmla="*/ 0 h 1766170"/>
              <a:gd name="connsiteX1" fmla="*/ 9294312 w 9294312"/>
              <a:gd name="connsiteY1" fmla="*/ 0 h 1766170"/>
              <a:gd name="connsiteX2" fmla="*/ 9294312 w 9294312"/>
              <a:gd name="connsiteY2" fmla="*/ 1521912 h 1766170"/>
              <a:gd name="connsiteX3" fmla="*/ 50104 w 9294312"/>
              <a:gd name="connsiteY3" fmla="*/ 1766170 h 1766170"/>
              <a:gd name="connsiteX4" fmla="*/ 0 w 9294312"/>
              <a:gd name="connsiteY4" fmla="*/ 0 h 1766170"/>
              <a:gd name="connsiteX0" fmla="*/ 0 w 9294312"/>
              <a:gd name="connsiteY0" fmla="*/ 0 h 1908657"/>
              <a:gd name="connsiteX1" fmla="*/ 9294312 w 9294312"/>
              <a:gd name="connsiteY1" fmla="*/ 0 h 1908657"/>
              <a:gd name="connsiteX2" fmla="*/ 9294312 w 9294312"/>
              <a:gd name="connsiteY2" fmla="*/ 1521912 h 1908657"/>
              <a:gd name="connsiteX3" fmla="*/ 50104 w 9294312"/>
              <a:gd name="connsiteY3" fmla="*/ 1766170 h 1908657"/>
              <a:gd name="connsiteX4" fmla="*/ 0 w 9294312"/>
              <a:gd name="connsiteY4" fmla="*/ 0 h 1908657"/>
              <a:gd name="connsiteX0" fmla="*/ 18789 w 9244208"/>
              <a:gd name="connsiteY0" fmla="*/ 338202 h 1908657"/>
              <a:gd name="connsiteX1" fmla="*/ 9244208 w 9244208"/>
              <a:gd name="connsiteY1" fmla="*/ 0 h 1908657"/>
              <a:gd name="connsiteX2" fmla="*/ 9244208 w 9244208"/>
              <a:gd name="connsiteY2" fmla="*/ 1521912 h 1908657"/>
              <a:gd name="connsiteX3" fmla="*/ 0 w 9244208"/>
              <a:gd name="connsiteY3" fmla="*/ 1766170 h 1908657"/>
              <a:gd name="connsiteX4" fmla="*/ 18789 w 9244208"/>
              <a:gd name="connsiteY4" fmla="*/ 338202 h 1908657"/>
              <a:gd name="connsiteX0" fmla="*/ 6263 w 9244208"/>
              <a:gd name="connsiteY0" fmla="*/ 93944 h 1908657"/>
              <a:gd name="connsiteX1" fmla="*/ 9244208 w 9244208"/>
              <a:gd name="connsiteY1" fmla="*/ 0 h 1908657"/>
              <a:gd name="connsiteX2" fmla="*/ 9244208 w 9244208"/>
              <a:gd name="connsiteY2" fmla="*/ 1521912 h 1908657"/>
              <a:gd name="connsiteX3" fmla="*/ 0 w 9244208"/>
              <a:gd name="connsiteY3" fmla="*/ 1766170 h 1908657"/>
              <a:gd name="connsiteX4" fmla="*/ 6263 w 9244208"/>
              <a:gd name="connsiteY4" fmla="*/ 93944 h 1908657"/>
              <a:gd name="connsiteX0" fmla="*/ 6263 w 9244208"/>
              <a:gd name="connsiteY0" fmla="*/ 12525 h 1827238"/>
              <a:gd name="connsiteX1" fmla="*/ 9144000 w 9244208"/>
              <a:gd name="connsiteY1" fmla="*/ 0 h 1827238"/>
              <a:gd name="connsiteX2" fmla="*/ 9244208 w 9244208"/>
              <a:gd name="connsiteY2" fmla="*/ 1440493 h 1827238"/>
              <a:gd name="connsiteX3" fmla="*/ 0 w 9244208"/>
              <a:gd name="connsiteY3" fmla="*/ 1684751 h 1827238"/>
              <a:gd name="connsiteX4" fmla="*/ 6263 w 9244208"/>
              <a:gd name="connsiteY4" fmla="*/ 12525 h 1827238"/>
              <a:gd name="connsiteX0" fmla="*/ 6263 w 9244208"/>
              <a:gd name="connsiteY0" fmla="*/ 0 h 1814713"/>
              <a:gd name="connsiteX1" fmla="*/ 9156526 w 9244208"/>
              <a:gd name="connsiteY1" fmla="*/ 1 h 1814713"/>
              <a:gd name="connsiteX2" fmla="*/ 9244208 w 9244208"/>
              <a:gd name="connsiteY2" fmla="*/ 1427968 h 1814713"/>
              <a:gd name="connsiteX3" fmla="*/ 0 w 9244208"/>
              <a:gd name="connsiteY3" fmla="*/ 1672226 h 1814713"/>
              <a:gd name="connsiteX4" fmla="*/ 6263 w 9244208"/>
              <a:gd name="connsiteY4" fmla="*/ 0 h 1814713"/>
              <a:gd name="connsiteX0" fmla="*/ 6263 w 9156526"/>
              <a:gd name="connsiteY0" fmla="*/ 0 h 1816807"/>
              <a:gd name="connsiteX1" fmla="*/ 9156526 w 9156526"/>
              <a:gd name="connsiteY1" fmla="*/ 1 h 1816807"/>
              <a:gd name="connsiteX2" fmla="*/ 9156526 w 9156526"/>
              <a:gd name="connsiteY2" fmla="*/ 1440494 h 1816807"/>
              <a:gd name="connsiteX3" fmla="*/ 0 w 9156526"/>
              <a:gd name="connsiteY3" fmla="*/ 1672226 h 1816807"/>
              <a:gd name="connsiteX4" fmla="*/ 6263 w 9156526"/>
              <a:gd name="connsiteY4" fmla="*/ 0 h 1816807"/>
              <a:gd name="connsiteX0" fmla="*/ 6263 w 9169052"/>
              <a:gd name="connsiteY0" fmla="*/ 0 h 1816807"/>
              <a:gd name="connsiteX1" fmla="*/ 9156526 w 9169052"/>
              <a:gd name="connsiteY1" fmla="*/ 1 h 1816807"/>
              <a:gd name="connsiteX2" fmla="*/ 9169052 w 9169052"/>
              <a:gd name="connsiteY2" fmla="*/ 1440494 h 1816807"/>
              <a:gd name="connsiteX3" fmla="*/ 0 w 9169052"/>
              <a:gd name="connsiteY3" fmla="*/ 1672226 h 1816807"/>
              <a:gd name="connsiteX4" fmla="*/ 6263 w 9169052"/>
              <a:gd name="connsiteY4" fmla="*/ 0 h 1816807"/>
              <a:gd name="connsiteX0" fmla="*/ 6263 w 9169052"/>
              <a:gd name="connsiteY0" fmla="*/ 0 h 1816807"/>
              <a:gd name="connsiteX1" fmla="*/ 9169052 w 9169052"/>
              <a:gd name="connsiteY1" fmla="*/ 1 h 1816807"/>
              <a:gd name="connsiteX2" fmla="*/ 9169052 w 9169052"/>
              <a:gd name="connsiteY2" fmla="*/ 1440494 h 1816807"/>
              <a:gd name="connsiteX3" fmla="*/ 0 w 9169052"/>
              <a:gd name="connsiteY3" fmla="*/ 1672226 h 1816807"/>
              <a:gd name="connsiteX4" fmla="*/ 6263 w 9169052"/>
              <a:gd name="connsiteY4" fmla="*/ 0 h 18168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69052" h="1816807">
                <a:moveTo>
                  <a:pt x="6263" y="0"/>
                </a:moveTo>
                <a:lnTo>
                  <a:pt x="9169052" y="1"/>
                </a:lnTo>
                <a:lnTo>
                  <a:pt x="9169052" y="1440494"/>
                </a:lnTo>
                <a:cubicBezTo>
                  <a:pt x="6087649" y="1521913"/>
                  <a:pt x="3018773" y="2073059"/>
                  <a:pt x="0" y="1672226"/>
                </a:cubicBezTo>
                <a:cubicBezTo>
                  <a:pt x="2088" y="1114817"/>
                  <a:pt x="4175" y="557409"/>
                  <a:pt x="6263" y="0"/>
                </a:cubicBezTo>
                <a:close/>
              </a:path>
            </a:pathLst>
          </a:custGeom>
          <a:solidFill>
            <a:srgbClr val="F392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Rectangle 8">
            <a:extLst>
              <a:ext uri="{FF2B5EF4-FFF2-40B4-BE49-F238E27FC236}">
                <a16:creationId xmlns:a16="http://schemas.microsoft.com/office/drawing/2014/main" id="{6C7A0EF6-992D-9D58-3CA1-4B956D67F7DE}"/>
              </a:ext>
            </a:extLst>
          </p:cNvPr>
          <p:cNvSpPr/>
          <p:nvPr/>
        </p:nvSpPr>
        <p:spPr>
          <a:xfrm>
            <a:off x="-15537" y="1261015"/>
            <a:ext cx="9169470" cy="694684"/>
          </a:xfrm>
          <a:custGeom>
            <a:avLst/>
            <a:gdLst>
              <a:gd name="connsiteX0" fmla="*/ 0 w 9550400"/>
              <a:gd name="connsiteY0" fmla="*/ 0 h 316753"/>
              <a:gd name="connsiteX1" fmla="*/ 9550400 w 9550400"/>
              <a:gd name="connsiteY1" fmla="*/ 0 h 316753"/>
              <a:gd name="connsiteX2" fmla="*/ 9550400 w 9550400"/>
              <a:gd name="connsiteY2" fmla="*/ 316753 h 316753"/>
              <a:gd name="connsiteX3" fmla="*/ 0 w 9550400"/>
              <a:gd name="connsiteY3" fmla="*/ 316753 h 316753"/>
              <a:gd name="connsiteX4" fmla="*/ 0 w 9550400"/>
              <a:gd name="connsiteY4" fmla="*/ 0 h 316753"/>
              <a:gd name="connsiteX0" fmla="*/ 0 w 9550400"/>
              <a:gd name="connsiteY0" fmla="*/ 0 h 1655482"/>
              <a:gd name="connsiteX1" fmla="*/ 9550400 w 9550400"/>
              <a:gd name="connsiteY1" fmla="*/ 0 h 1655482"/>
              <a:gd name="connsiteX2" fmla="*/ 9550400 w 9550400"/>
              <a:gd name="connsiteY2" fmla="*/ 316753 h 1655482"/>
              <a:gd name="connsiteX3" fmla="*/ 304800 w 9550400"/>
              <a:gd name="connsiteY3" fmla="*/ 1655482 h 1655482"/>
              <a:gd name="connsiteX4" fmla="*/ 0 w 9550400"/>
              <a:gd name="connsiteY4" fmla="*/ 0 h 1655482"/>
              <a:gd name="connsiteX0" fmla="*/ 262965 w 9245600"/>
              <a:gd name="connsiteY0" fmla="*/ 1069788 h 1655482"/>
              <a:gd name="connsiteX1" fmla="*/ 9245600 w 9245600"/>
              <a:gd name="connsiteY1" fmla="*/ 0 h 1655482"/>
              <a:gd name="connsiteX2" fmla="*/ 9245600 w 9245600"/>
              <a:gd name="connsiteY2" fmla="*/ 316753 h 1655482"/>
              <a:gd name="connsiteX3" fmla="*/ 0 w 9245600"/>
              <a:gd name="connsiteY3" fmla="*/ 1655482 h 1655482"/>
              <a:gd name="connsiteX4" fmla="*/ 262965 w 9245600"/>
              <a:gd name="connsiteY4" fmla="*/ 1069788 h 1655482"/>
              <a:gd name="connsiteX0" fmla="*/ 0 w 9251576"/>
              <a:gd name="connsiteY0" fmla="*/ 1410447 h 1655482"/>
              <a:gd name="connsiteX1" fmla="*/ 9251576 w 9251576"/>
              <a:gd name="connsiteY1" fmla="*/ 0 h 1655482"/>
              <a:gd name="connsiteX2" fmla="*/ 9251576 w 9251576"/>
              <a:gd name="connsiteY2" fmla="*/ 316753 h 1655482"/>
              <a:gd name="connsiteX3" fmla="*/ 5976 w 9251576"/>
              <a:gd name="connsiteY3" fmla="*/ 1655482 h 1655482"/>
              <a:gd name="connsiteX4" fmla="*/ 0 w 9251576"/>
              <a:gd name="connsiteY4" fmla="*/ 1410447 h 1655482"/>
              <a:gd name="connsiteX0" fmla="*/ 0 w 9251576"/>
              <a:gd name="connsiteY0" fmla="*/ 1410447 h 1810870"/>
              <a:gd name="connsiteX1" fmla="*/ 9251576 w 9251576"/>
              <a:gd name="connsiteY1" fmla="*/ 0 h 1810870"/>
              <a:gd name="connsiteX2" fmla="*/ 9161929 w 9251576"/>
              <a:gd name="connsiteY2" fmla="*/ 1810870 h 1810870"/>
              <a:gd name="connsiteX3" fmla="*/ 5976 w 9251576"/>
              <a:gd name="connsiteY3" fmla="*/ 1655482 h 1810870"/>
              <a:gd name="connsiteX4" fmla="*/ 0 w 9251576"/>
              <a:gd name="connsiteY4" fmla="*/ 1410447 h 1810870"/>
              <a:gd name="connsiteX0" fmla="*/ 0 w 9161929"/>
              <a:gd name="connsiteY0" fmla="*/ 0 h 400423"/>
              <a:gd name="connsiteX1" fmla="*/ 9161929 w 9161929"/>
              <a:gd name="connsiteY1" fmla="*/ 95623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9976 w 9161929"/>
              <a:gd name="connsiteY1" fmla="*/ 19124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1957 h 402380"/>
              <a:gd name="connsiteX1" fmla="*/ 9144000 w 9161929"/>
              <a:gd name="connsiteY1" fmla="*/ 109533 h 402380"/>
              <a:gd name="connsiteX2" fmla="*/ 9161929 w 9161929"/>
              <a:gd name="connsiteY2" fmla="*/ 402380 h 402380"/>
              <a:gd name="connsiteX3" fmla="*/ 5976 w 9161929"/>
              <a:gd name="connsiteY3" fmla="*/ 246992 h 402380"/>
              <a:gd name="connsiteX4" fmla="*/ 0 w 9161929"/>
              <a:gd name="connsiteY4" fmla="*/ 1957 h 402380"/>
              <a:gd name="connsiteX0" fmla="*/ 0 w 9161929"/>
              <a:gd name="connsiteY0" fmla="*/ 2559 h 402982"/>
              <a:gd name="connsiteX1" fmla="*/ 9144000 w 9161929"/>
              <a:gd name="connsiteY1" fmla="*/ 110135 h 402982"/>
              <a:gd name="connsiteX2" fmla="*/ 9161929 w 9161929"/>
              <a:gd name="connsiteY2" fmla="*/ 402982 h 402982"/>
              <a:gd name="connsiteX3" fmla="*/ 5976 w 9161929"/>
              <a:gd name="connsiteY3" fmla="*/ 247594 h 402982"/>
              <a:gd name="connsiteX4" fmla="*/ 0 w 9161929"/>
              <a:gd name="connsiteY4" fmla="*/ 2559 h 402982"/>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41652"/>
              <a:gd name="connsiteX1" fmla="*/ 9144000 w 9161929"/>
              <a:gd name="connsiteY1" fmla="*/ 107576 h 441652"/>
              <a:gd name="connsiteX2" fmla="*/ 9161929 w 9161929"/>
              <a:gd name="connsiteY2" fmla="*/ 400423 h 441652"/>
              <a:gd name="connsiteX3" fmla="*/ 5976 w 9161929"/>
              <a:gd name="connsiteY3" fmla="*/ 245035 h 441652"/>
              <a:gd name="connsiteX4" fmla="*/ 0 w 9161929"/>
              <a:gd name="connsiteY4" fmla="*/ 0 h 441652"/>
              <a:gd name="connsiteX0" fmla="*/ 0 w 9161929"/>
              <a:gd name="connsiteY0" fmla="*/ 0 h 472675"/>
              <a:gd name="connsiteX1" fmla="*/ 9144000 w 9161929"/>
              <a:gd name="connsiteY1" fmla="*/ 107576 h 472675"/>
              <a:gd name="connsiteX2" fmla="*/ 9161929 w 9161929"/>
              <a:gd name="connsiteY2" fmla="*/ 400423 h 472675"/>
              <a:gd name="connsiteX3" fmla="*/ 5976 w 9161929"/>
              <a:gd name="connsiteY3" fmla="*/ 245035 h 472675"/>
              <a:gd name="connsiteX4" fmla="*/ 0 w 9161929"/>
              <a:gd name="connsiteY4" fmla="*/ 0 h 472675"/>
              <a:gd name="connsiteX0" fmla="*/ 0 w 9161929"/>
              <a:gd name="connsiteY0" fmla="*/ 0 h 465200"/>
              <a:gd name="connsiteX1" fmla="*/ 9144000 w 9161929"/>
              <a:gd name="connsiteY1" fmla="*/ 107576 h 465200"/>
              <a:gd name="connsiteX2" fmla="*/ 9161929 w 9161929"/>
              <a:gd name="connsiteY2" fmla="*/ 400423 h 465200"/>
              <a:gd name="connsiteX3" fmla="*/ 5976 w 9161929"/>
              <a:gd name="connsiteY3" fmla="*/ 245035 h 465200"/>
              <a:gd name="connsiteX4" fmla="*/ 0 w 9161929"/>
              <a:gd name="connsiteY4" fmla="*/ 0 h 465200"/>
              <a:gd name="connsiteX0" fmla="*/ 0 w 9149976"/>
              <a:gd name="connsiteY0" fmla="*/ 0 h 430862"/>
              <a:gd name="connsiteX1" fmla="*/ 9144000 w 9149976"/>
              <a:gd name="connsiteY1" fmla="*/ 107576 h 430862"/>
              <a:gd name="connsiteX2" fmla="*/ 9149976 w 9149976"/>
              <a:gd name="connsiteY2" fmla="*/ 351858 h 430862"/>
              <a:gd name="connsiteX3" fmla="*/ 5976 w 9149976"/>
              <a:gd name="connsiteY3" fmla="*/ 245035 h 430862"/>
              <a:gd name="connsiteX4" fmla="*/ 0 w 9149976"/>
              <a:gd name="connsiteY4" fmla="*/ 0 h 430862"/>
              <a:gd name="connsiteX0" fmla="*/ 0 w 9155952"/>
              <a:gd name="connsiteY0" fmla="*/ 0 h 430862"/>
              <a:gd name="connsiteX1" fmla="*/ 9155952 w 9155952"/>
              <a:gd name="connsiteY1" fmla="*/ 107576 h 430862"/>
              <a:gd name="connsiteX2" fmla="*/ 9149976 w 9155952"/>
              <a:gd name="connsiteY2" fmla="*/ 351858 h 430862"/>
              <a:gd name="connsiteX3" fmla="*/ 5976 w 9155952"/>
              <a:gd name="connsiteY3" fmla="*/ 245035 h 430862"/>
              <a:gd name="connsiteX4" fmla="*/ 0 w 9155952"/>
              <a:gd name="connsiteY4" fmla="*/ 0 h 430862"/>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35488"/>
              <a:gd name="connsiteX1" fmla="*/ 9155952 w 9155952"/>
              <a:gd name="connsiteY1" fmla="*/ 107576 h 435488"/>
              <a:gd name="connsiteX2" fmla="*/ 9149976 w 9155952"/>
              <a:gd name="connsiteY2" fmla="*/ 351858 h 435488"/>
              <a:gd name="connsiteX3" fmla="*/ 5976 w 9155952"/>
              <a:gd name="connsiteY3" fmla="*/ 245035 h 435488"/>
              <a:gd name="connsiteX4" fmla="*/ 0 w 9155952"/>
              <a:gd name="connsiteY4" fmla="*/ 0 h 435488"/>
              <a:gd name="connsiteX0" fmla="*/ 0 w 9155952"/>
              <a:gd name="connsiteY0" fmla="*/ 0 h 413457"/>
              <a:gd name="connsiteX1" fmla="*/ 9155952 w 9155952"/>
              <a:gd name="connsiteY1" fmla="*/ 107576 h 413457"/>
              <a:gd name="connsiteX2" fmla="*/ 9149976 w 9155952"/>
              <a:gd name="connsiteY2" fmla="*/ 351858 h 413457"/>
              <a:gd name="connsiteX3" fmla="*/ 5976 w 9155952"/>
              <a:gd name="connsiteY3" fmla="*/ 245035 h 413457"/>
              <a:gd name="connsiteX4" fmla="*/ 0 w 9155952"/>
              <a:gd name="connsiteY4" fmla="*/ 0 h 413457"/>
              <a:gd name="connsiteX0" fmla="*/ 0 w 9155952"/>
              <a:gd name="connsiteY0" fmla="*/ 0 h 351858"/>
              <a:gd name="connsiteX1" fmla="*/ 9155952 w 9155952"/>
              <a:gd name="connsiteY1" fmla="*/ 107576 h 351858"/>
              <a:gd name="connsiteX2" fmla="*/ 9149976 w 9155952"/>
              <a:gd name="connsiteY2" fmla="*/ 351858 h 351858"/>
              <a:gd name="connsiteX3" fmla="*/ 5976 w 9155952"/>
              <a:gd name="connsiteY3" fmla="*/ 245035 h 351858"/>
              <a:gd name="connsiteX4" fmla="*/ 0 w 9155952"/>
              <a:gd name="connsiteY4" fmla="*/ 0 h 351858"/>
              <a:gd name="connsiteX0" fmla="*/ 0 w 9155952"/>
              <a:gd name="connsiteY0" fmla="*/ 0 h 408476"/>
              <a:gd name="connsiteX1" fmla="*/ 9155952 w 9155952"/>
              <a:gd name="connsiteY1" fmla="*/ 107576 h 408476"/>
              <a:gd name="connsiteX2" fmla="*/ 9149976 w 9155952"/>
              <a:gd name="connsiteY2" fmla="*/ 351858 h 408476"/>
              <a:gd name="connsiteX3" fmla="*/ 5976 w 9155952"/>
              <a:gd name="connsiteY3" fmla="*/ 245035 h 408476"/>
              <a:gd name="connsiteX4" fmla="*/ 0 w 9155952"/>
              <a:gd name="connsiteY4" fmla="*/ 0 h 408476"/>
              <a:gd name="connsiteX0" fmla="*/ 0 w 9155952"/>
              <a:gd name="connsiteY0" fmla="*/ 0 h 436223"/>
              <a:gd name="connsiteX1" fmla="*/ 9155952 w 9155952"/>
              <a:gd name="connsiteY1" fmla="*/ 107576 h 436223"/>
              <a:gd name="connsiteX2" fmla="*/ 9149976 w 9155952"/>
              <a:gd name="connsiteY2" fmla="*/ 351858 h 436223"/>
              <a:gd name="connsiteX3" fmla="*/ 5976 w 9155952"/>
              <a:gd name="connsiteY3" fmla="*/ 245035 h 436223"/>
              <a:gd name="connsiteX4" fmla="*/ 0 w 9155952"/>
              <a:gd name="connsiteY4" fmla="*/ 0 h 436223"/>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49976"/>
              <a:gd name="connsiteY0" fmla="*/ 0 h 424791"/>
              <a:gd name="connsiteX1" fmla="*/ 9143999 w 9149976"/>
              <a:gd name="connsiteY1" fmla="*/ 152903 h 424791"/>
              <a:gd name="connsiteX2" fmla="*/ 9149976 w 9149976"/>
              <a:gd name="connsiteY2" fmla="*/ 351858 h 424791"/>
              <a:gd name="connsiteX3" fmla="*/ 5976 w 9149976"/>
              <a:gd name="connsiteY3" fmla="*/ 245035 h 424791"/>
              <a:gd name="connsiteX4" fmla="*/ 0 w 9149976"/>
              <a:gd name="connsiteY4" fmla="*/ 0 h 424791"/>
              <a:gd name="connsiteX0" fmla="*/ 0 w 9149976"/>
              <a:gd name="connsiteY0" fmla="*/ 0 h 424791"/>
              <a:gd name="connsiteX1" fmla="*/ 9143999 w 9149976"/>
              <a:gd name="connsiteY1" fmla="*/ 152903 h 424791"/>
              <a:gd name="connsiteX2" fmla="*/ 9149976 w 9149976"/>
              <a:gd name="connsiteY2" fmla="*/ 351858 h 424791"/>
              <a:gd name="connsiteX3" fmla="*/ 5976 w 9149976"/>
              <a:gd name="connsiteY3" fmla="*/ 245035 h 424791"/>
              <a:gd name="connsiteX4" fmla="*/ 0 w 9149976"/>
              <a:gd name="connsiteY4" fmla="*/ 0 h 424791"/>
              <a:gd name="connsiteX0" fmla="*/ 0 w 9161929"/>
              <a:gd name="connsiteY0" fmla="*/ 0 h 363276"/>
              <a:gd name="connsiteX1" fmla="*/ 9155952 w 9161929"/>
              <a:gd name="connsiteY1" fmla="*/ 91388 h 363276"/>
              <a:gd name="connsiteX2" fmla="*/ 9161929 w 9161929"/>
              <a:gd name="connsiteY2" fmla="*/ 290343 h 363276"/>
              <a:gd name="connsiteX3" fmla="*/ 17929 w 9161929"/>
              <a:gd name="connsiteY3" fmla="*/ 183520 h 363276"/>
              <a:gd name="connsiteX4" fmla="*/ 0 w 9161929"/>
              <a:gd name="connsiteY4" fmla="*/ 0 h 363276"/>
              <a:gd name="connsiteX0" fmla="*/ 0 w 9161929"/>
              <a:gd name="connsiteY0" fmla="*/ 0 h 363276"/>
              <a:gd name="connsiteX1" fmla="*/ 9155952 w 9161929"/>
              <a:gd name="connsiteY1" fmla="*/ 91388 h 363276"/>
              <a:gd name="connsiteX2" fmla="*/ 9161929 w 9161929"/>
              <a:gd name="connsiteY2" fmla="*/ 290343 h 363276"/>
              <a:gd name="connsiteX3" fmla="*/ 17929 w 9161929"/>
              <a:gd name="connsiteY3" fmla="*/ 183520 h 363276"/>
              <a:gd name="connsiteX4" fmla="*/ 0 w 9161929"/>
              <a:gd name="connsiteY4" fmla="*/ 0 h 363276"/>
              <a:gd name="connsiteX0" fmla="*/ 0 w 9173881"/>
              <a:gd name="connsiteY0" fmla="*/ 0 h 363276"/>
              <a:gd name="connsiteX1" fmla="*/ 9173881 w 9173881"/>
              <a:gd name="connsiteY1" fmla="*/ 91388 h 363276"/>
              <a:gd name="connsiteX2" fmla="*/ 9161929 w 9173881"/>
              <a:gd name="connsiteY2" fmla="*/ 290343 h 363276"/>
              <a:gd name="connsiteX3" fmla="*/ 17929 w 9173881"/>
              <a:gd name="connsiteY3" fmla="*/ 183520 h 363276"/>
              <a:gd name="connsiteX4" fmla="*/ 0 w 9173881"/>
              <a:gd name="connsiteY4" fmla="*/ 0 h 363276"/>
              <a:gd name="connsiteX0" fmla="*/ 0 w 9179858"/>
              <a:gd name="connsiteY0" fmla="*/ 0 h 363276"/>
              <a:gd name="connsiteX1" fmla="*/ 9173881 w 9179858"/>
              <a:gd name="connsiteY1" fmla="*/ 91388 h 363276"/>
              <a:gd name="connsiteX2" fmla="*/ 9179858 w 9179858"/>
              <a:gd name="connsiteY2" fmla="*/ 290343 h 363276"/>
              <a:gd name="connsiteX3" fmla="*/ 17929 w 9179858"/>
              <a:gd name="connsiteY3" fmla="*/ 183520 h 363276"/>
              <a:gd name="connsiteX4" fmla="*/ 0 w 9179858"/>
              <a:gd name="connsiteY4" fmla="*/ 0 h 363276"/>
              <a:gd name="connsiteX0" fmla="*/ 5977 w 9185835"/>
              <a:gd name="connsiteY0" fmla="*/ 0 h 364280"/>
              <a:gd name="connsiteX1" fmla="*/ 9179858 w 9185835"/>
              <a:gd name="connsiteY1" fmla="*/ 91388 h 364280"/>
              <a:gd name="connsiteX2" fmla="*/ 9185835 w 9185835"/>
              <a:gd name="connsiteY2" fmla="*/ 290343 h 364280"/>
              <a:gd name="connsiteX3" fmla="*/ 0 w 9185835"/>
              <a:gd name="connsiteY3" fmla="*/ 186758 h 364280"/>
              <a:gd name="connsiteX4" fmla="*/ 5977 w 9185835"/>
              <a:gd name="connsiteY4" fmla="*/ 0 h 364280"/>
              <a:gd name="connsiteX0" fmla="*/ 5977 w 9189517"/>
              <a:gd name="connsiteY0" fmla="*/ 0 h 364280"/>
              <a:gd name="connsiteX1" fmla="*/ 9189517 w 9189517"/>
              <a:gd name="connsiteY1" fmla="*/ 93995 h 364280"/>
              <a:gd name="connsiteX2" fmla="*/ 9185835 w 9189517"/>
              <a:gd name="connsiteY2" fmla="*/ 290343 h 364280"/>
              <a:gd name="connsiteX3" fmla="*/ 0 w 9189517"/>
              <a:gd name="connsiteY3" fmla="*/ 186758 h 364280"/>
              <a:gd name="connsiteX4" fmla="*/ 5977 w 9189517"/>
              <a:gd name="connsiteY4" fmla="*/ 0 h 364280"/>
              <a:gd name="connsiteX0" fmla="*/ 5977 w 9186028"/>
              <a:gd name="connsiteY0" fmla="*/ 140114 h 504394"/>
              <a:gd name="connsiteX1" fmla="*/ 9183232 w 9186028"/>
              <a:gd name="connsiteY1" fmla="*/ 0 h 504394"/>
              <a:gd name="connsiteX2" fmla="*/ 9185835 w 9186028"/>
              <a:gd name="connsiteY2" fmla="*/ 430457 h 504394"/>
              <a:gd name="connsiteX3" fmla="*/ 0 w 9186028"/>
              <a:gd name="connsiteY3" fmla="*/ 326872 h 504394"/>
              <a:gd name="connsiteX4" fmla="*/ 5977 w 9186028"/>
              <a:gd name="connsiteY4" fmla="*/ 140114 h 504394"/>
              <a:gd name="connsiteX0" fmla="*/ 5977 w 9183232"/>
              <a:gd name="connsiteY0" fmla="*/ 140114 h 395988"/>
              <a:gd name="connsiteX1" fmla="*/ 9183232 w 9183232"/>
              <a:gd name="connsiteY1" fmla="*/ 0 h 395988"/>
              <a:gd name="connsiteX2" fmla="*/ 9179550 w 9183232"/>
              <a:gd name="connsiteY2" fmla="*/ 162419 h 395988"/>
              <a:gd name="connsiteX3" fmla="*/ 0 w 9183232"/>
              <a:gd name="connsiteY3" fmla="*/ 326872 h 395988"/>
              <a:gd name="connsiteX4" fmla="*/ 5977 w 9183232"/>
              <a:gd name="connsiteY4" fmla="*/ 140114 h 395988"/>
              <a:gd name="connsiteX0" fmla="*/ 5977 w 9183232"/>
              <a:gd name="connsiteY0" fmla="*/ 99400 h 395988"/>
              <a:gd name="connsiteX1" fmla="*/ 9183232 w 9183232"/>
              <a:gd name="connsiteY1" fmla="*/ 0 h 395988"/>
              <a:gd name="connsiteX2" fmla="*/ 9179550 w 9183232"/>
              <a:gd name="connsiteY2" fmla="*/ 162419 h 395988"/>
              <a:gd name="connsiteX3" fmla="*/ 0 w 9183232"/>
              <a:gd name="connsiteY3" fmla="*/ 326872 h 395988"/>
              <a:gd name="connsiteX4" fmla="*/ 5977 w 9183232"/>
              <a:gd name="connsiteY4" fmla="*/ 99400 h 395988"/>
              <a:gd name="connsiteX0" fmla="*/ 12262 w 9189517"/>
              <a:gd name="connsiteY0" fmla="*/ 99400 h 353428"/>
              <a:gd name="connsiteX1" fmla="*/ 9189517 w 9189517"/>
              <a:gd name="connsiteY1" fmla="*/ 0 h 353428"/>
              <a:gd name="connsiteX2" fmla="*/ 9185835 w 9189517"/>
              <a:gd name="connsiteY2" fmla="*/ 162419 h 353428"/>
              <a:gd name="connsiteX3" fmla="*/ 0 w 9189517"/>
              <a:gd name="connsiteY3" fmla="*/ 272586 h 353428"/>
              <a:gd name="connsiteX4" fmla="*/ 12262 w 9189517"/>
              <a:gd name="connsiteY4" fmla="*/ 99400 h 353428"/>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98498"/>
              <a:gd name="connsiteY0" fmla="*/ 99400 h 367848"/>
              <a:gd name="connsiteX1" fmla="*/ 9189517 w 9198498"/>
              <a:gd name="connsiteY1" fmla="*/ 0 h 367848"/>
              <a:gd name="connsiteX2" fmla="*/ 9198406 w 9198498"/>
              <a:gd name="connsiteY2" fmla="*/ 165812 h 367848"/>
              <a:gd name="connsiteX3" fmla="*/ 0 w 9198498"/>
              <a:gd name="connsiteY3" fmla="*/ 272586 h 367848"/>
              <a:gd name="connsiteX4" fmla="*/ 12262 w 9198498"/>
              <a:gd name="connsiteY4" fmla="*/ 99400 h 367848"/>
              <a:gd name="connsiteX0" fmla="*/ 12262 w 9202088"/>
              <a:gd name="connsiteY0" fmla="*/ 102793 h 371241"/>
              <a:gd name="connsiteX1" fmla="*/ 9202088 w 9202088"/>
              <a:gd name="connsiteY1" fmla="*/ 0 h 371241"/>
              <a:gd name="connsiteX2" fmla="*/ 9198406 w 9202088"/>
              <a:gd name="connsiteY2" fmla="*/ 169205 h 371241"/>
              <a:gd name="connsiteX3" fmla="*/ 0 w 9202088"/>
              <a:gd name="connsiteY3" fmla="*/ 275979 h 371241"/>
              <a:gd name="connsiteX4" fmla="*/ 12262 w 9202088"/>
              <a:gd name="connsiteY4" fmla="*/ 102793 h 371241"/>
              <a:gd name="connsiteX0" fmla="*/ 0 w 9202397"/>
              <a:gd name="connsiteY0" fmla="*/ 106186 h 371241"/>
              <a:gd name="connsiteX1" fmla="*/ 9202397 w 9202397"/>
              <a:gd name="connsiteY1" fmla="*/ 0 h 371241"/>
              <a:gd name="connsiteX2" fmla="*/ 9198715 w 9202397"/>
              <a:gd name="connsiteY2" fmla="*/ 169205 h 371241"/>
              <a:gd name="connsiteX3" fmla="*/ 309 w 9202397"/>
              <a:gd name="connsiteY3" fmla="*/ 275979 h 371241"/>
              <a:gd name="connsiteX4" fmla="*/ 0 w 9202397"/>
              <a:gd name="connsiteY4" fmla="*/ 106186 h 371241"/>
              <a:gd name="connsiteX0" fmla="*/ 0 w 9202397"/>
              <a:gd name="connsiteY0" fmla="*/ 106186 h 376333"/>
              <a:gd name="connsiteX1" fmla="*/ 9202397 w 9202397"/>
              <a:gd name="connsiteY1" fmla="*/ 0 h 376333"/>
              <a:gd name="connsiteX2" fmla="*/ 9198715 w 9202397"/>
              <a:gd name="connsiteY2" fmla="*/ 169205 h 376333"/>
              <a:gd name="connsiteX3" fmla="*/ 6595 w 9202397"/>
              <a:gd name="connsiteY3" fmla="*/ 282765 h 376333"/>
              <a:gd name="connsiteX4" fmla="*/ 0 w 9202397"/>
              <a:gd name="connsiteY4" fmla="*/ 106186 h 376333"/>
              <a:gd name="connsiteX0" fmla="*/ 0 w 9202397"/>
              <a:gd name="connsiteY0" fmla="*/ 106186 h 376333"/>
              <a:gd name="connsiteX1" fmla="*/ 9202397 w 9202397"/>
              <a:gd name="connsiteY1" fmla="*/ 0 h 376333"/>
              <a:gd name="connsiteX2" fmla="*/ 9198715 w 9202397"/>
              <a:gd name="connsiteY2" fmla="*/ 169205 h 376333"/>
              <a:gd name="connsiteX3" fmla="*/ 6595 w 9202397"/>
              <a:gd name="connsiteY3" fmla="*/ 282765 h 376333"/>
              <a:gd name="connsiteX4" fmla="*/ 0 w 9202397"/>
              <a:gd name="connsiteY4" fmla="*/ 106186 h 376333"/>
              <a:gd name="connsiteX0" fmla="*/ 0 w 9202397"/>
              <a:gd name="connsiteY0" fmla="*/ 106186 h 376333"/>
              <a:gd name="connsiteX1" fmla="*/ 9202397 w 9202397"/>
              <a:gd name="connsiteY1" fmla="*/ 0 h 376333"/>
              <a:gd name="connsiteX2" fmla="*/ 9198715 w 9202397"/>
              <a:gd name="connsiteY2" fmla="*/ 169205 h 376333"/>
              <a:gd name="connsiteX3" fmla="*/ 6595 w 9202397"/>
              <a:gd name="connsiteY3" fmla="*/ 282765 h 376333"/>
              <a:gd name="connsiteX4" fmla="*/ 0 w 9202397"/>
              <a:gd name="connsiteY4" fmla="*/ 106186 h 3763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202397" h="376333">
                <a:moveTo>
                  <a:pt x="0" y="106186"/>
                </a:moveTo>
                <a:cubicBezTo>
                  <a:pt x="1875883" y="315636"/>
                  <a:pt x="6206009" y="150079"/>
                  <a:pt x="9202397" y="0"/>
                </a:cubicBezTo>
                <a:cubicBezTo>
                  <a:pt x="9201170" y="65449"/>
                  <a:pt x="9199942" y="103756"/>
                  <a:pt x="9198715" y="169205"/>
                </a:cubicBezTo>
                <a:cubicBezTo>
                  <a:pt x="4871750" y="305192"/>
                  <a:pt x="1254844" y="491365"/>
                  <a:pt x="6595" y="282765"/>
                </a:cubicBezTo>
                <a:lnTo>
                  <a:pt x="0" y="106186"/>
                </a:lnTo>
                <a:close/>
              </a:path>
            </a:pathLst>
          </a:custGeom>
          <a:solidFill>
            <a:srgbClr val="00B7A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9" name="Straight Connector 8">
            <a:extLst>
              <a:ext uri="{FF2B5EF4-FFF2-40B4-BE49-F238E27FC236}">
                <a16:creationId xmlns:a16="http://schemas.microsoft.com/office/drawing/2014/main" id="{596DC7F2-934F-83BB-3F2A-4D01B3BE8C53}"/>
              </a:ext>
            </a:extLst>
          </p:cNvPr>
          <p:cNvCxnSpPr/>
          <p:nvPr/>
        </p:nvCxnSpPr>
        <p:spPr>
          <a:xfrm>
            <a:off x="720247" y="2223370"/>
            <a:ext cx="0" cy="3901857"/>
          </a:xfrm>
          <a:prstGeom prst="line">
            <a:avLst/>
          </a:prstGeom>
          <a:ln>
            <a:solidFill>
              <a:srgbClr val="00B7AE"/>
            </a:solidFill>
          </a:ln>
        </p:spPr>
        <p:style>
          <a:lnRef idx="1">
            <a:schemeClr val="accent1"/>
          </a:lnRef>
          <a:fillRef idx="0">
            <a:schemeClr val="accent1"/>
          </a:fillRef>
          <a:effectRef idx="0">
            <a:schemeClr val="accent1"/>
          </a:effectRef>
          <a:fontRef idx="minor">
            <a:schemeClr val="tx1"/>
          </a:fontRef>
        </p:style>
      </p:cxnSp>
      <p:sp>
        <p:nvSpPr>
          <p:cNvPr id="18" name="Text Placeholder 4">
            <a:extLst>
              <a:ext uri="{FF2B5EF4-FFF2-40B4-BE49-F238E27FC236}">
                <a16:creationId xmlns:a16="http://schemas.microsoft.com/office/drawing/2014/main" id="{AB9096E5-2E96-3B22-183D-62C12A1810CA}"/>
              </a:ext>
            </a:extLst>
          </p:cNvPr>
          <p:cNvSpPr>
            <a:spLocks noGrp="1"/>
          </p:cNvSpPr>
          <p:nvPr>
            <p:ph type="body" sz="quarter" idx="13" hasCustomPrompt="1"/>
          </p:nvPr>
        </p:nvSpPr>
        <p:spPr>
          <a:xfrm>
            <a:off x="613775" y="413971"/>
            <a:ext cx="7985344" cy="1158745"/>
          </a:xfrm>
          <a:prstGeom prst="rect">
            <a:avLst/>
          </a:prstGeom>
        </p:spPr>
        <p:txBody>
          <a:bodyPr anchor="t"/>
          <a:lstStyle>
            <a:lvl1pPr marL="0" indent="0">
              <a:spcBef>
                <a:spcPts val="0"/>
              </a:spcBef>
              <a:buFontTx/>
              <a:buNone/>
              <a:defRPr sz="1800">
                <a:solidFill>
                  <a:schemeClr val="bg1"/>
                </a:solidFill>
                <a:latin typeface="Rubik Medium" panose="02000604000000020004" pitchFamily="2" charset="-79"/>
                <a:cs typeface="Rubik Medium" panose="02000604000000020004" pitchFamily="2" charset="-79"/>
              </a:defRPr>
            </a:lvl1pPr>
          </a:lstStyle>
          <a:p>
            <a:pPr fontAlgn="b"/>
            <a:r>
              <a:rPr lang="en-GB" baseline="0">
                <a:solidFill>
                  <a:schemeClr val="bg1"/>
                </a:solidFill>
              </a:rPr>
              <a:t>Click to edit two lines of text to add further information</a:t>
            </a:r>
          </a:p>
          <a:p>
            <a:pPr marL="0" marR="0" lvl="0" indent="0" algn="l" defTabSz="914400" rtl="0" eaLnBrk="1" fontAlgn="b" latinLnBrk="0" hangingPunct="1">
              <a:lnSpc>
                <a:spcPct val="90000"/>
              </a:lnSpc>
              <a:spcBef>
                <a:spcPts val="0"/>
              </a:spcBef>
              <a:spcAft>
                <a:spcPts val="0"/>
              </a:spcAft>
              <a:buClrTx/>
              <a:buSzTx/>
              <a:buFontTx/>
              <a:buNone/>
              <a:tabLst/>
              <a:defRPr/>
            </a:pPr>
            <a:r>
              <a:rPr lang="en-GB" baseline="0">
                <a:solidFill>
                  <a:schemeClr val="bg1"/>
                </a:solidFill>
              </a:rPr>
              <a:t>Click to edit two lines of text to add further information</a:t>
            </a:r>
          </a:p>
          <a:p>
            <a:pPr fontAlgn="b"/>
            <a:endParaRPr lang="en-GB" baseline="0">
              <a:solidFill>
                <a:schemeClr val="bg1"/>
              </a:solidFill>
            </a:endParaRPr>
          </a:p>
        </p:txBody>
      </p:sp>
      <p:sp>
        <p:nvSpPr>
          <p:cNvPr id="2" name="Text Placeholder 2">
            <a:extLst>
              <a:ext uri="{FF2B5EF4-FFF2-40B4-BE49-F238E27FC236}">
                <a16:creationId xmlns:a16="http://schemas.microsoft.com/office/drawing/2014/main" id="{BA409040-68BE-A5BA-FDAB-664CDEADE2A0}"/>
              </a:ext>
            </a:extLst>
          </p:cNvPr>
          <p:cNvSpPr>
            <a:spLocks noGrp="1"/>
          </p:cNvSpPr>
          <p:nvPr>
            <p:ph type="body" sz="quarter" idx="10" hasCustomPrompt="1"/>
          </p:nvPr>
        </p:nvSpPr>
        <p:spPr>
          <a:xfrm>
            <a:off x="791132" y="2176356"/>
            <a:ext cx="3780868" cy="3948871"/>
          </a:xfrm>
          <a:prstGeom prst="rect">
            <a:avLst/>
          </a:prstGeom>
        </p:spPr>
        <p:txBody>
          <a:bodyPr/>
          <a:lstStyle>
            <a:lvl1pPr marL="0" marR="0" indent="0" algn="l" defTabSz="914400" rtl="0" eaLnBrk="1" fontAlgn="auto" latinLnBrk="0" hangingPunct="1">
              <a:lnSpc>
                <a:spcPct val="90000"/>
              </a:lnSpc>
              <a:spcBef>
                <a:spcPts val="800"/>
              </a:spcBef>
              <a:spcAft>
                <a:spcPts val="0"/>
              </a:spcAft>
              <a:buClrTx/>
              <a:buSzTx/>
              <a:buFontTx/>
              <a:buNone/>
              <a:tabLst/>
              <a:defRPr lang="en-GB" sz="1200" b="1" i="0" smtClean="0">
                <a:solidFill>
                  <a:schemeClr val="tx1"/>
                </a:solidFill>
                <a:effectLst/>
                <a:latin typeface="Lato" panose="020F0502020204030203" pitchFamily="34" charset="77"/>
                <a:cs typeface="Rubik Medium" panose="02000604000000020004" pitchFamily="2" charset="-79"/>
              </a:defRPr>
            </a:lvl1pPr>
            <a:lvl2pPr marL="0" indent="0">
              <a:buFont typeface="Arial" panose="020B0604020202020204" pitchFamily="34" charset="0"/>
              <a:buChar char="•"/>
              <a:defRPr sz="1200">
                <a:latin typeface="Lato" panose="020F0502020204030203" pitchFamily="34" charset="77"/>
              </a:defRPr>
            </a:lvl2pPr>
            <a:lvl3pPr>
              <a:buFontTx/>
              <a:buNone/>
              <a:defRPr/>
            </a:lvl3pPr>
            <a:lvl4pPr>
              <a:buFontTx/>
              <a:buNone/>
              <a:defRPr/>
            </a:lvl4pPr>
            <a:lvl5pPr>
              <a:buFontTx/>
              <a:buNone/>
              <a:defRPr/>
            </a:lvl5pPr>
          </a:lstStyle>
          <a:p>
            <a:pPr lvl="0"/>
            <a:r>
              <a:rPr lang="en-GB"/>
              <a:t>Use bold heading for single line main title</a:t>
            </a:r>
          </a:p>
          <a:p>
            <a:pPr marL="0" marR="0" lvl="1" indent="0" algn="l" defTabSz="914400" rtl="0" eaLnBrk="1" fontAlgn="auto" latinLnBrk="0" hangingPunct="1">
              <a:lnSpc>
                <a:spcPct val="90000"/>
              </a:lnSpc>
              <a:spcBef>
                <a:spcPts val="500"/>
              </a:spcBef>
              <a:spcAft>
                <a:spcPts val="0"/>
              </a:spcAft>
              <a:buClrTx/>
              <a:buSzTx/>
              <a:buFontTx/>
              <a:buNone/>
              <a:tabLst/>
              <a:defRPr/>
            </a:pPr>
            <a:r>
              <a:rPr lang="en-GB"/>
              <a:t>Use body text for running text in paragraphs, with line breaks between</a:t>
            </a:r>
          </a:p>
        </p:txBody>
      </p:sp>
      <p:sp>
        <p:nvSpPr>
          <p:cNvPr id="4" name="Text Placeholder 2">
            <a:extLst>
              <a:ext uri="{FF2B5EF4-FFF2-40B4-BE49-F238E27FC236}">
                <a16:creationId xmlns:a16="http://schemas.microsoft.com/office/drawing/2014/main" id="{2CE17C68-D9D3-CA0A-F50F-FEE318EB9D90}"/>
              </a:ext>
            </a:extLst>
          </p:cNvPr>
          <p:cNvSpPr>
            <a:spLocks noGrp="1"/>
          </p:cNvSpPr>
          <p:nvPr>
            <p:ph type="body" sz="quarter" idx="14" hasCustomPrompt="1"/>
          </p:nvPr>
        </p:nvSpPr>
        <p:spPr>
          <a:xfrm>
            <a:off x="4818251" y="2176356"/>
            <a:ext cx="3780868" cy="3948871"/>
          </a:xfrm>
          <a:prstGeom prst="rect">
            <a:avLst/>
          </a:prstGeom>
        </p:spPr>
        <p:txBody>
          <a:bodyPr/>
          <a:lstStyle>
            <a:lvl1pPr marL="0" indent="0">
              <a:spcBef>
                <a:spcPts val="800"/>
              </a:spcBef>
              <a:buFontTx/>
              <a:buNone/>
              <a:defRPr lang="en-GB" sz="1200" b="1" i="0" smtClean="0">
                <a:solidFill>
                  <a:schemeClr val="tx1"/>
                </a:solidFill>
                <a:effectLst/>
                <a:latin typeface="Lato" panose="020F0502020204030203" pitchFamily="34" charset="77"/>
                <a:cs typeface="Rubik Medium" panose="02000604000000020004" pitchFamily="2" charset="-79"/>
              </a:defRPr>
            </a:lvl1pPr>
            <a:lvl2pPr marL="171450" indent="-171450" algn="l">
              <a:buFont typeface="Arial" panose="020B0604020202020204" pitchFamily="34" charset="0"/>
              <a:buChar char="•"/>
              <a:defRPr sz="1200" b="0" i="0">
                <a:latin typeface="Lato" panose="020F0502020204030203" pitchFamily="34" charset="77"/>
              </a:defRPr>
            </a:lvl2pPr>
            <a:lvl3pPr indent="0" algn="l">
              <a:lnSpc>
                <a:spcPct val="100000"/>
              </a:lnSpc>
              <a:buFontTx/>
              <a:buNone/>
              <a:defRPr sz="1200" b="0" i="0">
                <a:latin typeface="Lato" panose="020F0502020204030203" pitchFamily="34" charset="77"/>
              </a:defRPr>
            </a:lvl3pPr>
            <a:lvl4pPr indent="0" algn="l">
              <a:lnSpc>
                <a:spcPct val="100000"/>
              </a:lnSpc>
              <a:buFontTx/>
              <a:buNone/>
              <a:defRPr sz="1200" b="0" i="0">
                <a:latin typeface="Lato" panose="020F0502020204030203" pitchFamily="34" charset="77"/>
              </a:defRPr>
            </a:lvl4pPr>
            <a:lvl5pPr>
              <a:buFontTx/>
              <a:buNone/>
              <a:defRPr/>
            </a:lvl5pPr>
          </a:lstStyle>
          <a:p>
            <a:pPr lvl="0"/>
            <a:r>
              <a:rPr lang="en-GB"/>
              <a:t>Use bold heading for single line main title</a:t>
            </a:r>
          </a:p>
          <a:p>
            <a:pPr marL="0" marR="0" lvl="1" indent="0" algn="l" defTabSz="914400" rtl="0" eaLnBrk="1" fontAlgn="auto" latinLnBrk="0" hangingPunct="1">
              <a:lnSpc>
                <a:spcPct val="90000"/>
              </a:lnSpc>
              <a:spcBef>
                <a:spcPts val="500"/>
              </a:spcBef>
              <a:spcAft>
                <a:spcPts val="0"/>
              </a:spcAft>
              <a:buClrTx/>
              <a:buSzTx/>
              <a:buFontTx/>
              <a:buNone/>
              <a:tabLst/>
              <a:defRPr/>
            </a:pPr>
            <a:r>
              <a:rPr lang="en-GB"/>
              <a:t>Use body text for running text in paragraphs, with line breaks between</a:t>
            </a:r>
          </a:p>
        </p:txBody>
      </p:sp>
    </p:spTree>
    <p:extLst>
      <p:ext uri="{BB962C8B-B14F-4D97-AF65-F5344CB8AC3E}">
        <p14:creationId xmlns:p14="http://schemas.microsoft.com/office/powerpoint/2010/main" val="313233701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6_Content page text only 2 columns (no numbers)">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3E0B2EE5-C458-B4BC-A4B7-1ADD169CB806}"/>
              </a:ext>
            </a:extLst>
          </p:cNvPr>
          <p:cNvSpPr/>
          <p:nvPr/>
        </p:nvSpPr>
        <p:spPr>
          <a:xfrm>
            <a:off x="-12526" y="-6263"/>
            <a:ext cx="9169052" cy="1816807"/>
          </a:xfrm>
          <a:custGeom>
            <a:avLst/>
            <a:gdLst>
              <a:gd name="connsiteX0" fmla="*/ 0 w 9294312"/>
              <a:gd name="connsiteY0" fmla="*/ 0 h 1521912"/>
              <a:gd name="connsiteX1" fmla="*/ 9294312 w 9294312"/>
              <a:gd name="connsiteY1" fmla="*/ 0 h 1521912"/>
              <a:gd name="connsiteX2" fmla="*/ 9294312 w 9294312"/>
              <a:gd name="connsiteY2" fmla="*/ 1521912 h 1521912"/>
              <a:gd name="connsiteX3" fmla="*/ 0 w 9294312"/>
              <a:gd name="connsiteY3" fmla="*/ 1521912 h 1521912"/>
              <a:gd name="connsiteX4" fmla="*/ 0 w 9294312"/>
              <a:gd name="connsiteY4" fmla="*/ 0 h 1521912"/>
              <a:gd name="connsiteX0" fmla="*/ 0 w 9294312"/>
              <a:gd name="connsiteY0" fmla="*/ 0 h 1766170"/>
              <a:gd name="connsiteX1" fmla="*/ 9294312 w 9294312"/>
              <a:gd name="connsiteY1" fmla="*/ 0 h 1766170"/>
              <a:gd name="connsiteX2" fmla="*/ 9294312 w 9294312"/>
              <a:gd name="connsiteY2" fmla="*/ 1521912 h 1766170"/>
              <a:gd name="connsiteX3" fmla="*/ 50104 w 9294312"/>
              <a:gd name="connsiteY3" fmla="*/ 1766170 h 1766170"/>
              <a:gd name="connsiteX4" fmla="*/ 0 w 9294312"/>
              <a:gd name="connsiteY4" fmla="*/ 0 h 1766170"/>
              <a:gd name="connsiteX0" fmla="*/ 0 w 9294312"/>
              <a:gd name="connsiteY0" fmla="*/ 0 h 1908657"/>
              <a:gd name="connsiteX1" fmla="*/ 9294312 w 9294312"/>
              <a:gd name="connsiteY1" fmla="*/ 0 h 1908657"/>
              <a:gd name="connsiteX2" fmla="*/ 9294312 w 9294312"/>
              <a:gd name="connsiteY2" fmla="*/ 1521912 h 1908657"/>
              <a:gd name="connsiteX3" fmla="*/ 50104 w 9294312"/>
              <a:gd name="connsiteY3" fmla="*/ 1766170 h 1908657"/>
              <a:gd name="connsiteX4" fmla="*/ 0 w 9294312"/>
              <a:gd name="connsiteY4" fmla="*/ 0 h 1908657"/>
              <a:gd name="connsiteX0" fmla="*/ 18789 w 9244208"/>
              <a:gd name="connsiteY0" fmla="*/ 338202 h 1908657"/>
              <a:gd name="connsiteX1" fmla="*/ 9244208 w 9244208"/>
              <a:gd name="connsiteY1" fmla="*/ 0 h 1908657"/>
              <a:gd name="connsiteX2" fmla="*/ 9244208 w 9244208"/>
              <a:gd name="connsiteY2" fmla="*/ 1521912 h 1908657"/>
              <a:gd name="connsiteX3" fmla="*/ 0 w 9244208"/>
              <a:gd name="connsiteY3" fmla="*/ 1766170 h 1908657"/>
              <a:gd name="connsiteX4" fmla="*/ 18789 w 9244208"/>
              <a:gd name="connsiteY4" fmla="*/ 338202 h 1908657"/>
              <a:gd name="connsiteX0" fmla="*/ 6263 w 9244208"/>
              <a:gd name="connsiteY0" fmla="*/ 93944 h 1908657"/>
              <a:gd name="connsiteX1" fmla="*/ 9244208 w 9244208"/>
              <a:gd name="connsiteY1" fmla="*/ 0 h 1908657"/>
              <a:gd name="connsiteX2" fmla="*/ 9244208 w 9244208"/>
              <a:gd name="connsiteY2" fmla="*/ 1521912 h 1908657"/>
              <a:gd name="connsiteX3" fmla="*/ 0 w 9244208"/>
              <a:gd name="connsiteY3" fmla="*/ 1766170 h 1908657"/>
              <a:gd name="connsiteX4" fmla="*/ 6263 w 9244208"/>
              <a:gd name="connsiteY4" fmla="*/ 93944 h 1908657"/>
              <a:gd name="connsiteX0" fmla="*/ 6263 w 9244208"/>
              <a:gd name="connsiteY0" fmla="*/ 12525 h 1827238"/>
              <a:gd name="connsiteX1" fmla="*/ 9144000 w 9244208"/>
              <a:gd name="connsiteY1" fmla="*/ 0 h 1827238"/>
              <a:gd name="connsiteX2" fmla="*/ 9244208 w 9244208"/>
              <a:gd name="connsiteY2" fmla="*/ 1440493 h 1827238"/>
              <a:gd name="connsiteX3" fmla="*/ 0 w 9244208"/>
              <a:gd name="connsiteY3" fmla="*/ 1684751 h 1827238"/>
              <a:gd name="connsiteX4" fmla="*/ 6263 w 9244208"/>
              <a:gd name="connsiteY4" fmla="*/ 12525 h 1827238"/>
              <a:gd name="connsiteX0" fmla="*/ 6263 w 9244208"/>
              <a:gd name="connsiteY0" fmla="*/ 0 h 1814713"/>
              <a:gd name="connsiteX1" fmla="*/ 9156526 w 9244208"/>
              <a:gd name="connsiteY1" fmla="*/ 1 h 1814713"/>
              <a:gd name="connsiteX2" fmla="*/ 9244208 w 9244208"/>
              <a:gd name="connsiteY2" fmla="*/ 1427968 h 1814713"/>
              <a:gd name="connsiteX3" fmla="*/ 0 w 9244208"/>
              <a:gd name="connsiteY3" fmla="*/ 1672226 h 1814713"/>
              <a:gd name="connsiteX4" fmla="*/ 6263 w 9244208"/>
              <a:gd name="connsiteY4" fmla="*/ 0 h 1814713"/>
              <a:gd name="connsiteX0" fmla="*/ 6263 w 9156526"/>
              <a:gd name="connsiteY0" fmla="*/ 0 h 1816807"/>
              <a:gd name="connsiteX1" fmla="*/ 9156526 w 9156526"/>
              <a:gd name="connsiteY1" fmla="*/ 1 h 1816807"/>
              <a:gd name="connsiteX2" fmla="*/ 9156526 w 9156526"/>
              <a:gd name="connsiteY2" fmla="*/ 1440494 h 1816807"/>
              <a:gd name="connsiteX3" fmla="*/ 0 w 9156526"/>
              <a:gd name="connsiteY3" fmla="*/ 1672226 h 1816807"/>
              <a:gd name="connsiteX4" fmla="*/ 6263 w 9156526"/>
              <a:gd name="connsiteY4" fmla="*/ 0 h 1816807"/>
              <a:gd name="connsiteX0" fmla="*/ 6263 w 9169052"/>
              <a:gd name="connsiteY0" fmla="*/ 0 h 1816807"/>
              <a:gd name="connsiteX1" fmla="*/ 9156526 w 9169052"/>
              <a:gd name="connsiteY1" fmla="*/ 1 h 1816807"/>
              <a:gd name="connsiteX2" fmla="*/ 9169052 w 9169052"/>
              <a:gd name="connsiteY2" fmla="*/ 1440494 h 1816807"/>
              <a:gd name="connsiteX3" fmla="*/ 0 w 9169052"/>
              <a:gd name="connsiteY3" fmla="*/ 1672226 h 1816807"/>
              <a:gd name="connsiteX4" fmla="*/ 6263 w 9169052"/>
              <a:gd name="connsiteY4" fmla="*/ 0 h 1816807"/>
              <a:gd name="connsiteX0" fmla="*/ 6263 w 9169052"/>
              <a:gd name="connsiteY0" fmla="*/ 0 h 1816807"/>
              <a:gd name="connsiteX1" fmla="*/ 9169052 w 9169052"/>
              <a:gd name="connsiteY1" fmla="*/ 1 h 1816807"/>
              <a:gd name="connsiteX2" fmla="*/ 9169052 w 9169052"/>
              <a:gd name="connsiteY2" fmla="*/ 1440494 h 1816807"/>
              <a:gd name="connsiteX3" fmla="*/ 0 w 9169052"/>
              <a:gd name="connsiteY3" fmla="*/ 1672226 h 1816807"/>
              <a:gd name="connsiteX4" fmla="*/ 6263 w 9169052"/>
              <a:gd name="connsiteY4" fmla="*/ 0 h 18168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69052" h="1816807">
                <a:moveTo>
                  <a:pt x="6263" y="0"/>
                </a:moveTo>
                <a:lnTo>
                  <a:pt x="9169052" y="1"/>
                </a:lnTo>
                <a:lnTo>
                  <a:pt x="9169052" y="1440494"/>
                </a:lnTo>
                <a:cubicBezTo>
                  <a:pt x="6087649" y="1521913"/>
                  <a:pt x="3018773" y="2073059"/>
                  <a:pt x="0" y="1672226"/>
                </a:cubicBezTo>
                <a:cubicBezTo>
                  <a:pt x="2088" y="1114817"/>
                  <a:pt x="4175" y="557409"/>
                  <a:pt x="6263" y="0"/>
                </a:cubicBezTo>
                <a:close/>
              </a:path>
            </a:pathLst>
          </a:custGeom>
          <a:solidFill>
            <a:srgbClr val="F392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Rectangle 8">
            <a:extLst>
              <a:ext uri="{FF2B5EF4-FFF2-40B4-BE49-F238E27FC236}">
                <a16:creationId xmlns:a16="http://schemas.microsoft.com/office/drawing/2014/main" id="{6C7A0EF6-992D-9D58-3CA1-4B956D67F7DE}"/>
              </a:ext>
            </a:extLst>
          </p:cNvPr>
          <p:cNvSpPr/>
          <p:nvPr/>
        </p:nvSpPr>
        <p:spPr>
          <a:xfrm>
            <a:off x="-15537" y="1261015"/>
            <a:ext cx="9169470" cy="694684"/>
          </a:xfrm>
          <a:custGeom>
            <a:avLst/>
            <a:gdLst>
              <a:gd name="connsiteX0" fmla="*/ 0 w 9550400"/>
              <a:gd name="connsiteY0" fmla="*/ 0 h 316753"/>
              <a:gd name="connsiteX1" fmla="*/ 9550400 w 9550400"/>
              <a:gd name="connsiteY1" fmla="*/ 0 h 316753"/>
              <a:gd name="connsiteX2" fmla="*/ 9550400 w 9550400"/>
              <a:gd name="connsiteY2" fmla="*/ 316753 h 316753"/>
              <a:gd name="connsiteX3" fmla="*/ 0 w 9550400"/>
              <a:gd name="connsiteY3" fmla="*/ 316753 h 316753"/>
              <a:gd name="connsiteX4" fmla="*/ 0 w 9550400"/>
              <a:gd name="connsiteY4" fmla="*/ 0 h 316753"/>
              <a:gd name="connsiteX0" fmla="*/ 0 w 9550400"/>
              <a:gd name="connsiteY0" fmla="*/ 0 h 1655482"/>
              <a:gd name="connsiteX1" fmla="*/ 9550400 w 9550400"/>
              <a:gd name="connsiteY1" fmla="*/ 0 h 1655482"/>
              <a:gd name="connsiteX2" fmla="*/ 9550400 w 9550400"/>
              <a:gd name="connsiteY2" fmla="*/ 316753 h 1655482"/>
              <a:gd name="connsiteX3" fmla="*/ 304800 w 9550400"/>
              <a:gd name="connsiteY3" fmla="*/ 1655482 h 1655482"/>
              <a:gd name="connsiteX4" fmla="*/ 0 w 9550400"/>
              <a:gd name="connsiteY4" fmla="*/ 0 h 1655482"/>
              <a:gd name="connsiteX0" fmla="*/ 262965 w 9245600"/>
              <a:gd name="connsiteY0" fmla="*/ 1069788 h 1655482"/>
              <a:gd name="connsiteX1" fmla="*/ 9245600 w 9245600"/>
              <a:gd name="connsiteY1" fmla="*/ 0 h 1655482"/>
              <a:gd name="connsiteX2" fmla="*/ 9245600 w 9245600"/>
              <a:gd name="connsiteY2" fmla="*/ 316753 h 1655482"/>
              <a:gd name="connsiteX3" fmla="*/ 0 w 9245600"/>
              <a:gd name="connsiteY3" fmla="*/ 1655482 h 1655482"/>
              <a:gd name="connsiteX4" fmla="*/ 262965 w 9245600"/>
              <a:gd name="connsiteY4" fmla="*/ 1069788 h 1655482"/>
              <a:gd name="connsiteX0" fmla="*/ 0 w 9251576"/>
              <a:gd name="connsiteY0" fmla="*/ 1410447 h 1655482"/>
              <a:gd name="connsiteX1" fmla="*/ 9251576 w 9251576"/>
              <a:gd name="connsiteY1" fmla="*/ 0 h 1655482"/>
              <a:gd name="connsiteX2" fmla="*/ 9251576 w 9251576"/>
              <a:gd name="connsiteY2" fmla="*/ 316753 h 1655482"/>
              <a:gd name="connsiteX3" fmla="*/ 5976 w 9251576"/>
              <a:gd name="connsiteY3" fmla="*/ 1655482 h 1655482"/>
              <a:gd name="connsiteX4" fmla="*/ 0 w 9251576"/>
              <a:gd name="connsiteY4" fmla="*/ 1410447 h 1655482"/>
              <a:gd name="connsiteX0" fmla="*/ 0 w 9251576"/>
              <a:gd name="connsiteY0" fmla="*/ 1410447 h 1810870"/>
              <a:gd name="connsiteX1" fmla="*/ 9251576 w 9251576"/>
              <a:gd name="connsiteY1" fmla="*/ 0 h 1810870"/>
              <a:gd name="connsiteX2" fmla="*/ 9161929 w 9251576"/>
              <a:gd name="connsiteY2" fmla="*/ 1810870 h 1810870"/>
              <a:gd name="connsiteX3" fmla="*/ 5976 w 9251576"/>
              <a:gd name="connsiteY3" fmla="*/ 1655482 h 1810870"/>
              <a:gd name="connsiteX4" fmla="*/ 0 w 9251576"/>
              <a:gd name="connsiteY4" fmla="*/ 1410447 h 1810870"/>
              <a:gd name="connsiteX0" fmla="*/ 0 w 9161929"/>
              <a:gd name="connsiteY0" fmla="*/ 0 h 400423"/>
              <a:gd name="connsiteX1" fmla="*/ 9161929 w 9161929"/>
              <a:gd name="connsiteY1" fmla="*/ 95623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9976 w 9161929"/>
              <a:gd name="connsiteY1" fmla="*/ 19124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1957 h 402380"/>
              <a:gd name="connsiteX1" fmla="*/ 9144000 w 9161929"/>
              <a:gd name="connsiteY1" fmla="*/ 109533 h 402380"/>
              <a:gd name="connsiteX2" fmla="*/ 9161929 w 9161929"/>
              <a:gd name="connsiteY2" fmla="*/ 402380 h 402380"/>
              <a:gd name="connsiteX3" fmla="*/ 5976 w 9161929"/>
              <a:gd name="connsiteY3" fmla="*/ 246992 h 402380"/>
              <a:gd name="connsiteX4" fmla="*/ 0 w 9161929"/>
              <a:gd name="connsiteY4" fmla="*/ 1957 h 402380"/>
              <a:gd name="connsiteX0" fmla="*/ 0 w 9161929"/>
              <a:gd name="connsiteY0" fmla="*/ 2559 h 402982"/>
              <a:gd name="connsiteX1" fmla="*/ 9144000 w 9161929"/>
              <a:gd name="connsiteY1" fmla="*/ 110135 h 402982"/>
              <a:gd name="connsiteX2" fmla="*/ 9161929 w 9161929"/>
              <a:gd name="connsiteY2" fmla="*/ 402982 h 402982"/>
              <a:gd name="connsiteX3" fmla="*/ 5976 w 9161929"/>
              <a:gd name="connsiteY3" fmla="*/ 247594 h 402982"/>
              <a:gd name="connsiteX4" fmla="*/ 0 w 9161929"/>
              <a:gd name="connsiteY4" fmla="*/ 2559 h 402982"/>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41652"/>
              <a:gd name="connsiteX1" fmla="*/ 9144000 w 9161929"/>
              <a:gd name="connsiteY1" fmla="*/ 107576 h 441652"/>
              <a:gd name="connsiteX2" fmla="*/ 9161929 w 9161929"/>
              <a:gd name="connsiteY2" fmla="*/ 400423 h 441652"/>
              <a:gd name="connsiteX3" fmla="*/ 5976 w 9161929"/>
              <a:gd name="connsiteY3" fmla="*/ 245035 h 441652"/>
              <a:gd name="connsiteX4" fmla="*/ 0 w 9161929"/>
              <a:gd name="connsiteY4" fmla="*/ 0 h 441652"/>
              <a:gd name="connsiteX0" fmla="*/ 0 w 9161929"/>
              <a:gd name="connsiteY0" fmla="*/ 0 h 472675"/>
              <a:gd name="connsiteX1" fmla="*/ 9144000 w 9161929"/>
              <a:gd name="connsiteY1" fmla="*/ 107576 h 472675"/>
              <a:gd name="connsiteX2" fmla="*/ 9161929 w 9161929"/>
              <a:gd name="connsiteY2" fmla="*/ 400423 h 472675"/>
              <a:gd name="connsiteX3" fmla="*/ 5976 w 9161929"/>
              <a:gd name="connsiteY3" fmla="*/ 245035 h 472675"/>
              <a:gd name="connsiteX4" fmla="*/ 0 w 9161929"/>
              <a:gd name="connsiteY4" fmla="*/ 0 h 472675"/>
              <a:gd name="connsiteX0" fmla="*/ 0 w 9161929"/>
              <a:gd name="connsiteY0" fmla="*/ 0 h 465200"/>
              <a:gd name="connsiteX1" fmla="*/ 9144000 w 9161929"/>
              <a:gd name="connsiteY1" fmla="*/ 107576 h 465200"/>
              <a:gd name="connsiteX2" fmla="*/ 9161929 w 9161929"/>
              <a:gd name="connsiteY2" fmla="*/ 400423 h 465200"/>
              <a:gd name="connsiteX3" fmla="*/ 5976 w 9161929"/>
              <a:gd name="connsiteY3" fmla="*/ 245035 h 465200"/>
              <a:gd name="connsiteX4" fmla="*/ 0 w 9161929"/>
              <a:gd name="connsiteY4" fmla="*/ 0 h 465200"/>
              <a:gd name="connsiteX0" fmla="*/ 0 w 9149976"/>
              <a:gd name="connsiteY0" fmla="*/ 0 h 430862"/>
              <a:gd name="connsiteX1" fmla="*/ 9144000 w 9149976"/>
              <a:gd name="connsiteY1" fmla="*/ 107576 h 430862"/>
              <a:gd name="connsiteX2" fmla="*/ 9149976 w 9149976"/>
              <a:gd name="connsiteY2" fmla="*/ 351858 h 430862"/>
              <a:gd name="connsiteX3" fmla="*/ 5976 w 9149976"/>
              <a:gd name="connsiteY3" fmla="*/ 245035 h 430862"/>
              <a:gd name="connsiteX4" fmla="*/ 0 w 9149976"/>
              <a:gd name="connsiteY4" fmla="*/ 0 h 430862"/>
              <a:gd name="connsiteX0" fmla="*/ 0 w 9155952"/>
              <a:gd name="connsiteY0" fmla="*/ 0 h 430862"/>
              <a:gd name="connsiteX1" fmla="*/ 9155952 w 9155952"/>
              <a:gd name="connsiteY1" fmla="*/ 107576 h 430862"/>
              <a:gd name="connsiteX2" fmla="*/ 9149976 w 9155952"/>
              <a:gd name="connsiteY2" fmla="*/ 351858 h 430862"/>
              <a:gd name="connsiteX3" fmla="*/ 5976 w 9155952"/>
              <a:gd name="connsiteY3" fmla="*/ 245035 h 430862"/>
              <a:gd name="connsiteX4" fmla="*/ 0 w 9155952"/>
              <a:gd name="connsiteY4" fmla="*/ 0 h 430862"/>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35488"/>
              <a:gd name="connsiteX1" fmla="*/ 9155952 w 9155952"/>
              <a:gd name="connsiteY1" fmla="*/ 107576 h 435488"/>
              <a:gd name="connsiteX2" fmla="*/ 9149976 w 9155952"/>
              <a:gd name="connsiteY2" fmla="*/ 351858 h 435488"/>
              <a:gd name="connsiteX3" fmla="*/ 5976 w 9155952"/>
              <a:gd name="connsiteY3" fmla="*/ 245035 h 435488"/>
              <a:gd name="connsiteX4" fmla="*/ 0 w 9155952"/>
              <a:gd name="connsiteY4" fmla="*/ 0 h 435488"/>
              <a:gd name="connsiteX0" fmla="*/ 0 w 9155952"/>
              <a:gd name="connsiteY0" fmla="*/ 0 h 413457"/>
              <a:gd name="connsiteX1" fmla="*/ 9155952 w 9155952"/>
              <a:gd name="connsiteY1" fmla="*/ 107576 h 413457"/>
              <a:gd name="connsiteX2" fmla="*/ 9149976 w 9155952"/>
              <a:gd name="connsiteY2" fmla="*/ 351858 h 413457"/>
              <a:gd name="connsiteX3" fmla="*/ 5976 w 9155952"/>
              <a:gd name="connsiteY3" fmla="*/ 245035 h 413457"/>
              <a:gd name="connsiteX4" fmla="*/ 0 w 9155952"/>
              <a:gd name="connsiteY4" fmla="*/ 0 h 413457"/>
              <a:gd name="connsiteX0" fmla="*/ 0 w 9155952"/>
              <a:gd name="connsiteY0" fmla="*/ 0 h 351858"/>
              <a:gd name="connsiteX1" fmla="*/ 9155952 w 9155952"/>
              <a:gd name="connsiteY1" fmla="*/ 107576 h 351858"/>
              <a:gd name="connsiteX2" fmla="*/ 9149976 w 9155952"/>
              <a:gd name="connsiteY2" fmla="*/ 351858 h 351858"/>
              <a:gd name="connsiteX3" fmla="*/ 5976 w 9155952"/>
              <a:gd name="connsiteY3" fmla="*/ 245035 h 351858"/>
              <a:gd name="connsiteX4" fmla="*/ 0 w 9155952"/>
              <a:gd name="connsiteY4" fmla="*/ 0 h 351858"/>
              <a:gd name="connsiteX0" fmla="*/ 0 w 9155952"/>
              <a:gd name="connsiteY0" fmla="*/ 0 h 408476"/>
              <a:gd name="connsiteX1" fmla="*/ 9155952 w 9155952"/>
              <a:gd name="connsiteY1" fmla="*/ 107576 h 408476"/>
              <a:gd name="connsiteX2" fmla="*/ 9149976 w 9155952"/>
              <a:gd name="connsiteY2" fmla="*/ 351858 h 408476"/>
              <a:gd name="connsiteX3" fmla="*/ 5976 w 9155952"/>
              <a:gd name="connsiteY3" fmla="*/ 245035 h 408476"/>
              <a:gd name="connsiteX4" fmla="*/ 0 w 9155952"/>
              <a:gd name="connsiteY4" fmla="*/ 0 h 408476"/>
              <a:gd name="connsiteX0" fmla="*/ 0 w 9155952"/>
              <a:gd name="connsiteY0" fmla="*/ 0 h 436223"/>
              <a:gd name="connsiteX1" fmla="*/ 9155952 w 9155952"/>
              <a:gd name="connsiteY1" fmla="*/ 107576 h 436223"/>
              <a:gd name="connsiteX2" fmla="*/ 9149976 w 9155952"/>
              <a:gd name="connsiteY2" fmla="*/ 351858 h 436223"/>
              <a:gd name="connsiteX3" fmla="*/ 5976 w 9155952"/>
              <a:gd name="connsiteY3" fmla="*/ 245035 h 436223"/>
              <a:gd name="connsiteX4" fmla="*/ 0 w 9155952"/>
              <a:gd name="connsiteY4" fmla="*/ 0 h 436223"/>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49976"/>
              <a:gd name="connsiteY0" fmla="*/ 0 h 424791"/>
              <a:gd name="connsiteX1" fmla="*/ 9143999 w 9149976"/>
              <a:gd name="connsiteY1" fmla="*/ 152903 h 424791"/>
              <a:gd name="connsiteX2" fmla="*/ 9149976 w 9149976"/>
              <a:gd name="connsiteY2" fmla="*/ 351858 h 424791"/>
              <a:gd name="connsiteX3" fmla="*/ 5976 w 9149976"/>
              <a:gd name="connsiteY3" fmla="*/ 245035 h 424791"/>
              <a:gd name="connsiteX4" fmla="*/ 0 w 9149976"/>
              <a:gd name="connsiteY4" fmla="*/ 0 h 424791"/>
              <a:gd name="connsiteX0" fmla="*/ 0 w 9149976"/>
              <a:gd name="connsiteY0" fmla="*/ 0 h 424791"/>
              <a:gd name="connsiteX1" fmla="*/ 9143999 w 9149976"/>
              <a:gd name="connsiteY1" fmla="*/ 152903 h 424791"/>
              <a:gd name="connsiteX2" fmla="*/ 9149976 w 9149976"/>
              <a:gd name="connsiteY2" fmla="*/ 351858 h 424791"/>
              <a:gd name="connsiteX3" fmla="*/ 5976 w 9149976"/>
              <a:gd name="connsiteY3" fmla="*/ 245035 h 424791"/>
              <a:gd name="connsiteX4" fmla="*/ 0 w 9149976"/>
              <a:gd name="connsiteY4" fmla="*/ 0 h 424791"/>
              <a:gd name="connsiteX0" fmla="*/ 0 w 9161929"/>
              <a:gd name="connsiteY0" fmla="*/ 0 h 363276"/>
              <a:gd name="connsiteX1" fmla="*/ 9155952 w 9161929"/>
              <a:gd name="connsiteY1" fmla="*/ 91388 h 363276"/>
              <a:gd name="connsiteX2" fmla="*/ 9161929 w 9161929"/>
              <a:gd name="connsiteY2" fmla="*/ 290343 h 363276"/>
              <a:gd name="connsiteX3" fmla="*/ 17929 w 9161929"/>
              <a:gd name="connsiteY3" fmla="*/ 183520 h 363276"/>
              <a:gd name="connsiteX4" fmla="*/ 0 w 9161929"/>
              <a:gd name="connsiteY4" fmla="*/ 0 h 363276"/>
              <a:gd name="connsiteX0" fmla="*/ 0 w 9161929"/>
              <a:gd name="connsiteY0" fmla="*/ 0 h 363276"/>
              <a:gd name="connsiteX1" fmla="*/ 9155952 w 9161929"/>
              <a:gd name="connsiteY1" fmla="*/ 91388 h 363276"/>
              <a:gd name="connsiteX2" fmla="*/ 9161929 w 9161929"/>
              <a:gd name="connsiteY2" fmla="*/ 290343 h 363276"/>
              <a:gd name="connsiteX3" fmla="*/ 17929 w 9161929"/>
              <a:gd name="connsiteY3" fmla="*/ 183520 h 363276"/>
              <a:gd name="connsiteX4" fmla="*/ 0 w 9161929"/>
              <a:gd name="connsiteY4" fmla="*/ 0 h 363276"/>
              <a:gd name="connsiteX0" fmla="*/ 0 w 9173881"/>
              <a:gd name="connsiteY0" fmla="*/ 0 h 363276"/>
              <a:gd name="connsiteX1" fmla="*/ 9173881 w 9173881"/>
              <a:gd name="connsiteY1" fmla="*/ 91388 h 363276"/>
              <a:gd name="connsiteX2" fmla="*/ 9161929 w 9173881"/>
              <a:gd name="connsiteY2" fmla="*/ 290343 h 363276"/>
              <a:gd name="connsiteX3" fmla="*/ 17929 w 9173881"/>
              <a:gd name="connsiteY3" fmla="*/ 183520 h 363276"/>
              <a:gd name="connsiteX4" fmla="*/ 0 w 9173881"/>
              <a:gd name="connsiteY4" fmla="*/ 0 h 363276"/>
              <a:gd name="connsiteX0" fmla="*/ 0 w 9179858"/>
              <a:gd name="connsiteY0" fmla="*/ 0 h 363276"/>
              <a:gd name="connsiteX1" fmla="*/ 9173881 w 9179858"/>
              <a:gd name="connsiteY1" fmla="*/ 91388 h 363276"/>
              <a:gd name="connsiteX2" fmla="*/ 9179858 w 9179858"/>
              <a:gd name="connsiteY2" fmla="*/ 290343 h 363276"/>
              <a:gd name="connsiteX3" fmla="*/ 17929 w 9179858"/>
              <a:gd name="connsiteY3" fmla="*/ 183520 h 363276"/>
              <a:gd name="connsiteX4" fmla="*/ 0 w 9179858"/>
              <a:gd name="connsiteY4" fmla="*/ 0 h 363276"/>
              <a:gd name="connsiteX0" fmla="*/ 5977 w 9185835"/>
              <a:gd name="connsiteY0" fmla="*/ 0 h 364280"/>
              <a:gd name="connsiteX1" fmla="*/ 9179858 w 9185835"/>
              <a:gd name="connsiteY1" fmla="*/ 91388 h 364280"/>
              <a:gd name="connsiteX2" fmla="*/ 9185835 w 9185835"/>
              <a:gd name="connsiteY2" fmla="*/ 290343 h 364280"/>
              <a:gd name="connsiteX3" fmla="*/ 0 w 9185835"/>
              <a:gd name="connsiteY3" fmla="*/ 186758 h 364280"/>
              <a:gd name="connsiteX4" fmla="*/ 5977 w 9185835"/>
              <a:gd name="connsiteY4" fmla="*/ 0 h 364280"/>
              <a:gd name="connsiteX0" fmla="*/ 5977 w 9189517"/>
              <a:gd name="connsiteY0" fmla="*/ 0 h 364280"/>
              <a:gd name="connsiteX1" fmla="*/ 9189517 w 9189517"/>
              <a:gd name="connsiteY1" fmla="*/ 93995 h 364280"/>
              <a:gd name="connsiteX2" fmla="*/ 9185835 w 9189517"/>
              <a:gd name="connsiteY2" fmla="*/ 290343 h 364280"/>
              <a:gd name="connsiteX3" fmla="*/ 0 w 9189517"/>
              <a:gd name="connsiteY3" fmla="*/ 186758 h 364280"/>
              <a:gd name="connsiteX4" fmla="*/ 5977 w 9189517"/>
              <a:gd name="connsiteY4" fmla="*/ 0 h 364280"/>
              <a:gd name="connsiteX0" fmla="*/ 5977 w 9186028"/>
              <a:gd name="connsiteY0" fmla="*/ 140114 h 504394"/>
              <a:gd name="connsiteX1" fmla="*/ 9183232 w 9186028"/>
              <a:gd name="connsiteY1" fmla="*/ 0 h 504394"/>
              <a:gd name="connsiteX2" fmla="*/ 9185835 w 9186028"/>
              <a:gd name="connsiteY2" fmla="*/ 430457 h 504394"/>
              <a:gd name="connsiteX3" fmla="*/ 0 w 9186028"/>
              <a:gd name="connsiteY3" fmla="*/ 326872 h 504394"/>
              <a:gd name="connsiteX4" fmla="*/ 5977 w 9186028"/>
              <a:gd name="connsiteY4" fmla="*/ 140114 h 504394"/>
              <a:gd name="connsiteX0" fmla="*/ 5977 w 9183232"/>
              <a:gd name="connsiteY0" fmla="*/ 140114 h 395988"/>
              <a:gd name="connsiteX1" fmla="*/ 9183232 w 9183232"/>
              <a:gd name="connsiteY1" fmla="*/ 0 h 395988"/>
              <a:gd name="connsiteX2" fmla="*/ 9179550 w 9183232"/>
              <a:gd name="connsiteY2" fmla="*/ 162419 h 395988"/>
              <a:gd name="connsiteX3" fmla="*/ 0 w 9183232"/>
              <a:gd name="connsiteY3" fmla="*/ 326872 h 395988"/>
              <a:gd name="connsiteX4" fmla="*/ 5977 w 9183232"/>
              <a:gd name="connsiteY4" fmla="*/ 140114 h 395988"/>
              <a:gd name="connsiteX0" fmla="*/ 5977 w 9183232"/>
              <a:gd name="connsiteY0" fmla="*/ 99400 h 395988"/>
              <a:gd name="connsiteX1" fmla="*/ 9183232 w 9183232"/>
              <a:gd name="connsiteY1" fmla="*/ 0 h 395988"/>
              <a:gd name="connsiteX2" fmla="*/ 9179550 w 9183232"/>
              <a:gd name="connsiteY2" fmla="*/ 162419 h 395988"/>
              <a:gd name="connsiteX3" fmla="*/ 0 w 9183232"/>
              <a:gd name="connsiteY3" fmla="*/ 326872 h 395988"/>
              <a:gd name="connsiteX4" fmla="*/ 5977 w 9183232"/>
              <a:gd name="connsiteY4" fmla="*/ 99400 h 395988"/>
              <a:gd name="connsiteX0" fmla="*/ 12262 w 9189517"/>
              <a:gd name="connsiteY0" fmla="*/ 99400 h 353428"/>
              <a:gd name="connsiteX1" fmla="*/ 9189517 w 9189517"/>
              <a:gd name="connsiteY1" fmla="*/ 0 h 353428"/>
              <a:gd name="connsiteX2" fmla="*/ 9185835 w 9189517"/>
              <a:gd name="connsiteY2" fmla="*/ 162419 h 353428"/>
              <a:gd name="connsiteX3" fmla="*/ 0 w 9189517"/>
              <a:gd name="connsiteY3" fmla="*/ 272586 h 353428"/>
              <a:gd name="connsiteX4" fmla="*/ 12262 w 9189517"/>
              <a:gd name="connsiteY4" fmla="*/ 99400 h 353428"/>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98498"/>
              <a:gd name="connsiteY0" fmla="*/ 99400 h 367848"/>
              <a:gd name="connsiteX1" fmla="*/ 9189517 w 9198498"/>
              <a:gd name="connsiteY1" fmla="*/ 0 h 367848"/>
              <a:gd name="connsiteX2" fmla="*/ 9198406 w 9198498"/>
              <a:gd name="connsiteY2" fmla="*/ 165812 h 367848"/>
              <a:gd name="connsiteX3" fmla="*/ 0 w 9198498"/>
              <a:gd name="connsiteY3" fmla="*/ 272586 h 367848"/>
              <a:gd name="connsiteX4" fmla="*/ 12262 w 9198498"/>
              <a:gd name="connsiteY4" fmla="*/ 99400 h 367848"/>
              <a:gd name="connsiteX0" fmla="*/ 12262 w 9202088"/>
              <a:gd name="connsiteY0" fmla="*/ 102793 h 371241"/>
              <a:gd name="connsiteX1" fmla="*/ 9202088 w 9202088"/>
              <a:gd name="connsiteY1" fmla="*/ 0 h 371241"/>
              <a:gd name="connsiteX2" fmla="*/ 9198406 w 9202088"/>
              <a:gd name="connsiteY2" fmla="*/ 169205 h 371241"/>
              <a:gd name="connsiteX3" fmla="*/ 0 w 9202088"/>
              <a:gd name="connsiteY3" fmla="*/ 275979 h 371241"/>
              <a:gd name="connsiteX4" fmla="*/ 12262 w 9202088"/>
              <a:gd name="connsiteY4" fmla="*/ 102793 h 371241"/>
              <a:gd name="connsiteX0" fmla="*/ 0 w 9202397"/>
              <a:gd name="connsiteY0" fmla="*/ 106186 h 371241"/>
              <a:gd name="connsiteX1" fmla="*/ 9202397 w 9202397"/>
              <a:gd name="connsiteY1" fmla="*/ 0 h 371241"/>
              <a:gd name="connsiteX2" fmla="*/ 9198715 w 9202397"/>
              <a:gd name="connsiteY2" fmla="*/ 169205 h 371241"/>
              <a:gd name="connsiteX3" fmla="*/ 309 w 9202397"/>
              <a:gd name="connsiteY3" fmla="*/ 275979 h 371241"/>
              <a:gd name="connsiteX4" fmla="*/ 0 w 9202397"/>
              <a:gd name="connsiteY4" fmla="*/ 106186 h 371241"/>
              <a:gd name="connsiteX0" fmla="*/ 0 w 9202397"/>
              <a:gd name="connsiteY0" fmla="*/ 106186 h 376333"/>
              <a:gd name="connsiteX1" fmla="*/ 9202397 w 9202397"/>
              <a:gd name="connsiteY1" fmla="*/ 0 h 376333"/>
              <a:gd name="connsiteX2" fmla="*/ 9198715 w 9202397"/>
              <a:gd name="connsiteY2" fmla="*/ 169205 h 376333"/>
              <a:gd name="connsiteX3" fmla="*/ 6595 w 9202397"/>
              <a:gd name="connsiteY3" fmla="*/ 282765 h 376333"/>
              <a:gd name="connsiteX4" fmla="*/ 0 w 9202397"/>
              <a:gd name="connsiteY4" fmla="*/ 106186 h 376333"/>
              <a:gd name="connsiteX0" fmla="*/ 0 w 9202397"/>
              <a:gd name="connsiteY0" fmla="*/ 106186 h 376333"/>
              <a:gd name="connsiteX1" fmla="*/ 9202397 w 9202397"/>
              <a:gd name="connsiteY1" fmla="*/ 0 h 376333"/>
              <a:gd name="connsiteX2" fmla="*/ 9198715 w 9202397"/>
              <a:gd name="connsiteY2" fmla="*/ 169205 h 376333"/>
              <a:gd name="connsiteX3" fmla="*/ 6595 w 9202397"/>
              <a:gd name="connsiteY3" fmla="*/ 282765 h 376333"/>
              <a:gd name="connsiteX4" fmla="*/ 0 w 9202397"/>
              <a:gd name="connsiteY4" fmla="*/ 106186 h 376333"/>
              <a:gd name="connsiteX0" fmla="*/ 0 w 9202397"/>
              <a:gd name="connsiteY0" fmla="*/ 106186 h 376333"/>
              <a:gd name="connsiteX1" fmla="*/ 9202397 w 9202397"/>
              <a:gd name="connsiteY1" fmla="*/ 0 h 376333"/>
              <a:gd name="connsiteX2" fmla="*/ 9198715 w 9202397"/>
              <a:gd name="connsiteY2" fmla="*/ 169205 h 376333"/>
              <a:gd name="connsiteX3" fmla="*/ 6595 w 9202397"/>
              <a:gd name="connsiteY3" fmla="*/ 282765 h 376333"/>
              <a:gd name="connsiteX4" fmla="*/ 0 w 9202397"/>
              <a:gd name="connsiteY4" fmla="*/ 106186 h 3763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202397" h="376333">
                <a:moveTo>
                  <a:pt x="0" y="106186"/>
                </a:moveTo>
                <a:cubicBezTo>
                  <a:pt x="1875883" y="315636"/>
                  <a:pt x="6206009" y="150079"/>
                  <a:pt x="9202397" y="0"/>
                </a:cubicBezTo>
                <a:cubicBezTo>
                  <a:pt x="9201170" y="65449"/>
                  <a:pt x="9199942" y="103756"/>
                  <a:pt x="9198715" y="169205"/>
                </a:cubicBezTo>
                <a:cubicBezTo>
                  <a:pt x="4871750" y="305192"/>
                  <a:pt x="1254844" y="491365"/>
                  <a:pt x="6595" y="282765"/>
                </a:cubicBezTo>
                <a:lnTo>
                  <a:pt x="0" y="106186"/>
                </a:lnTo>
                <a:close/>
              </a:path>
            </a:pathLst>
          </a:custGeom>
          <a:solidFill>
            <a:srgbClr val="00B7A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9" name="Straight Connector 8">
            <a:extLst>
              <a:ext uri="{FF2B5EF4-FFF2-40B4-BE49-F238E27FC236}">
                <a16:creationId xmlns:a16="http://schemas.microsoft.com/office/drawing/2014/main" id="{596DC7F2-934F-83BB-3F2A-4D01B3BE8C53}"/>
              </a:ext>
            </a:extLst>
          </p:cNvPr>
          <p:cNvCxnSpPr/>
          <p:nvPr/>
        </p:nvCxnSpPr>
        <p:spPr>
          <a:xfrm>
            <a:off x="720247" y="2223370"/>
            <a:ext cx="0" cy="3901857"/>
          </a:xfrm>
          <a:prstGeom prst="line">
            <a:avLst/>
          </a:prstGeom>
          <a:ln>
            <a:solidFill>
              <a:srgbClr val="00B7AE"/>
            </a:solidFill>
          </a:ln>
        </p:spPr>
        <p:style>
          <a:lnRef idx="1">
            <a:schemeClr val="accent1"/>
          </a:lnRef>
          <a:fillRef idx="0">
            <a:schemeClr val="accent1"/>
          </a:fillRef>
          <a:effectRef idx="0">
            <a:schemeClr val="accent1"/>
          </a:effectRef>
          <a:fontRef idx="minor">
            <a:schemeClr val="tx1"/>
          </a:fontRef>
        </p:style>
      </p:cxnSp>
      <p:sp>
        <p:nvSpPr>
          <p:cNvPr id="18" name="Text Placeholder 4">
            <a:extLst>
              <a:ext uri="{FF2B5EF4-FFF2-40B4-BE49-F238E27FC236}">
                <a16:creationId xmlns:a16="http://schemas.microsoft.com/office/drawing/2014/main" id="{AB9096E5-2E96-3B22-183D-62C12A1810CA}"/>
              </a:ext>
            </a:extLst>
          </p:cNvPr>
          <p:cNvSpPr>
            <a:spLocks noGrp="1"/>
          </p:cNvSpPr>
          <p:nvPr>
            <p:ph type="body" sz="quarter" idx="13" hasCustomPrompt="1"/>
          </p:nvPr>
        </p:nvSpPr>
        <p:spPr>
          <a:xfrm>
            <a:off x="613775" y="413971"/>
            <a:ext cx="7985344" cy="1158745"/>
          </a:xfrm>
          <a:prstGeom prst="rect">
            <a:avLst/>
          </a:prstGeom>
        </p:spPr>
        <p:txBody>
          <a:bodyPr anchor="t"/>
          <a:lstStyle>
            <a:lvl1pPr marL="0" indent="0">
              <a:spcBef>
                <a:spcPts val="0"/>
              </a:spcBef>
              <a:buFontTx/>
              <a:buNone/>
              <a:defRPr sz="1800">
                <a:solidFill>
                  <a:schemeClr val="bg1"/>
                </a:solidFill>
                <a:latin typeface="Rubik Medium" panose="02000604000000020004" pitchFamily="2" charset="-79"/>
                <a:cs typeface="Rubik Medium" panose="02000604000000020004" pitchFamily="2" charset="-79"/>
              </a:defRPr>
            </a:lvl1pPr>
          </a:lstStyle>
          <a:p>
            <a:pPr fontAlgn="b"/>
            <a:r>
              <a:rPr lang="en-GB" baseline="0">
                <a:solidFill>
                  <a:schemeClr val="bg1"/>
                </a:solidFill>
              </a:rPr>
              <a:t>Click to edit two lines of text to add further information</a:t>
            </a:r>
          </a:p>
          <a:p>
            <a:pPr marL="0" marR="0" lvl="0" indent="0" algn="l" defTabSz="914400" rtl="0" eaLnBrk="1" fontAlgn="b" latinLnBrk="0" hangingPunct="1">
              <a:lnSpc>
                <a:spcPct val="90000"/>
              </a:lnSpc>
              <a:spcBef>
                <a:spcPts val="0"/>
              </a:spcBef>
              <a:spcAft>
                <a:spcPts val="0"/>
              </a:spcAft>
              <a:buClrTx/>
              <a:buSzTx/>
              <a:buFontTx/>
              <a:buNone/>
              <a:tabLst/>
              <a:defRPr/>
            </a:pPr>
            <a:r>
              <a:rPr lang="en-GB" baseline="0">
                <a:solidFill>
                  <a:schemeClr val="bg1"/>
                </a:solidFill>
              </a:rPr>
              <a:t>Click to edit two lines of text to add further information</a:t>
            </a:r>
          </a:p>
          <a:p>
            <a:pPr fontAlgn="b"/>
            <a:endParaRPr lang="en-GB" baseline="0">
              <a:solidFill>
                <a:schemeClr val="bg1"/>
              </a:solidFill>
            </a:endParaRPr>
          </a:p>
        </p:txBody>
      </p:sp>
      <p:sp>
        <p:nvSpPr>
          <p:cNvPr id="2" name="Text Placeholder 2">
            <a:extLst>
              <a:ext uri="{FF2B5EF4-FFF2-40B4-BE49-F238E27FC236}">
                <a16:creationId xmlns:a16="http://schemas.microsoft.com/office/drawing/2014/main" id="{BA409040-68BE-A5BA-FDAB-664CDEADE2A0}"/>
              </a:ext>
            </a:extLst>
          </p:cNvPr>
          <p:cNvSpPr>
            <a:spLocks noGrp="1"/>
          </p:cNvSpPr>
          <p:nvPr>
            <p:ph type="body" sz="quarter" idx="10" hasCustomPrompt="1"/>
          </p:nvPr>
        </p:nvSpPr>
        <p:spPr>
          <a:xfrm>
            <a:off x="791132" y="2176356"/>
            <a:ext cx="3780868" cy="3948871"/>
          </a:xfrm>
          <a:prstGeom prst="rect">
            <a:avLst/>
          </a:prstGeom>
        </p:spPr>
        <p:txBody>
          <a:bodyPr/>
          <a:lstStyle>
            <a:lvl1pPr marL="0" marR="0" indent="0" algn="l" defTabSz="914400" rtl="0" eaLnBrk="1" fontAlgn="auto" latinLnBrk="0" hangingPunct="1">
              <a:lnSpc>
                <a:spcPct val="90000"/>
              </a:lnSpc>
              <a:spcBef>
                <a:spcPts val="800"/>
              </a:spcBef>
              <a:spcAft>
                <a:spcPts val="0"/>
              </a:spcAft>
              <a:buClrTx/>
              <a:buSzTx/>
              <a:buFontTx/>
              <a:buNone/>
              <a:tabLst/>
              <a:defRPr lang="en-GB" sz="1200" b="1" i="0" smtClean="0">
                <a:solidFill>
                  <a:schemeClr val="tx1"/>
                </a:solidFill>
                <a:effectLst/>
                <a:latin typeface="Lato" panose="020F0502020204030203" pitchFamily="34" charset="77"/>
                <a:cs typeface="Rubik Medium" panose="02000604000000020004" pitchFamily="2" charset="-79"/>
              </a:defRPr>
            </a:lvl1pPr>
            <a:lvl2pPr marL="0" indent="0">
              <a:buFont typeface="Arial" panose="020B0604020202020204" pitchFamily="34" charset="0"/>
              <a:buChar char="•"/>
              <a:defRPr sz="1200">
                <a:latin typeface="Lato" panose="020F0502020204030203" pitchFamily="34" charset="77"/>
              </a:defRPr>
            </a:lvl2pPr>
            <a:lvl3pPr>
              <a:buFontTx/>
              <a:buNone/>
              <a:defRPr/>
            </a:lvl3pPr>
            <a:lvl4pPr>
              <a:buFontTx/>
              <a:buNone/>
              <a:defRPr/>
            </a:lvl4pPr>
            <a:lvl5pPr>
              <a:buFontTx/>
              <a:buNone/>
              <a:defRPr/>
            </a:lvl5pPr>
          </a:lstStyle>
          <a:p>
            <a:pPr lvl="0"/>
            <a:r>
              <a:rPr lang="en-GB"/>
              <a:t>Use bold heading for single line main title</a:t>
            </a:r>
          </a:p>
          <a:p>
            <a:pPr marL="0" marR="0" lvl="1" indent="0" algn="l" defTabSz="914400" rtl="0" eaLnBrk="1" fontAlgn="auto" latinLnBrk="0" hangingPunct="1">
              <a:lnSpc>
                <a:spcPct val="90000"/>
              </a:lnSpc>
              <a:spcBef>
                <a:spcPts val="500"/>
              </a:spcBef>
              <a:spcAft>
                <a:spcPts val="0"/>
              </a:spcAft>
              <a:buClrTx/>
              <a:buSzTx/>
              <a:buFontTx/>
              <a:buNone/>
              <a:tabLst/>
              <a:defRPr/>
            </a:pPr>
            <a:r>
              <a:rPr lang="en-GB"/>
              <a:t>Use body text for running text in paragraphs, with line breaks between</a:t>
            </a:r>
          </a:p>
        </p:txBody>
      </p:sp>
      <p:sp>
        <p:nvSpPr>
          <p:cNvPr id="5" name="Picture Placeholder 2">
            <a:extLst>
              <a:ext uri="{FF2B5EF4-FFF2-40B4-BE49-F238E27FC236}">
                <a16:creationId xmlns:a16="http://schemas.microsoft.com/office/drawing/2014/main" id="{830531C8-C317-2890-CC38-0B68ED5C3424}"/>
              </a:ext>
            </a:extLst>
          </p:cNvPr>
          <p:cNvSpPr>
            <a:spLocks noGrp="1"/>
          </p:cNvSpPr>
          <p:nvPr>
            <p:ph type="pic" sz="quarter" idx="16"/>
          </p:nvPr>
        </p:nvSpPr>
        <p:spPr>
          <a:xfrm>
            <a:off x="4818251" y="2176356"/>
            <a:ext cx="3780868" cy="3948871"/>
          </a:xfrm>
          <a:prstGeom prst="rect">
            <a:avLst/>
          </a:prstGeom>
        </p:spPr>
      </p:sp>
    </p:spTree>
    <p:extLst>
      <p:ext uri="{BB962C8B-B14F-4D97-AF65-F5344CB8AC3E}">
        <p14:creationId xmlns:p14="http://schemas.microsoft.com/office/powerpoint/2010/main" val="20952551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3_Content page text only 2 columns (no numbers)">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3E0B2EE5-C458-B4BC-A4B7-1ADD169CB806}"/>
              </a:ext>
            </a:extLst>
          </p:cNvPr>
          <p:cNvSpPr/>
          <p:nvPr/>
        </p:nvSpPr>
        <p:spPr>
          <a:xfrm>
            <a:off x="-12526" y="-6263"/>
            <a:ext cx="9169052" cy="1816807"/>
          </a:xfrm>
          <a:custGeom>
            <a:avLst/>
            <a:gdLst>
              <a:gd name="connsiteX0" fmla="*/ 0 w 9294312"/>
              <a:gd name="connsiteY0" fmla="*/ 0 h 1521912"/>
              <a:gd name="connsiteX1" fmla="*/ 9294312 w 9294312"/>
              <a:gd name="connsiteY1" fmla="*/ 0 h 1521912"/>
              <a:gd name="connsiteX2" fmla="*/ 9294312 w 9294312"/>
              <a:gd name="connsiteY2" fmla="*/ 1521912 h 1521912"/>
              <a:gd name="connsiteX3" fmla="*/ 0 w 9294312"/>
              <a:gd name="connsiteY3" fmla="*/ 1521912 h 1521912"/>
              <a:gd name="connsiteX4" fmla="*/ 0 w 9294312"/>
              <a:gd name="connsiteY4" fmla="*/ 0 h 1521912"/>
              <a:gd name="connsiteX0" fmla="*/ 0 w 9294312"/>
              <a:gd name="connsiteY0" fmla="*/ 0 h 1766170"/>
              <a:gd name="connsiteX1" fmla="*/ 9294312 w 9294312"/>
              <a:gd name="connsiteY1" fmla="*/ 0 h 1766170"/>
              <a:gd name="connsiteX2" fmla="*/ 9294312 w 9294312"/>
              <a:gd name="connsiteY2" fmla="*/ 1521912 h 1766170"/>
              <a:gd name="connsiteX3" fmla="*/ 50104 w 9294312"/>
              <a:gd name="connsiteY3" fmla="*/ 1766170 h 1766170"/>
              <a:gd name="connsiteX4" fmla="*/ 0 w 9294312"/>
              <a:gd name="connsiteY4" fmla="*/ 0 h 1766170"/>
              <a:gd name="connsiteX0" fmla="*/ 0 w 9294312"/>
              <a:gd name="connsiteY0" fmla="*/ 0 h 1908657"/>
              <a:gd name="connsiteX1" fmla="*/ 9294312 w 9294312"/>
              <a:gd name="connsiteY1" fmla="*/ 0 h 1908657"/>
              <a:gd name="connsiteX2" fmla="*/ 9294312 w 9294312"/>
              <a:gd name="connsiteY2" fmla="*/ 1521912 h 1908657"/>
              <a:gd name="connsiteX3" fmla="*/ 50104 w 9294312"/>
              <a:gd name="connsiteY3" fmla="*/ 1766170 h 1908657"/>
              <a:gd name="connsiteX4" fmla="*/ 0 w 9294312"/>
              <a:gd name="connsiteY4" fmla="*/ 0 h 1908657"/>
              <a:gd name="connsiteX0" fmla="*/ 18789 w 9244208"/>
              <a:gd name="connsiteY0" fmla="*/ 338202 h 1908657"/>
              <a:gd name="connsiteX1" fmla="*/ 9244208 w 9244208"/>
              <a:gd name="connsiteY1" fmla="*/ 0 h 1908657"/>
              <a:gd name="connsiteX2" fmla="*/ 9244208 w 9244208"/>
              <a:gd name="connsiteY2" fmla="*/ 1521912 h 1908657"/>
              <a:gd name="connsiteX3" fmla="*/ 0 w 9244208"/>
              <a:gd name="connsiteY3" fmla="*/ 1766170 h 1908657"/>
              <a:gd name="connsiteX4" fmla="*/ 18789 w 9244208"/>
              <a:gd name="connsiteY4" fmla="*/ 338202 h 1908657"/>
              <a:gd name="connsiteX0" fmla="*/ 6263 w 9244208"/>
              <a:gd name="connsiteY0" fmla="*/ 93944 h 1908657"/>
              <a:gd name="connsiteX1" fmla="*/ 9244208 w 9244208"/>
              <a:gd name="connsiteY1" fmla="*/ 0 h 1908657"/>
              <a:gd name="connsiteX2" fmla="*/ 9244208 w 9244208"/>
              <a:gd name="connsiteY2" fmla="*/ 1521912 h 1908657"/>
              <a:gd name="connsiteX3" fmla="*/ 0 w 9244208"/>
              <a:gd name="connsiteY3" fmla="*/ 1766170 h 1908657"/>
              <a:gd name="connsiteX4" fmla="*/ 6263 w 9244208"/>
              <a:gd name="connsiteY4" fmla="*/ 93944 h 1908657"/>
              <a:gd name="connsiteX0" fmla="*/ 6263 w 9244208"/>
              <a:gd name="connsiteY0" fmla="*/ 12525 h 1827238"/>
              <a:gd name="connsiteX1" fmla="*/ 9144000 w 9244208"/>
              <a:gd name="connsiteY1" fmla="*/ 0 h 1827238"/>
              <a:gd name="connsiteX2" fmla="*/ 9244208 w 9244208"/>
              <a:gd name="connsiteY2" fmla="*/ 1440493 h 1827238"/>
              <a:gd name="connsiteX3" fmla="*/ 0 w 9244208"/>
              <a:gd name="connsiteY3" fmla="*/ 1684751 h 1827238"/>
              <a:gd name="connsiteX4" fmla="*/ 6263 w 9244208"/>
              <a:gd name="connsiteY4" fmla="*/ 12525 h 1827238"/>
              <a:gd name="connsiteX0" fmla="*/ 6263 w 9244208"/>
              <a:gd name="connsiteY0" fmla="*/ 0 h 1814713"/>
              <a:gd name="connsiteX1" fmla="*/ 9156526 w 9244208"/>
              <a:gd name="connsiteY1" fmla="*/ 1 h 1814713"/>
              <a:gd name="connsiteX2" fmla="*/ 9244208 w 9244208"/>
              <a:gd name="connsiteY2" fmla="*/ 1427968 h 1814713"/>
              <a:gd name="connsiteX3" fmla="*/ 0 w 9244208"/>
              <a:gd name="connsiteY3" fmla="*/ 1672226 h 1814713"/>
              <a:gd name="connsiteX4" fmla="*/ 6263 w 9244208"/>
              <a:gd name="connsiteY4" fmla="*/ 0 h 1814713"/>
              <a:gd name="connsiteX0" fmla="*/ 6263 w 9156526"/>
              <a:gd name="connsiteY0" fmla="*/ 0 h 1816807"/>
              <a:gd name="connsiteX1" fmla="*/ 9156526 w 9156526"/>
              <a:gd name="connsiteY1" fmla="*/ 1 h 1816807"/>
              <a:gd name="connsiteX2" fmla="*/ 9156526 w 9156526"/>
              <a:gd name="connsiteY2" fmla="*/ 1440494 h 1816807"/>
              <a:gd name="connsiteX3" fmla="*/ 0 w 9156526"/>
              <a:gd name="connsiteY3" fmla="*/ 1672226 h 1816807"/>
              <a:gd name="connsiteX4" fmla="*/ 6263 w 9156526"/>
              <a:gd name="connsiteY4" fmla="*/ 0 h 1816807"/>
              <a:gd name="connsiteX0" fmla="*/ 6263 w 9169052"/>
              <a:gd name="connsiteY0" fmla="*/ 0 h 1816807"/>
              <a:gd name="connsiteX1" fmla="*/ 9156526 w 9169052"/>
              <a:gd name="connsiteY1" fmla="*/ 1 h 1816807"/>
              <a:gd name="connsiteX2" fmla="*/ 9169052 w 9169052"/>
              <a:gd name="connsiteY2" fmla="*/ 1440494 h 1816807"/>
              <a:gd name="connsiteX3" fmla="*/ 0 w 9169052"/>
              <a:gd name="connsiteY3" fmla="*/ 1672226 h 1816807"/>
              <a:gd name="connsiteX4" fmla="*/ 6263 w 9169052"/>
              <a:gd name="connsiteY4" fmla="*/ 0 h 1816807"/>
              <a:gd name="connsiteX0" fmla="*/ 6263 w 9169052"/>
              <a:gd name="connsiteY0" fmla="*/ 0 h 1816807"/>
              <a:gd name="connsiteX1" fmla="*/ 9169052 w 9169052"/>
              <a:gd name="connsiteY1" fmla="*/ 1 h 1816807"/>
              <a:gd name="connsiteX2" fmla="*/ 9169052 w 9169052"/>
              <a:gd name="connsiteY2" fmla="*/ 1440494 h 1816807"/>
              <a:gd name="connsiteX3" fmla="*/ 0 w 9169052"/>
              <a:gd name="connsiteY3" fmla="*/ 1672226 h 1816807"/>
              <a:gd name="connsiteX4" fmla="*/ 6263 w 9169052"/>
              <a:gd name="connsiteY4" fmla="*/ 0 h 18168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69052" h="1816807">
                <a:moveTo>
                  <a:pt x="6263" y="0"/>
                </a:moveTo>
                <a:lnTo>
                  <a:pt x="9169052" y="1"/>
                </a:lnTo>
                <a:lnTo>
                  <a:pt x="9169052" y="1440494"/>
                </a:lnTo>
                <a:cubicBezTo>
                  <a:pt x="6087649" y="1521913"/>
                  <a:pt x="3018773" y="2073059"/>
                  <a:pt x="0" y="1672226"/>
                </a:cubicBezTo>
                <a:cubicBezTo>
                  <a:pt x="2088" y="1114817"/>
                  <a:pt x="4175" y="557409"/>
                  <a:pt x="6263" y="0"/>
                </a:cubicBezTo>
                <a:close/>
              </a:path>
            </a:pathLst>
          </a:custGeom>
          <a:solidFill>
            <a:srgbClr val="951B8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Rectangle 8">
            <a:extLst>
              <a:ext uri="{FF2B5EF4-FFF2-40B4-BE49-F238E27FC236}">
                <a16:creationId xmlns:a16="http://schemas.microsoft.com/office/drawing/2014/main" id="{6C7A0EF6-992D-9D58-3CA1-4B956D67F7DE}"/>
              </a:ext>
            </a:extLst>
          </p:cNvPr>
          <p:cNvSpPr/>
          <p:nvPr/>
        </p:nvSpPr>
        <p:spPr>
          <a:xfrm>
            <a:off x="-15537" y="1261015"/>
            <a:ext cx="9169470" cy="694684"/>
          </a:xfrm>
          <a:custGeom>
            <a:avLst/>
            <a:gdLst>
              <a:gd name="connsiteX0" fmla="*/ 0 w 9550400"/>
              <a:gd name="connsiteY0" fmla="*/ 0 h 316753"/>
              <a:gd name="connsiteX1" fmla="*/ 9550400 w 9550400"/>
              <a:gd name="connsiteY1" fmla="*/ 0 h 316753"/>
              <a:gd name="connsiteX2" fmla="*/ 9550400 w 9550400"/>
              <a:gd name="connsiteY2" fmla="*/ 316753 h 316753"/>
              <a:gd name="connsiteX3" fmla="*/ 0 w 9550400"/>
              <a:gd name="connsiteY3" fmla="*/ 316753 h 316753"/>
              <a:gd name="connsiteX4" fmla="*/ 0 w 9550400"/>
              <a:gd name="connsiteY4" fmla="*/ 0 h 316753"/>
              <a:gd name="connsiteX0" fmla="*/ 0 w 9550400"/>
              <a:gd name="connsiteY0" fmla="*/ 0 h 1655482"/>
              <a:gd name="connsiteX1" fmla="*/ 9550400 w 9550400"/>
              <a:gd name="connsiteY1" fmla="*/ 0 h 1655482"/>
              <a:gd name="connsiteX2" fmla="*/ 9550400 w 9550400"/>
              <a:gd name="connsiteY2" fmla="*/ 316753 h 1655482"/>
              <a:gd name="connsiteX3" fmla="*/ 304800 w 9550400"/>
              <a:gd name="connsiteY3" fmla="*/ 1655482 h 1655482"/>
              <a:gd name="connsiteX4" fmla="*/ 0 w 9550400"/>
              <a:gd name="connsiteY4" fmla="*/ 0 h 1655482"/>
              <a:gd name="connsiteX0" fmla="*/ 262965 w 9245600"/>
              <a:gd name="connsiteY0" fmla="*/ 1069788 h 1655482"/>
              <a:gd name="connsiteX1" fmla="*/ 9245600 w 9245600"/>
              <a:gd name="connsiteY1" fmla="*/ 0 h 1655482"/>
              <a:gd name="connsiteX2" fmla="*/ 9245600 w 9245600"/>
              <a:gd name="connsiteY2" fmla="*/ 316753 h 1655482"/>
              <a:gd name="connsiteX3" fmla="*/ 0 w 9245600"/>
              <a:gd name="connsiteY3" fmla="*/ 1655482 h 1655482"/>
              <a:gd name="connsiteX4" fmla="*/ 262965 w 9245600"/>
              <a:gd name="connsiteY4" fmla="*/ 1069788 h 1655482"/>
              <a:gd name="connsiteX0" fmla="*/ 0 w 9251576"/>
              <a:gd name="connsiteY0" fmla="*/ 1410447 h 1655482"/>
              <a:gd name="connsiteX1" fmla="*/ 9251576 w 9251576"/>
              <a:gd name="connsiteY1" fmla="*/ 0 h 1655482"/>
              <a:gd name="connsiteX2" fmla="*/ 9251576 w 9251576"/>
              <a:gd name="connsiteY2" fmla="*/ 316753 h 1655482"/>
              <a:gd name="connsiteX3" fmla="*/ 5976 w 9251576"/>
              <a:gd name="connsiteY3" fmla="*/ 1655482 h 1655482"/>
              <a:gd name="connsiteX4" fmla="*/ 0 w 9251576"/>
              <a:gd name="connsiteY4" fmla="*/ 1410447 h 1655482"/>
              <a:gd name="connsiteX0" fmla="*/ 0 w 9251576"/>
              <a:gd name="connsiteY0" fmla="*/ 1410447 h 1810870"/>
              <a:gd name="connsiteX1" fmla="*/ 9251576 w 9251576"/>
              <a:gd name="connsiteY1" fmla="*/ 0 h 1810870"/>
              <a:gd name="connsiteX2" fmla="*/ 9161929 w 9251576"/>
              <a:gd name="connsiteY2" fmla="*/ 1810870 h 1810870"/>
              <a:gd name="connsiteX3" fmla="*/ 5976 w 9251576"/>
              <a:gd name="connsiteY3" fmla="*/ 1655482 h 1810870"/>
              <a:gd name="connsiteX4" fmla="*/ 0 w 9251576"/>
              <a:gd name="connsiteY4" fmla="*/ 1410447 h 1810870"/>
              <a:gd name="connsiteX0" fmla="*/ 0 w 9161929"/>
              <a:gd name="connsiteY0" fmla="*/ 0 h 400423"/>
              <a:gd name="connsiteX1" fmla="*/ 9161929 w 9161929"/>
              <a:gd name="connsiteY1" fmla="*/ 95623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9976 w 9161929"/>
              <a:gd name="connsiteY1" fmla="*/ 19124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1957 h 402380"/>
              <a:gd name="connsiteX1" fmla="*/ 9144000 w 9161929"/>
              <a:gd name="connsiteY1" fmla="*/ 109533 h 402380"/>
              <a:gd name="connsiteX2" fmla="*/ 9161929 w 9161929"/>
              <a:gd name="connsiteY2" fmla="*/ 402380 h 402380"/>
              <a:gd name="connsiteX3" fmla="*/ 5976 w 9161929"/>
              <a:gd name="connsiteY3" fmla="*/ 246992 h 402380"/>
              <a:gd name="connsiteX4" fmla="*/ 0 w 9161929"/>
              <a:gd name="connsiteY4" fmla="*/ 1957 h 402380"/>
              <a:gd name="connsiteX0" fmla="*/ 0 w 9161929"/>
              <a:gd name="connsiteY0" fmla="*/ 2559 h 402982"/>
              <a:gd name="connsiteX1" fmla="*/ 9144000 w 9161929"/>
              <a:gd name="connsiteY1" fmla="*/ 110135 h 402982"/>
              <a:gd name="connsiteX2" fmla="*/ 9161929 w 9161929"/>
              <a:gd name="connsiteY2" fmla="*/ 402982 h 402982"/>
              <a:gd name="connsiteX3" fmla="*/ 5976 w 9161929"/>
              <a:gd name="connsiteY3" fmla="*/ 247594 h 402982"/>
              <a:gd name="connsiteX4" fmla="*/ 0 w 9161929"/>
              <a:gd name="connsiteY4" fmla="*/ 2559 h 402982"/>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41652"/>
              <a:gd name="connsiteX1" fmla="*/ 9144000 w 9161929"/>
              <a:gd name="connsiteY1" fmla="*/ 107576 h 441652"/>
              <a:gd name="connsiteX2" fmla="*/ 9161929 w 9161929"/>
              <a:gd name="connsiteY2" fmla="*/ 400423 h 441652"/>
              <a:gd name="connsiteX3" fmla="*/ 5976 w 9161929"/>
              <a:gd name="connsiteY3" fmla="*/ 245035 h 441652"/>
              <a:gd name="connsiteX4" fmla="*/ 0 w 9161929"/>
              <a:gd name="connsiteY4" fmla="*/ 0 h 441652"/>
              <a:gd name="connsiteX0" fmla="*/ 0 w 9161929"/>
              <a:gd name="connsiteY0" fmla="*/ 0 h 472675"/>
              <a:gd name="connsiteX1" fmla="*/ 9144000 w 9161929"/>
              <a:gd name="connsiteY1" fmla="*/ 107576 h 472675"/>
              <a:gd name="connsiteX2" fmla="*/ 9161929 w 9161929"/>
              <a:gd name="connsiteY2" fmla="*/ 400423 h 472675"/>
              <a:gd name="connsiteX3" fmla="*/ 5976 w 9161929"/>
              <a:gd name="connsiteY3" fmla="*/ 245035 h 472675"/>
              <a:gd name="connsiteX4" fmla="*/ 0 w 9161929"/>
              <a:gd name="connsiteY4" fmla="*/ 0 h 472675"/>
              <a:gd name="connsiteX0" fmla="*/ 0 w 9161929"/>
              <a:gd name="connsiteY0" fmla="*/ 0 h 465200"/>
              <a:gd name="connsiteX1" fmla="*/ 9144000 w 9161929"/>
              <a:gd name="connsiteY1" fmla="*/ 107576 h 465200"/>
              <a:gd name="connsiteX2" fmla="*/ 9161929 w 9161929"/>
              <a:gd name="connsiteY2" fmla="*/ 400423 h 465200"/>
              <a:gd name="connsiteX3" fmla="*/ 5976 w 9161929"/>
              <a:gd name="connsiteY3" fmla="*/ 245035 h 465200"/>
              <a:gd name="connsiteX4" fmla="*/ 0 w 9161929"/>
              <a:gd name="connsiteY4" fmla="*/ 0 h 465200"/>
              <a:gd name="connsiteX0" fmla="*/ 0 w 9149976"/>
              <a:gd name="connsiteY0" fmla="*/ 0 h 430862"/>
              <a:gd name="connsiteX1" fmla="*/ 9144000 w 9149976"/>
              <a:gd name="connsiteY1" fmla="*/ 107576 h 430862"/>
              <a:gd name="connsiteX2" fmla="*/ 9149976 w 9149976"/>
              <a:gd name="connsiteY2" fmla="*/ 351858 h 430862"/>
              <a:gd name="connsiteX3" fmla="*/ 5976 w 9149976"/>
              <a:gd name="connsiteY3" fmla="*/ 245035 h 430862"/>
              <a:gd name="connsiteX4" fmla="*/ 0 w 9149976"/>
              <a:gd name="connsiteY4" fmla="*/ 0 h 430862"/>
              <a:gd name="connsiteX0" fmla="*/ 0 w 9155952"/>
              <a:gd name="connsiteY0" fmla="*/ 0 h 430862"/>
              <a:gd name="connsiteX1" fmla="*/ 9155952 w 9155952"/>
              <a:gd name="connsiteY1" fmla="*/ 107576 h 430862"/>
              <a:gd name="connsiteX2" fmla="*/ 9149976 w 9155952"/>
              <a:gd name="connsiteY2" fmla="*/ 351858 h 430862"/>
              <a:gd name="connsiteX3" fmla="*/ 5976 w 9155952"/>
              <a:gd name="connsiteY3" fmla="*/ 245035 h 430862"/>
              <a:gd name="connsiteX4" fmla="*/ 0 w 9155952"/>
              <a:gd name="connsiteY4" fmla="*/ 0 h 430862"/>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35488"/>
              <a:gd name="connsiteX1" fmla="*/ 9155952 w 9155952"/>
              <a:gd name="connsiteY1" fmla="*/ 107576 h 435488"/>
              <a:gd name="connsiteX2" fmla="*/ 9149976 w 9155952"/>
              <a:gd name="connsiteY2" fmla="*/ 351858 h 435488"/>
              <a:gd name="connsiteX3" fmla="*/ 5976 w 9155952"/>
              <a:gd name="connsiteY3" fmla="*/ 245035 h 435488"/>
              <a:gd name="connsiteX4" fmla="*/ 0 w 9155952"/>
              <a:gd name="connsiteY4" fmla="*/ 0 h 435488"/>
              <a:gd name="connsiteX0" fmla="*/ 0 w 9155952"/>
              <a:gd name="connsiteY0" fmla="*/ 0 h 413457"/>
              <a:gd name="connsiteX1" fmla="*/ 9155952 w 9155952"/>
              <a:gd name="connsiteY1" fmla="*/ 107576 h 413457"/>
              <a:gd name="connsiteX2" fmla="*/ 9149976 w 9155952"/>
              <a:gd name="connsiteY2" fmla="*/ 351858 h 413457"/>
              <a:gd name="connsiteX3" fmla="*/ 5976 w 9155952"/>
              <a:gd name="connsiteY3" fmla="*/ 245035 h 413457"/>
              <a:gd name="connsiteX4" fmla="*/ 0 w 9155952"/>
              <a:gd name="connsiteY4" fmla="*/ 0 h 413457"/>
              <a:gd name="connsiteX0" fmla="*/ 0 w 9155952"/>
              <a:gd name="connsiteY0" fmla="*/ 0 h 351858"/>
              <a:gd name="connsiteX1" fmla="*/ 9155952 w 9155952"/>
              <a:gd name="connsiteY1" fmla="*/ 107576 h 351858"/>
              <a:gd name="connsiteX2" fmla="*/ 9149976 w 9155952"/>
              <a:gd name="connsiteY2" fmla="*/ 351858 h 351858"/>
              <a:gd name="connsiteX3" fmla="*/ 5976 w 9155952"/>
              <a:gd name="connsiteY3" fmla="*/ 245035 h 351858"/>
              <a:gd name="connsiteX4" fmla="*/ 0 w 9155952"/>
              <a:gd name="connsiteY4" fmla="*/ 0 h 351858"/>
              <a:gd name="connsiteX0" fmla="*/ 0 w 9155952"/>
              <a:gd name="connsiteY0" fmla="*/ 0 h 408476"/>
              <a:gd name="connsiteX1" fmla="*/ 9155952 w 9155952"/>
              <a:gd name="connsiteY1" fmla="*/ 107576 h 408476"/>
              <a:gd name="connsiteX2" fmla="*/ 9149976 w 9155952"/>
              <a:gd name="connsiteY2" fmla="*/ 351858 h 408476"/>
              <a:gd name="connsiteX3" fmla="*/ 5976 w 9155952"/>
              <a:gd name="connsiteY3" fmla="*/ 245035 h 408476"/>
              <a:gd name="connsiteX4" fmla="*/ 0 w 9155952"/>
              <a:gd name="connsiteY4" fmla="*/ 0 h 408476"/>
              <a:gd name="connsiteX0" fmla="*/ 0 w 9155952"/>
              <a:gd name="connsiteY0" fmla="*/ 0 h 436223"/>
              <a:gd name="connsiteX1" fmla="*/ 9155952 w 9155952"/>
              <a:gd name="connsiteY1" fmla="*/ 107576 h 436223"/>
              <a:gd name="connsiteX2" fmla="*/ 9149976 w 9155952"/>
              <a:gd name="connsiteY2" fmla="*/ 351858 h 436223"/>
              <a:gd name="connsiteX3" fmla="*/ 5976 w 9155952"/>
              <a:gd name="connsiteY3" fmla="*/ 245035 h 436223"/>
              <a:gd name="connsiteX4" fmla="*/ 0 w 9155952"/>
              <a:gd name="connsiteY4" fmla="*/ 0 h 436223"/>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49976"/>
              <a:gd name="connsiteY0" fmla="*/ 0 h 424791"/>
              <a:gd name="connsiteX1" fmla="*/ 9143999 w 9149976"/>
              <a:gd name="connsiteY1" fmla="*/ 152903 h 424791"/>
              <a:gd name="connsiteX2" fmla="*/ 9149976 w 9149976"/>
              <a:gd name="connsiteY2" fmla="*/ 351858 h 424791"/>
              <a:gd name="connsiteX3" fmla="*/ 5976 w 9149976"/>
              <a:gd name="connsiteY3" fmla="*/ 245035 h 424791"/>
              <a:gd name="connsiteX4" fmla="*/ 0 w 9149976"/>
              <a:gd name="connsiteY4" fmla="*/ 0 h 424791"/>
              <a:gd name="connsiteX0" fmla="*/ 0 w 9149976"/>
              <a:gd name="connsiteY0" fmla="*/ 0 h 424791"/>
              <a:gd name="connsiteX1" fmla="*/ 9143999 w 9149976"/>
              <a:gd name="connsiteY1" fmla="*/ 152903 h 424791"/>
              <a:gd name="connsiteX2" fmla="*/ 9149976 w 9149976"/>
              <a:gd name="connsiteY2" fmla="*/ 351858 h 424791"/>
              <a:gd name="connsiteX3" fmla="*/ 5976 w 9149976"/>
              <a:gd name="connsiteY3" fmla="*/ 245035 h 424791"/>
              <a:gd name="connsiteX4" fmla="*/ 0 w 9149976"/>
              <a:gd name="connsiteY4" fmla="*/ 0 h 424791"/>
              <a:gd name="connsiteX0" fmla="*/ 0 w 9161929"/>
              <a:gd name="connsiteY0" fmla="*/ 0 h 363276"/>
              <a:gd name="connsiteX1" fmla="*/ 9155952 w 9161929"/>
              <a:gd name="connsiteY1" fmla="*/ 91388 h 363276"/>
              <a:gd name="connsiteX2" fmla="*/ 9161929 w 9161929"/>
              <a:gd name="connsiteY2" fmla="*/ 290343 h 363276"/>
              <a:gd name="connsiteX3" fmla="*/ 17929 w 9161929"/>
              <a:gd name="connsiteY3" fmla="*/ 183520 h 363276"/>
              <a:gd name="connsiteX4" fmla="*/ 0 w 9161929"/>
              <a:gd name="connsiteY4" fmla="*/ 0 h 363276"/>
              <a:gd name="connsiteX0" fmla="*/ 0 w 9161929"/>
              <a:gd name="connsiteY0" fmla="*/ 0 h 363276"/>
              <a:gd name="connsiteX1" fmla="*/ 9155952 w 9161929"/>
              <a:gd name="connsiteY1" fmla="*/ 91388 h 363276"/>
              <a:gd name="connsiteX2" fmla="*/ 9161929 w 9161929"/>
              <a:gd name="connsiteY2" fmla="*/ 290343 h 363276"/>
              <a:gd name="connsiteX3" fmla="*/ 17929 w 9161929"/>
              <a:gd name="connsiteY3" fmla="*/ 183520 h 363276"/>
              <a:gd name="connsiteX4" fmla="*/ 0 w 9161929"/>
              <a:gd name="connsiteY4" fmla="*/ 0 h 363276"/>
              <a:gd name="connsiteX0" fmla="*/ 0 w 9173881"/>
              <a:gd name="connsiteY0" fmla="*/ 0 h 363276"/>
              <a:gd name="connsiteX1" fmla="*/ 9173881 w 9173881"/>
              <a:gd name="connsiteY1" fmla="*/ 91388 h 363276"/>
              <a:gd name="connsiteX2" fmla="*/ 9161929 w 9173881"/>
              <a:gd name="connsiteY2" fmla="*/ 290343 h 363276"/>
              <a:gd name="connsiteX3" fmla="*/ 17929 w 9173881"/>
              <a:gd name="connsiteY3" fmla="*/ 183520 h 363276"/>
              <a:gd name="connsiteX4" fmla="*/ 0 w 9173881"/>
              <a:gd name="connsiteY4" fmla="*/ 0 h 363276"/>
              <a:gd name="connsiteX0" fmla="*/ 0 w 9179858"/>
              <a:gd name="connsiteY0" fmla="*/ 0 h 363276"/>
              <a:gd name="connsiteX1" fmla="*/ 9173881 w 9179858"/>
              <a:gd name="connsiteY1" fmla="*/ 91388 h 363276"/>
              <a:gd name="connsiteX2" fmla="*/ 9179858 w 9179858"/>
              <a:gd name="connsiteY2" fmla="*/ 290343 h 363276"/>
              <a:gd name="connsiteX3" fmla="*/ 17929 w 9179858"/>
              <a:gd name="connsiteY3" fmla="*/ 183520 h 363276"/>
              <a:gd name="connsiteX4" fmla="*/ 0 w 9179858"/>
              <a:gd name="connsiteY4" fmla="*/ 0 h 363276"/>
              <a:gd name="connsiteX0" fmla="*/ 5977 w 9185835"/>
              <a:gd name="connsiteY0" fmla="*/ 0 h 364280"/>
              <a:gd name="connsiteX1" fmla="*/ 9179858 w 9185835"/>
              <a:gd name="connsiteY1" fmla="*/ 91388 h 364280"/>
              <a:gd name="connsiteX2" fmla="*/ 9185835 w 9185835"/>
              <a:gd name="connsiteY2" fmla="*/ 290343 h 364280"/>
              <a:gd name="connsiteX3" fmla="*/ 0 w 9185835"/>
              <a:gd name="connsiteY3" fmla="*/ 186758 h 364280"/>
              <a:gd name="connsiteX4" fmla="*/ 5977 w 9185835"/>
              <a:gd name="connsiteY4" fmla="*/ 0 h 364280"/>
              <a:gd name="connsiteX0" fmla="*/ 5977 w 9189517"/>
              <a:gd name="connsiteY0" fmla="*/ 0 h 364280"/>
              <a:gd name="connsiteX1" fmla="*/ 9189517 w 9189517"/>
              <a:gd name="connsiteY1" fmla="*/ 93995 h 364280"/>
              <a:gd name="connsiteX2" fmla="*/ 9185835 w 9189517"/>
              <a:gd name="connsiteY2" fmla="*/ 290343 h 364280"/>
              <a:gd name="connsiteX3" fmla="*/ 0 w 9189517"/>
              <a:gd name="connsiteY3" fmla="*/ 186758 h 364280"/>
              <a:gd name="connsiteX4" fmla="*/ 5977 w 9189517"/>
              <a:gd name="connsiteY4" fmla="*/ 0 h 364280"/>
              <a:gd name="connsiteX0" fmla="*/ 5977 w 9186028"/>
              <a:gd name="connsiteY0" fmla="*/ 140114 h 504394"/>
              <a:gd name="connsiteX1" fmla="*/ 9183232 w 9186028"/>
              <a:gd name="connsiteY1" fmla="*/ 0 h 504394"/>
              <a:gd name="connsiteX2" fmla="*/ 9185835 w 9186028"/>
              <a:gd name="connsiteY2" fmla="*/ 430457 h 504394"/>
              <a:gd name="connsiteX3" fmla="*/ 0 w 9186028"/>
              <a:gd name="connsiteY3" fmla="*/ 326872 h 504394"/>
              <a:gd name="connsiteX4" fmla="*/ 5977 w 9186028"/>
              <a:gd name="connsiteY4" fmla="*/ 140114 h 504394"/>
              <a:gd name="connsiteX0" fmla="*/ 5977 w 9183232"/>
              <a:gd name="connsiteY0" fmla="*/ 140114 h 395988"/>
              <a:gd name="connsiteX1" fmla="*/ 9183232 w 9183232"/>
              <a:gd name="connsiteY1" fmla="*/ 0 h 395988"/>
              <a:gd name="connsiteX2" fmla="*/ 9179550 w 9183232"/>
              <a:gd name="connsiteY2" fmla="*/ 162419 h 395988"/>
              <a:gd name="connsiteX3" fmla="*/ 0 w 9183232"/>
              <a:gd name="connsiteY3" fmla="*/ 326872 h 395988"/>
              <a:gd name="connsiteX4" fmla="*/ 5977 w 9183232"/>
              <a:gd name="connsiteY4" fmla="*/ 140114 h 395988"/>
              <a:gd name="connsiteX0" fmla="*/ 5977 w 9183232"/>
              <a:gd name="connsiteY0" fmla="*/ 99400 h 395988"/>
              <a:gd name="connsiteX1" fmla="*/ 9183232 w 9183232"/>
              <a:gd name="connsiteY1" fmla="*/ 0 h 395988"/>
              <a:gd name="connsiteX2" fmla="*/ 9179550 w 9183232"/>
              <a:gd name="connsiteY2" fmla="*/ 162419 h 395988"/>
              <a:gd name="connsiteX3" fmla="*/ 0 w 9183232"/>
              <a:gd name="connsiteY3" fmla="*/ 326872 h 395988"/>
              <a:gd name="connsiteX4" fmla="*/ 5977 w 9183232"/>
              <a:gd name="connsiteY4" fmla="*/ 99400 h 395988"/>
              <a:gd name="connsiteX0" fmla="*/ 12262 w 9189517"/>
              <a:gd name="connsiteY0" fmla="*/ 99400 h 353428"/>
              <a:gd name="connsiteX1" fmla="*/ 9189517 w 9189517"/>
              <a:gd name="connsiteY1" fmla="*/ 0 h 353428"/>
              <a:gd name="connsiteX2" fmla="*/ 9185835 w 9189517"/>
              <a:gd name="connsiteY2" fmla="*/ 162419 h 353428"/>
              <a:gd name="connsiteX3" fmla="*/ 0 w 9189517"/>
              <a:gd name="connsiteY3" fmla="*/ 272586 h 353428"/>
              <a:gd name="connsiteX4" fmla="*/ 12262 w 9189517"/>
              <a:gd name="connsiteY4" fmla="*/ 99400 h 353428"/>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98498"/>
              <a:gd name="connsiteY0" fmla="*/ 99400 h 367848"/>
              <a:gd name="connsiteX1" fmla="*/ 9189517 w 9198498"/>
              <a:gd name="connsiteY1" fmla="*/ 0 h 367848"/>
              <a:gd name="connsiteX2" fmla="*/ 9198406 w 9198498"/>
              <a:gd name="connsiteY2" fmla="*/ 165812 h 367848"/>
              <a:gd name="connsiteX3" fmla="*/ 0 w 9198498"/>
              <a:gd name="connsiteY3" fmla="*/ 272586 h 367848"/>
              <a:gd name="connsiteX4" fmla="*/ 12262 w 9198498"/>
              <a:gd name="connsiteY4" fmla="*/ 99400 h 367848"/>
              <a:gd name="connsiteX0" fmla="*/ 12262 w 9202088"/>
              <a:gd name="connsiteY0" fmla="*/ 102793 h 371241"/>
              <a:gd name="connsiteX1" fmla="*/ 9202088 w 9202088"/>
              <a:gd name="connsiteY1" fmla="*/ 0 h 371241"/>
              <a:gd name="connsiteX2" fmla="*/ 9198406 w 9202088"/>
              <a:gd name="connsiteY2" fmla="*/ 169205 h 371241"/>
              <a:gd name="connsiteX3" fmla="*/ 0 w 9202088"/>
              <a:gd name="connsiteY3" fmla="*/ 275979 h 371241"/>
              <a:gd name="connsiteX4" fmla="*/ 12262 w 9202088"/>
              <a:gd name="connsiteY4" fmla="*/ 102793 h 371241"/>
              <a:gd name="connsiteX0" fmla="*/ 0 w 9202397"/>
              <a:gd name="connsiteY0" fmla="*/ 106186 h 371241"/>
              <a:gd name="connsiteX1" fmla="*/ 9202397 w 9202397"/>
              <a:gd name="connsiteY1" fmla="*/ 0 h 371241"/>
              <a:gd name="connsiteX2" fmla="*/ 9198715 w 9202397"/>
              <a:gd name="connsiteY2" fmla="*/ 169205 h 371241"/>
              <a:gd name="connsiteX3" fmla="*/ 309 w 9202397"/>
              <a:gd name="connsiteY3" fmla="*/ 275979 h 371241"/>
              <a:gd name="connsiteX4" fmla="*/ 0 w 9202397"/>
              <a:gd name="connsiteY4" fmla="*/ 106186 h 371241"/>
              <a:gd name="connsiteX0" fmla="*/ 0 w 9202397"/>
              <a:gd name="connsiteY0" fmla="*/ 106186 h 376333"/>
              <a:gd name="connsiteX1" fmla="*/ 9202397 w 9202397"/>
              <a:gd name="connsiteY1" fmla="*/ 0 h 376333"/>
              <a:gd name="connsiteX2" fmla="*/ 9198715 w 9202397"/>
              <a:gd name="connsiteY2" fmla="*/ 169205 h 376333"/>
              <a:gd name="connsiteX3" fmla="*/ 6595 w 9202397"/>
              <a:gd name="connsiteY3" fmla="*/ 282765 h 376333"/>
              <a:gd name="connsiteX4" fmla="*/ 0 w 9202397"/>
              <a:gd name="connsiteY4" fmla="*/ 106186 h 376333"/>
              <a:gd name="connsiteX0" fmla="*/ 0 w 9202397"/>
              <a:gd name="connsiteY0" fmla="*/ 106186 h 376333"/>
              <a:gd name="connsiteX1" fmla="*/ 9202397 w 9202397"/>
              <a:gd name="connsiteY1" fmla="*/ 0 h 376333"/>
              <a:gd name="connsiteX2" fmla="*/ 9198715 w 9202397"/>
              <a:gd name="connsiteY2" fmla="*/ 169205 h 376333"/>
              <a:gd name="connsiteX3" fmla="*/ 6595 w 9202397"/>
              <a:gd name="connsiteY3" fmla="*/ 282765 h 376333"/>
              <a:gd name="connsiteX4" fmla="*/ 0 w 9202397"/>
              <a:gd name="connsiteY4" fmla="*/ 106186 h 376333"/>
              <a:gd name="connsiteX0" fmla="*/ 0 w 9202397"/>
              <a:gd name="connsiteY0" fmla="*/ 106186 h 376333"/>
              <a:gd name="connsiteX1" fmla="*/ 9202397 w 9202397"/>
              <a:gd name="connsiteY1" fmla="*/ 0 h 376333"/>
              <a:gd name="connsiteX2" fmla="*/ 9198715 w 9202397"/>
              <a:gd name="connsiteY2" fmla="*/ 169205 h 376333"/>
              <a:gd name="connsiteX3" fmla="*/ 6595 w 9202397"/>
              <a:gd name="connsiteY3" fmla="*/ 282765 h 376333"/>
              <a:gd name="connsiteX4" fmla="*/ 0 w 9202397"/>
              <a:gd name="connsiteY4" fmla="*/ 106186 h 3763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202397" h="376333">
                <a:moveTo>
                  <a:pt x="0" y="106186"/>
                </a:moveTo>
                <a:cubicBezTo>
                  <a:pt x="1875883" y="315636"/>
                  <a:pt x="6206009" y="150079"/>
                  <a:pt x="9202397" y="0"/>
                </a:cubicBezTo>
                <a:cubicBezTo>
                  <a:pt x="9201170" y="65449"/>
                  <a:pt x="9199942" y="103756"/>
                  <a:pt x="9198715" y="169205"/>
                </a:cubicBezTo>
                <a:cubicBezTo>
                  <a:pt x="4871750" y="305192"/>
                  <a:pt x="1254844" y="491365"/>
                  <a:pt x="6595" y="282765"/>
                </a:cubicBezTo>
                <a:lnTo>
                  <a:pt x="0" y="106186"/>
                </a:lnTo>
                <a:close/>
              </a:path>
            </a:pathLst>
          </a:custGeom>
          <a:solidFill>
            <a:srgbClr val="00B7A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9" name="Straight Connector 8">
            <a:extLst>
              <a:ext uri="{FF2B5EF4-FFF2-40B4-BE49-F238E27FC236}">
                <a16:creationId xmlns:a16="http://schemas.microsoft.com/office/drawing/2014/main" id="{596DC7F2-934F-83BB-3F2A-4D01B3BE8C53}"/>
              </a:ext>
            </a:extLst>
          </p:cNvPr>
          <p:cNvCxnSpPr/>
          <p:nvPr/>
        </p:nvCxnSpPr>
        <p:spPr>
          <a:xfrm>
            <a:off x="720247" y="2223370"/>
            <a:ext cx="0" cy="3901857"/>
          </a:xfrm>
          <a:prstGeom prst="line">
            <a:avLst/>
          </a:prstGeom>
          <a:ln>
            <a:solidFill>
              <a:srgbClr val="00B7AE"/>
            </a:solidFill>
          </a:ln>
        </p:spPr>
        <p:style>
          <a:lnRef idx="1">
            <a:schemeClr val="accent1"/>
          </a:lnRef>
          <a:fillRef idx="0">
            <a:schemeClr val="accent1"/>
          </a:fillRef>
          <a:effectRef idx="0">
            <a:schemeClr val="accent1"/>
          </a:effectRef>
          <a:fontRef idx="minor">
            <a:schemeClr val="tx1"/>
          </a:fontRef>
        </p:style>
      </p:cxnSp>
      <p:sp>
        <p:nvSpPr>
          <p:cNvPr id="18" name="Text Placeholder 4">
            <a:extLst>
              <a:ext uri="{FF2B5EF4-FFF2-40B4-BE49-F238E27FC236}">
                <a16:creationId xmlns:a16="http://schemas.microsoft.com/office/drawing/2014/main" id="{AB9096E5-2E96-3B22-183D-62C12A1810CA}"/>
              </a:ext>
            </a:extLst>
          </p:cNvPr>
          <p:cNvSpPr>
            <a:spLocks noGrp="1"/>
          </p:cNvSpPr>
          <p:nvPr>
            <p:ph type="body" sz="quarter" idx="13" hasCustomPrompt="1"/>
          </p:nvPr>
        </p:nvSpPr>
        <p:spPr>
          <a:xfrm>
            <a:off x="613775" y="413971"/>
            <a:ext cx="7985344" cy="1158745"/>
          </a:xfrm>
          <a:prstGeom prst="rect">
            <a:avLst/>
          </a:prstGeom>
        </p:spPr>
        <p:txBody>
          <a:bodyPr anchor="t"/>
          <a:lstStyle>
            <a:lvl1pPr marL="0" indent="0">
              <a:spcBef>
                <a:spcPts val="0"/>
              </a:spcBef>
              <a:buFontTx/>
              <a:buNone/>
              <a:defRPr sz="1800">
                <a:solidFill>
                  <a:schemeClr val="bg1"/>
                </a:solidFill>
                <a:latin typeface="Rubik Medium" panose="02000604000000020004" pitchFamily="2" charset="-79"/>
                <a:cs typeface="Rubik Medium" panose="02000604000000020004" pitchFamily="2" charset="-79"/>
              </a:defRPr>
            </a:lvl1pPr>
          </a:lstStyle>
          <a:p>
            <a:pPr fontAlgn="b"/>
            <a:r>
              <a:rPr lang="en-GB" baseline="0">
                <a:solidFill>
                  <a:schemeClr val="bg1"/>
                </a:solidFill>
              </a:rPr>
              <a:t>Click to edit two lines of text to add further information</a:t>
            </a:r>
          </a:p>
          <a:p>
            <a:pPr marL="0" marR="0" lvl="0" indent="0" algn="l" defTabSz="914400" rtl="0" eaLnBrk="1" fontAlgn="b" latinLnBrk="0" hangingPunct="1">
              <a:lnSpc>
                <a:spcPct val="90000"/>
              </a:lnSpc>
              <a:spcBef>
                <a:spcPts val="0"/>
              </a:spcBef>
              <a:spcAft>
                <a:spcPts val="0"/>
              </a:spcAft>
              <a:buClrTx/>
              <a:buSzTx/>
              <a:buFontTx/>
              <a:buNone/>
              <a:tabLst/>
              <a:defRPr/>
            </a:pPr>
            <a:r>
              <a:rPr lang="en-GB" baseline="0">
                <a:solidFill>
                  <a:schemeClr val="bg1"/>
                </a:solidFill>
              </a:rPr>
              <a:t>Click to edit two lines of text to add further information</a:t>
            </a:r>
          </a:p>
          <a:p>
            <a:pPr fontAlgn="b"/>
            <a:endParaRPr lang="en-GB" baseline="0">
              <a:solidFill>
                <a:schemeClr val="bg1"/>
              </a:solidFill>
            </a:endParaRPr>
          </a:p>
        </p:txBody>
      </p:sp>
      <p:sp>
        <p:nvSpPr>
          <p:cNvPr id="2" name="Text Placeholder 2">
            <a:extLst>
              <a:ext uri="{FF2B5EF4-FFF2-40B4-BE49-F238E27FC236}">
                <a16:creationId xmlns:a16="http://schemas.microsoft.com/office/drawing/2014/main" id="{FBD3CD92-785A-D0F0-50F2-2C0A685F81A3}"/>
              </a:ext>
            </a:extLst>
          </p:cNvPr>
          <p:cNvSpPr>
            <a:spLocks noGrp="1"/>
          </p:cNvSpPr>
          <p:nvPr>
            <p:ph type="body" sz="quarter" idx="10" hasCustomPrompt="1"/>
          </p:nvPr>
        </p:nvSpPr>
        <p:spPr>
          <a:xfrm>
            <a:off x="791132" y="2176356"/>
            <a:ext cx="3780868" cy="3948871"/>
          </a:xfrm>
          <a:prstGeom prst="rect">
            <a:avLst/>
          </a:prstGeom>
        </p:spPr>
        <p:txBody>
          <a:bodyPr/>
          <a:lstStyle>
            <a:lvl1pPr marL="0" marR="0" indent="0" algn="l" defTabSz="914400" rtl="0" eaLnBrk="1" fontAlgn="auto" latinLnBrk="0" hangingPunct="1">
              <a:lnSpc>
                <a:spcPct val="90000"/>
              </a:lnSpc>
              <a:spcBef>
                <a:spcPts val="800"/>
              </a:spcBef>
              <a:spcAft>
                <a:spcPts val="0"/>
              </a:spcAft>
              <a:buClrTx/>
              <a:buSzTx/>
              <a:buFontTx/>
              <a:buNone/>
              <a:tabLst/>
              <a:defRPr lang="en-GB" sz="1200" b="1" i="0" smtClean="0">
                <a:solidFill>
                  <a:schemeClr val="tx1"/>
                </a:solidFill>
                <a:effectLst/>
                <a:latin typeface="Lato" panose="020F0502020204030203" pitchFamily="34" charset="77"/>
                <a:cs typeface="Rubik Medium" panose="02000604000000020004" pitchFamily="2" charset="-79"/>
              </a:defRPr>
            </a:lvl1pPr>
            <a:lvl2pPr marL="0" indent="0">
              <a:buFont typeface="Arial" panose="020B0604020202020204" pitchFamily="34" charset="0"/>
              <a:buChar char="•"/>
              <a:defRPr sz="1200">
                <a:latin typeface="Lato" panose="020F0502020204030203" pitchFamily="34" charset="77"/>
              </a:defRPr>
            </a:lvl2pPr>
            <a:lvl3pPr>
              <a:buFontTx/>
              <a:buNone/>
              <a:defRPr/>
            </a:lvl3pPr>
            <a:lvl4pPr>
              <a:buFontTx/>
              <a:buNone/>
              <a:defRPr/>
            </a:lvl4pPr>
            <a:lvl5pPr>
              <a:buFontTx/>
              <a:buNone/>
              <a:defRPr/>
            </a:lvl5pPr>
          </a:lstStyle>
          <a:p>
            <a:pPr lvl="0"/>
            <a:r>
              <a:rPr lang="en-GB"/>
              <a:t>Use bold heading for single line main title</a:t>
            </a:r>
          </a:p>
          <a:p>
            <a:pPr marL="0" marR="0" lvl="1" indent="0" algn="l" defTabSz="914400" rtl="0" eaLnBrk="1" fontAlgn="auto" latinLnBrk="0" hangingPunct="1">
              <a:lnSpc>
                <a:spcPct val="90000"/>
              </a:lnSpc>
              <a:spcBef>
                <a:spcPts val="500"/>
              </a:spcBef>
              <a:spcAft>
                <a:spcPts val="0"/>
              </a:spcAft>
              <a:buClrTx/>
              <a:buSzTx/>
              <a:buFontTx/>
              <a:buNone/>
              <a:tabLst/>
              <a:defRPr/>
            </a:pPr>
            <a:r>
              <a:rPr lang="en-GB"/>
              <a:t>Use body text for running text in paragraphs, with line breaks between</a:t>
            </a:r>
          </a:p>
        </p:txBody>
      </p:sp>
      <p:sp>
        <p:nvSpPr>
          <p:cNvPr id="4" name="Text Placeholder 2">
            <a:extLst>
              <a:ext uri="{FF2B5EF4-FFF2-40B4-BE49-F238E27FC236}">
                <a16:creationId xmlns:a16="http://schemas.microsoft.com/office/drawing/2014/main" id="{450F3912-B780-8103-36CF-16C6D468DF34}"/>
              </a:ext>
            </a:extLst>
          </p:cNvPr>
          <p:cNvSpPr>
            <a:spLocks noGrp="1"/>
          </p:cNvSpPr>
          <p:nvPr>
            <p:ph type="body" sz="quarter" idx="14" hasCustomPrompt="1"/>
          </p:nvPr>
        </p:nvSpPr>
        <p:spPr>
          <a:xfrm>
            <a:off x="4818251" y="2176356"/>
            <a:ext cx="3780868" cy="3948871"/>
          </a:xfrm>
          <a:prstGeom prst="rect">
            <a:avLst/>
          </a:prstGeom>
        </p:spPr>
        <p:txBody>
          <a:bodyPr/>
          <a:lstStyle>
            <a:lvl1pPr marL="0" indent="0">
              <a:spcBef>
                <a:spcPts val="800"/>
              </a:spcBef>
              <a:buFontTx/>
              <a:buNone/>
              <a:defRPr lang="en-GB" sz="1200" b="1" i="0" smtClean="0">
                <a:solidFill>
                  <a:schemeClr val="tx1"/>
                </a:solidFill>
                <a:effectLst/>
                <a:latin typeface="Lato" panose="020F0502020204030203" pitchFamily="34" charset="77"/>
                <a:cs typeface="Rubik Medium" panose="02000604000000020004" pitchFamily="2" charset="-79"/>
              </a:defRPr>
            </a:lvl1pPr>
            <a:lvl2pPr marL="171450" indent="-171450" algn="l">
              <a:buFont typeface="Arial" panose="020B0604020202020204" pitchFamily="34" charset="0"/>
              <a:buChar char="•"/>
              <a:defRPr sz="1200" b="0" i="0">
                <a:latin typeface="Lato" panose="020F0502020204030203" pitchFamily="34" charset="77"/>
              </a:defRPr>
            </a:lvl2pPr>
            <a:lvl3pPr indent="0" algn="l">
              <a:lnSpc>
                <a:spcPct val="100000"/>
              </a:lnSpc>
              <a:buFontTx/>
              <a:buNone/>
              <a:defRPr sz="1200" b="0" i="0">
                <a:latin typeface="Lato" panose="020F0502020204030203" pitchFamily="34" charset="77"/>
              </a:defRPr>
            </a:lvl3pPr>
            <a:lvl4pPr indent="0" algn="l">
              <a:lnSpc>
                <a:spcPct val="100000"/>
              </a:lnSpc>
              <a:buFontTx/>
              <a:buNone/>
              <a:defRPr sz="1200" b="0" i="0">
                <a:latin typeface="Lato" panose="020F0502020204030203" pitchFamily="34" charset="77"/>
              </a:defRPr>
            </a:lvl4pPr>
            <a:lvl5pPr>
              <a:buFontTx/>
              <a:buNone/>
              <a:defRPr/>
            </a:lvl5pPr>
          </a:lstStyle>
          <a:p>
            <a:pPr lvl="0"/>
            <a:r>
              <a:rPr lang="en-GB"/>
              <a:t>Use bold heading for single line main title</a:t>
            </a:r>
          </a:p>
          <a:p>
            <a:pPr marL="0" marR="0" lvl="1" indent="0" algn="l" defTabSz="914400" rtl="0" eaLnBrk="1" fontAlgn="auto" latinLnBrk="0" hangingPunct="1">
              <a:lnSpc>
                <a:spcPct val="90000"/>
              </a:lnSpc>
              <a:spcBef>
                <a:spcPts val="500"/>
              </a:spcBef>
              <a:spcAft>
                <a:spcPts val="0"/>
              </a:spcAft>
              <a:buClrTx/>
              <a:buSzTx/>
              <a:buFontTx/>
              <a:buNone/>
              <a:tabLst/>
              <a:defRPr/>
            </a:pPr>
            <a:r>
              <a:rPr lang="en-GB"/>
              <a:t>Use body text for running text in paragraphs, with line breaks between</a:t>
            </a:r>
          </a:p>
        </p:txBody>
      </p:sp>
    </p:spTree>
    <p:extLst>
      <p:ext uri="{BB962C8B-B14F-4D97-AF65-F5344CB8AC3E}">
        <p14:creationId xmlns:p14="http://schemas.microsoft.com/office/powerpoint/2010/main" val="51336097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7_Content page text only 2 columns (no numbers)">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3E0B2EE5-C458-B4BC-A4B7-1ADD169CB806}"/>
              </a:ext>
            </a:extLst>
          </p:cNvPr>
          <p:cNvSpPr/>
          <p:nvPr/>
        </p:nvSpPr>
        <p:spPr>
          <a:xfrm>
            <a:off x="-12526" y="-6263"/>
            <a:ext cx="9169052" cy="1816807"/>
          </a:xfrm>
          <a:custGeom>
            <a:avLst/>
            <a:gdLst>
              <a:gd name="connsiteX0" fmla="*/ 0 w 9294312"/>
              <a:gd name="connsiteY0" fmla="*/ 0 h 1521912"/>
              <a:gd name="connsiteX1" fmla="*/ 9294312 w 9294312"/>
              <a:gd name="connsiteY1" fmla="*/ 0 h 1521912"/>
              <a:gd name="connsiteX2" fmla="*/ 9294312 w 9294312"/>
              <a:gd name="connsiteY2" fmla="*/ 1521912 h 1521912"/>
              <a:gd name="connsiteX3" fmla="*/ 0 w 9294312"/>
              <a:gd name="connsiteY3" fmla="*/ 1521912 h 1521912"/>
              <a:gd name="connsiteX4" fmla="*/ 0 w 9294312"/>
              <a:gd name="connsiteY4" fmla="*/ 0 h 1521912"/>
              <a:gd name="connsiteX0" fmla="*/ 0 w 9294312"/>
              <a:gd name="connsiteY0" fmla="*/ 0 h 1766170"/>
              <a:gd name="connsiteX1" fmla="*/ 9294312 w 9294312"/>
              <a:gd name="connsiteY1" fmla="*/ 0 h 1766170"/>
              <a:gd name="connsiteX2" fmla="*/ 9294312 w 9294312"/>
              <a:gd name="connsiteY2" fmla="*/ 1521912 h 1766170"/>
              <a:gd name="connsiteX3" fmla="*/ 50104 w 9294312"/>
              <a:gd name="connsiteY3" fmla="*/ 1766170 h 1766170"/>
              <a:gd name="connsiteX4" fmla="*/ 0 w 9294312"/>
              <a:gd name="connsiteY4" fmla="*/ 0 h 1766170"/>
              <a:gd name="connsiteX0" fmla="*/ 0 w 9294312"/>
              <a:gd name="connsiteY0" fmla="*/ 0 h 1908657"/>
              <a:gd name="connsiteX1" fmla="*/ 9294312 w 9294312"/>
              <a:gd name="connsiteY1" fmla="*/ 0 h 1908657"/>
              <a:gd name="connsiteX2" fmla="*/ 9294312 w 9294312"/>
              <a:gd name="connsiteY2" fmla="*/ 1521912 h 1908657"/>
              <a:gd name="connsiteX3" fmla="*/ 50104 w 9294312"/>
              <a:gd name="connsiteY3" fmla="*/ 1766170 h 1908657"/>
              <a:gd name="connsiteX4" fmla="*/ 0 w 9294312"/>
              <a:gd name="connsiteY4" fmla="*/ 0 h 1908657"/>
              <a:gd name="connsiteX0" fmla="*/ 18789 w 9244208"/>
              <a:gd name="connsiteY0" fmla="*/ 338202 h 1908657"/>
              <a:gd name="connsiteX1" fmla="*/ 9244208 w 9244208"/>
              <a:gd name="connsiteY1" fmla="*/ 0 h 1908657"/>
              <a:gd name="connsiteX2" fmla="*/ 9244208 w 9244208"/>
              <a:gd name="connsiteY2" fmla="*/ 1521912 h 1908657"/>
              <a:gd name="connsiteX3" fmla="*/ 0 w 9244208"/>
              <a:gd name="connsiteY3" fmla="*/ 1766170 h 1908657"/>
              <a:gd name="connsiteX4" fmla="*/ 18789 w 9244208"/>
              <a:gd name="connsiteY4" fmla="*/ 338202 h 1908657"/>
              <a:gd name="connsiteX0" fmla="*/ 6263 w 9244208"/>
              <a:gd name="connsiteY0" fmla="*/ 93944 h 1908657"/>
              <a:gd name="connsiteX1" fmla="*/ 9244208 w 9244208"/>
              <a:gd name="connsiteY1" fmla="*/ 0 h 1908657"/>
              <a:gd name="connsiteX2" fmla="*/ 9244208 w 9244208"/>
              <a:gd name="connsiteY2" fmla="*/ 1521912 h 1908657"/>
              <a:gd name="connsiteX3" fmla="*/ 0 w 9244208"/>
              <a:gd name="connsiteY3" fmla="*/ 1766170 h 1908657"/>
              <a:gd name="connsiteX4" fmla="*/ 6263 w 9244208"/>
              <a:gd name="connsiteY4" fmla="*/ 93944 h 1908657"/>
              <a:gd name="connsiteX0" fmla="*/ 6263 w 9244208"/>
              <a:gd name="connsiteY0" fmla="*/ 12525 h 1827238"/>
              <a:gd name="connsiteX1" fmla="*/ 9144000 w 9244208"/>
              <a:gd name="connsiteY1" fmla="*/ 0 h 1827238"/>
              <a:gd name="connsiteX2" fmla="*/ 9244208 w 9244208"/>
              <a:gd name="connsiteY2" fmla="*/ 1440493 h 1827238"/>
              <a:gd name="connsiteX3" fmla="*/ 0 w 9244208"/>
              <a:gd name="connsiteY3" fmla="*/ 1684751 h 1827238"/>
              <a:gd name="connsiteX4" fmla="*/ 6263 w 9244208"/>
              <a:gd name="connsiteY4" fmla="*/ 12525 h 1827238"/>
              <a:gd name="connsiteX0" fmla="*/ 6263 w 9244208"/>
              <a:gd name="connsiteY0" fmla="*/ 0 h 1814713"/>
              <a:gd name="connsiteX1" fmla="*/ 9156526 w 9244208"/>
              <a:gd name="connsiteY1" fmla="*/ 1 h 1814713"/>
              <a:gd name="connsiteX2" fmla="*/ 9244208 w 9244208"/>
              <a:gd name="connsiteY2" fmla="*/ 1427968 h 1814713"/>
              <a:gd name="connsiteX3" fmla="*/ 0 w 9244208"/>
              <a:gd name="connsiteY3" fmla="*/ 1672226 h 1814713"/>
              <a:gd name="connsiteX4" fmla="*/ 6263 w 9244208"/>
              <a:gd name="connsiteY4" fmla="*/ 0 h 1814713"/>
              <a:gd name="connsiteX0" fmla="*/ 6263 w 9156526"/>
              <a:gd name="connsiteY0" fmla="*/ 0 h 1816807"/>
              <a:gd name="connsiteX1" fmla="*/ 9156526 w 9156526"/>
              <a:gd name="connsiteY1" fmla="*/ 1 h 1816807"/>
              <a:gd name="connsiteX2" fmla="*/ 9156526 w 9156526"/>
              <a:gd name="connsiteY2" fmla="*/ 1440494 h 1816807"/>
              <a:gd name="connsiteX3" fmla="*/ 0 w 9156526"/>
              <a:gd name="connsiteY3" fmla="*/ 1672226 h 1816807"/>
              <a:gd name="connsiteX4" fmla="*/ 6263 w 9156526"/>
              <a:gd name="connsiteY4" fmla="*/ 0 h 1816807"/>
              <a:gd name="connsiteX0" fmla="*/ 6263 w 9169052"/>
              <a:gd name="connsiteY0" fmla="*/ 0 h 1816807"/>
              <a:gd name="connsiteX1" fmla="*/ 9156526 w 9169052"/>
              <a:gd name="connsiteY1" fmla="*/ 1 h 1816807"/>
              <a:gd name="connsiteX2" fmla="*/ 9169052 w 9169052"/>
              <a:gd name="connsiteY2" fmla="*/ 1440494 h 1816807"/>
              <a:gd name="connsiteX3" fmla="*/ 0 w 9169052"/>
              <a:gd name="connsiteY3" fmla="*/ 1672226 h 1816807"/>
              <a:gd name="connsiteX4" fmla="*/ 6263 w 9169052"/>
              <a:gd name="connsiteY4" fmla="*/ 0 h 1816807"/>
              <a:gd name="connsiteX0" fmla="*/ 6263 w 9169052"/>
              <a:gd name="connsiteY0" fmla="*/ 0 h 1816807"/>
              <a:gd name="connsiteX1" fmla="*/ 9169052 w 9169052"/>
              <a:gd name="connsiteY1" fmla="*/ 1 h 1816807"/>
              <a:gd name="connsiteX2" fmla="*/ 9169052 w 9169052"/>
              <a:gd name="connsiteY2" fmla="*/ 1440494 h 1816807"/>
              <a:gd name="connsiteX3" fmla="*/ 0 w 9169052"/>
              <a:gd name="connsiteY3" fmla="*/ 1672226 h 1816807"/>
              <a:gd name="connsiteX4" fmla="*/ 6263 w 9169052"/>
              <a:gd name="connsiteY4" fmla="*/ 0 h 18168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69052" h="1816807">
                <a:moveTo>
                  <a:pt x="6263" y="0"/>
                </a:moveTo>
                <a:lnTo>
                  <a:pt x="9169052" y="1"/>
                </a:lnTo>
                <a:lnTo>
                  <a:pt x="9169052" y="1440494"/>
                </a:lnTo>
                <a:cubicBezTo>
                  <a:pt x="6087649" y="1521913"/>
                  <a:pt x="3018773" y="2073059"/>
                  <a:pt x="0" y="1672226"/>
                </a:cubicBezTo>
                <a:cubicBezTo>
                  <a:pt x="2088" y="1114817"/>
                  <a:pt x="4175" y="557409"/>
                  <a:pt x="6263" y="0"/>
                </a:cubicBezTo>
                <a:close/>
              </a:path>
            </a:pathLst>
          </a:custGeom>
          <a:solidFill>
            <a:srgbClr val="951B8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Rectangle 8">
            <a:extLst>
              <a:ext uri="{FF2B5EF4-FFF2-40B4-BE49-F238E27FC236}">
                <a16:creationId xmlns:a16="http://schemas.microsoft.com/office/drawing/2014/main" id="{6C7A0EF6-992D-9D58-3CA1-4B956D67F7DE}"/>
              </a:ext>
            </a:extLst>
          </p:cNvPr>
          <p:cNvSpPr/>
          <p:nvPr/>
        </p:nvSpPr>
        <p:spPr>
          <a:xfrm>
            <a:off x="-15537" y="1261015"/>
            <a:ext cx="9169470" cy="694684"/>
          </a:xfrm>
          <a:custGeom>
            <a:avLst/>
            <a:gdLst>
              <a:gd name="connsiteX0" fmla="*/ 0 w 9550400"/>
              <a:gd name="connsiteY0" fmla="*/ 0 h 316753"/>
              <a:gd name="connsiteX1" fmla="*/ 9550400 w 9550400"/>
              <a:gd name="connsiteY1" fmla="*/ 0 h 316753"/>
              <a:gd name="connsiteX2" fmla="*/ 9550400 w 9550400"/>
              <a:gd name="connsiteY2" fmla="*/ 316753 h 316753"/>
              <a:gd name="connsiteX3" fmla="*/ 0 w 9550400"/>
              <a:gd name="connsiteY3" fmla="*/ 316753 h 316753"/>
              <a:gd name="connsiteX4" fmla="*/ 0 w 9550400"/>
              <a:gd name="connsiteY4" fmla="*/ 0 h 316753"/>
              <a:gd name="connsiteX0" fmla="*/ 0 w 9550400"/>
              <a:gd name="connsiteY0" fmla="*/ 0 h 1655482"/>
              <a:gd name="connsiteX1" fmla="*/ 9550400 w 9550400"/>
              <a:gd name="connsiteY1" fmla="*/ 0 h 1655482"/>
              <a:gd name="connsiteX2" fmla="*/ 9550400 w 9550400"/>
              <a:gd name="connsiteY2" fmla="*/ 316753 h 1655482"/>
              <a:gd name="connsiteX3" fmla="*/ 304800 w 9550400"/>
              <a:gd name="connsiteY3" fmla="*/ 1655482 h 1655482"/>
              <a:gd name="connsiteX4" fmla="*/ 0 w 9550400"/>
              <a:gd name="connsiteY4" fmla="*/ 0 h 1655482"/>
              <a:gd name="connsiteX0" fmla="*/ 262965 w 9245600"/>
              <a:gd name="connsiteY0" fmla="*/ 1069788 h 1655482"/>
              <a:gd name="connsiteX1" fmla="*/ 9245600 w 9245600"/>
              <a:gd name="connsiteY1" fmla="*/ 0 h 1655482"/>
              <a:gd name="connsiteX2" fmla="*/ 9245600 w 9245600"/>
              <a:gd name="connsiteY2" fmla="*/ 316753 h 1655482"/>
              <a:gd name="connsiteX3" fmla="*/ 0 w 9245600"/>
              <a:gd name="connsiteY3" fmla="*/ 1655482 h 1655482"/>
              <a:gd name="connsiteX4" fmla="*/ 262965 w 9245600"/>
              <a:gd name="connsiteY4" fmla="*/ 1069788 h 1655482"/>
              <a:gd name="connsiteX0" fmla="*/ 0 w 9251576"/>
              <a:gd name="connsiteY0" fmla="*/ 1410447 h 1655482"/>
              <a:gd name="connsiteX1" fmla="*/ 9251576 w 9251576"/>
              <a:gd name="connsiteY1" fmla="*/ 0 h 1655482"/>
              <a:gd name="connsiteX2" fmla="*/ 9251576 w 9251576"/>
              <a:gd name="connsiteY2" fmla="*/ 316753 h 1655482"/>
              <a:gd name="connsiteX3" fmla="*/ 5976 w 9251576"/>
              <a:gd name="connsiteY3" fmla="*/ 1655482 h 1655482"/>
              <a:gd name="connsiteX4" fmla="*/ 0 w 9251576"/>
              <a:gd name="connsiteY4" fmla="*/ 1410447 h 1655482"/>
              <a:gd name="connsiteX0" fmla="*/ 0 w 9251576"/>
              <a:gd name="connsiteY0" fmla="*/ 1410447 h 1810870"/>
              <a:gd name="connsiteX1" fmla="*/ 9251576 w 9251576"/>
              <a:gd name="connsiteY1" fmla="*/ 0 h 1810870"/>
              <a:gd name="connsiteX2" fmla="*/ 9161929 w 9251576"/>
              <a:gd name="connsiteY2" fmla="*/ 1810870 h 1810870"/>
              <a:gd name="connsiteX3" fmla="*/ 5976 w 9251576"/>
              <a:gd name="connsiteY3" fmla="*/ 1655482 h 1810870"/>
              <a:gd name="connsiteX4" fmla="*/ 0 w 9251576"/>
              <a:gd name="connsiteY4" fmla="*/ 1410447 h 1810870"/>
              <a:gd name="connsiteX0" fmla="*/ 0 w 9161929"/>
              <a:gd name="connsiteY0" fmla="*/ 0 h 400423"/>
              <a:gd name="connsiteX1" fmla="*/ 9161929 w 9161929"/>
              <a:gd name="connsiteY1" fmla="*/ 95623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9976 w 9161929"/>
              <a:gd name="connsiteY1" fmla="*/ 19124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1957 h 402380"/>
              <a:gd name="connsiteX1" fmla="*/ 9144000 w 9161929"/>
              <a:gd name="connsiteY1" fmla="*/ 109533 h 402380"/>
              <a:gd name="connsiteX2" fmla="*/ 9161929 w 9161929"/>
              <a:gd name="connsiteY2" fmla="*/ 402380 h 402380"/>
              <a:gd name="connsiteX3" fmla="*/ 5976 w 9161929"/>
              <a:gd name="connsiteY3" fmla="*/ 246992 h 402380"/>
              <a:gd name="connsiteX4" fmla="*/ 0 w 9161929"/>
              <a:gd name="connsiteY4" fmla="*/ 1957 h 402380"/>
              <a:gd name="connsiteX0" fmla="*/ 0 w 9161929"/>
              <a:gd name="connsiteY0" fmla="*/ 2559 h 402982"/>
              <a:gd name="connsiteX1" fmla="*/ 9144000 w 9161929"/>
              <a:gd name="connsiteY1" fmla="*/ 110135 h 402982"/>
              <a:gd name="connsiteX2" fmla="*/ 9161929 w 9161929"/>
              <a:gd name="connsiteY2" fmla="*/ 402982 h 402982"/>
              <a:gd name="connsiteX3" fmla="*/ 5976 w 9161929"/>
              <a:gd name="connsiteY3" fmla="*/ 247594 h 402982"/>
              <a:gd name="connsiteX4" fmla="*/ 0 w 9161929"/>
              <a:gd name="connsiteY4" fmla="*/ 2559 h 402982"/>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41652"/>
              <a:gd name="connsiteX1" fmla="*/ 9144000 w 9161929"/>
              <a:gd name="connsiteY1" fmla="*/ 107576 h 441652"/>
              <a:gd name="connsiteX2" fmla="*/ 9161929 w 9161929"/>
              <a:gd name="connsiteY2" fmla="*/ 400423 h 441652"/>
              <a:gd name="connsiteX3" fmla="*/ 5976 w 9161929"/>
              <a:gd name="connsiteY3" fmla="*/ 245035 h 441652"/>
              <a:gd name="connsiteX4" fmla="*/ 0 w 9161929"/>
              <a:gd name="connsiteY4" fmla="*/ 0 h 441652"/>
              <a:gd name="connsiteX0" fmla="*/ 0 w 9161929"/>
              <a:gd name="connsiteY0" fmla="*/ 0 h 472675"/>
              <a:gd name="connsiteX1" fmla="*/ 9144000 w 9161929"/>
              <a:gd name="connsiteY1" fmla="*/ 107576 h 472675"/>
              <a:gd name="connsiteX2" fmla="*/ 9161929 w 9161929"/>
              <a:gd name="connsiteY2" fmla="*/ 400423 h 472675"/>
              <a:gd name="connsiteX3" fmla="*/ 5976 w 9161929"/>
              <a:gd name="connsiteY3" fmla="*/ 245035 h 472675"/>
              <a:gd name="connsiteX4" fmla="*/ 0 w 9161929"/>
              <a:gd name="connsiteY4" fmla="*/ 0 h 472675"/>
              <a:gd name="connsiteX0" fmla="*/ 0 w 9161929"/>
              <a:gd name="connsiteY0" fmla="*/ 0 h 465200"/>
              <a:gd name="connsiteX1" fmla="*/ 9144000 w 9161929"/>
              <a:gd name="connsiteY1" fmla="*/ 107576 h 465200"/>
              <a:gd name="connsiteX2" fmla="*/ 9161929 w 9161929"/>
              <a:gd name="connsiteY2" fmla="*/ 400423 h 465200"/>
              <a:gd name="connsiteX3" fmla="*/ 5976 w 9161929"/>
              <a:gd name="connsiteY3" fmla="*/ 245035 h 465200"/>
              <a:gd name="connsiteX4" fmla="*/ 0 w 9161929"/>
              <a:gd name="connsiteY4" fmla="*/ 0 h 465200"/>
              <a:gd name="connsiteX0" fmla="*/ 0 w 9149976"/>
              <a:gd name="connsiteY0" fmla="*/ 0 h 430862"/>
              <a:gd name="connsiteX1" fmla="*/ 9144000 w 9149976"/>
              <a:gd name="connsiteY1" fmla="*/ 107576 h 430862"/>
              <a:gd name="connsiteX2" fmla="*/ 9149976 w 9149976"/>
              <a:gd name="connsiteY2" fmla="*/ 351858 h 430862"/>
              <a:gd name="connsiteX3" fmla="*/ 5976 w 9149976"/>
              <a:gd name="connsiteY3" fmla="*/ 245035 h 430862"/>
              <a:gd name="connsiteX4" fmla="*/ 0 w 9149976"/>
              <a:gd name="connsiteY4" fmla="*/ 0 h 430862"/>
              <a:gd name="connsiteX0" fmla="*/ 0 w 9155952"/>
              <a:gd name="connsiteY0" fmla="*/ 0 h 430862"/>
              <a:gd name="connsiteX1" fmla="*/ 9155952 w 9155952"/>
              <a:gd name="connsiteY1" fmla="*/ 107576 h 430862"/>
              <a:gd name="connsiteX2" fmla="*/ 9149976 w 9155952"/>
              <a:gd name="connsiteY2" fmla="*/ 351858 h 430862"/>
              <a:gd name="connsiteX3" fmla="*/ 5976 w 9155952"/>
              <a:gd name="connsiteY3" fmla="*/ 245035 h 430862"/>
              <a:gd name="connsiteX4" fmla="*/ 0 w 9155952"/>
              <a:gd name="connsiteY4" fmla="*/ 0 h 430862"/>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35488"/>
              <a:gd name="connsiteX1" fmla="*/ 9155952 w 9155952"/>
              <a:gd name="connsiteY1" fmla="*/ 107576 h 435488"/>
              <a:gd name="connsiteX2" fmla="*/ 9149976 w 9155952"/>
              <a:gd name="connsiteY2" fmla="*/ 351858 h 435488"/>
              <a:gd name="connsiteX3" fmla="*/ 5976 w 9155952"/>
              <a:gd name="connsiteY3" fmla="*/ 245035 h 435488"/>
              <a:gd name="connsiteX4" fmla="*/ 0 w 9155952"/>
              <a:gd name="connsiteY4" fmla="*/ 0 h 435488"/>
              <a:gd name="connsiteX0" fmla="*/ 0 w 9155952"/>
              <a:gd name="connsiteY0" fmla="*/ 0 h 413457"/>
              <a:gd name="connsiteX1" fmla="*/ 9155952 w 9155952"/>
              <a:gd name="connsiteY1" fmla="*/ 107576 h 413457"/>
              <a:gd name="connsiteX2" fmla="*/ 9149976 w 9155952"/>
              <a:gd name="connsiteY2" fmla="*/ 351858 h 413457"/>
              <a:gd name="connsiteX3" fmla="*/ 5976 w 9155952"/>
              <a:gd name="connsiteY3" fmla="*/ 245035 h 413457"/>
              <a:gd name="connsiteX4" fmla="*/ 0 w 9155952"/>
              <a:gd name="connsiteY4" fmla="*/ 0 h 413457"/>
              <a:gd name="connsiteX0" fmla="*/ 0 w 9155952"/>
              <a:gd name="connsiteY0" fmla="*/ 0 h 351858"/>
              <a:gd name="connsiteX1" fmla="*/ 9155952 w 9155952"/>
              <a:gd name="connsiteY1" fmla="*/ 107576 h 351858"/>
              <a:gd name="connsiteX2" fmla="*/ 9149976 w 9155952"/>
              <a:gd name="connsiteY2" fmla="*/ 351858 h 351858"/>
              <a:gd name="connsiteX3" fmla="*/ 5976 w 9155952"/>
              <a:gd name="connsiteY3" fmla="*/ 245035 h 351858"/>
              <a:gd name="connsiteX4" fmla="*/ 0 w 9155952"/>
              <a:gd name="connsiteY4" fmla="*/ 0 h 351858"/>
              <a:gd name="connsiteX0" fmla="*/ 0 w 9155952"/>
              <a:gd name="connsiteY0" fmla="*/ 0 h 408476"/>
              <a:gd name="connsiteX1" fmla="*/ 9155952 w 9155952"/>
              <a:gd name="connsiteY1" fmla="*/ 107576 h 408476"/>
              <a:gd name="connsiteX2" fmla="*/ 9149976 w 9155952"/>
              <a:gd name="connsiteY2" fmla="*/ 351858 h 408476"/>
              <a:gd name="connsiteX3" fmla="*/ 5976 w 9155952"/>
              <a:gd name="connsiteY3" fmla="*/ 245035 h 408476"/>
              <a:gd name="connsiteX4" fmla="*/ 0 w 9155952"/>
              <a:gd name="connsiteY4" fmla="*/ 0 h 408476"/>
              <a:gd name="connsiteX0" fmla="*/ 0 w 9155952"/>
              <a:gd name="connsiteY0" fmla="*/ 0 h 436223"/>
              <a:gd name="connsiteX1" fmla="*/ 9155952 w 9155952"/>
              <a:gd name="connsiteY1" fmla="*/ 107576 h 436223"/>
              <a:gd name="connsiteX2" fmla="*/ 9149976 w 9155952"/>
              <a:gd name="connsiteY2" fmla="*/ 351858 h 436223"/>
              <a:gd name="connsiteX3" fmla="*/ 5976 w 9155952"/>
              <a:gd name="connsiteY3" fmla="*/ 245035 h 436223"/>
              <a:gd name="connsiteX4" fmla="*/ 0 w 9155952"/>
              <a:gd name="connsiteY4" fmla="*/ 0 h 436223"/>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49976"/>
              <a:gd name="connsiteY0" fmla="*/ 0 h 424791"/>
              <a:gd name="connsiteX1" fmla="*/ 9143999 w 9149976"/>
              <a:gd name="connsiteY1" fmla="*/ 152903 h 424791"/>
              <a:gd name="connsiteX2" fmla="*/ 9149976 w 9149976"/>
              <a:gd name="connsiteY2" fmla="*/ 351858 h 424791"/>
              <a:gd name="connsiteX3" fmla="*/ 5976 w 9149976"/>
              <a:gd name="connsiteY3" fmla="*/ 245035 h 424791"/>
              <a:gd name="connsiteX4" fmla="*/ 0 w 9149976"/>
              <a:gd name="connsiteY4" fmla="*/ 0 h 424791"/>
              <a:gd name="connsiteX0" fmla="*/ 0 w 9149976"/>
              <a:gd name="connsiteY0" fmla="*/ 0 h 424791"/>
              <a:gd name="connsiteX1" fmla="*/ 9143999 w 9149976"/>
              <a:gd name="connsiteY1" fmla="*/ 152903 h 424791"/>
              <a:gd name="connsiteX2" fmla="*/ 9149976 w 9149976"/>
              <a:gd name="connsiteY2" fmla="*/ 351858 h 424791"/>
              <a:gd name="connsiteX3" fmla="*/ 5976 w 9149976"/>
              <a:gd name="connsiteY3" fmla="*/ 245035 h 424791"/>
              <a:gd name="connsiteX4" fmla="*/ 0 w 9149976"/>
              <a:gd name="connsiteY4" fmla="*/ 0 h 424791"/>
              <a:gd name="connsiteX0" fmla="*/ 0 w 9161929"/>
              <a:gd name="connsiteY0" fmla="*/ 0 h 363276"/>
              <a:gd name="connsiteX1" fmla="*/ 9155952 w 9161929"/>
              <a:gd name="connsiteY1" fmla="*/ 91388 h 363276"/>
              <a:gd name="connsiteX2" fmla="*/ 9161929 w 9161929"/>
              <a:gd name="connsiteY2" fmla="*/ 290343 h 363276"/>
              <a:gd name="connsiteX3" fmla="*/ 17929 w 9161929"/>
              <a:gd name="connsiteY3" fmla="*/ 183520 h 363276"/>
              <a:gd name="connsiteX4" fmla="*/ 0 w 9161929"/>
              <a:gd name="connsiteY4" fmla="*/ 0 h 363276"/>
              <a:gd name="connsiteX0" fmla="*/ 0 w 9161929"/>
              <a:gd name="connsiteY0" fmla="*/ 0 h 363276"/>
              <a:gd name="connsiteX1" fmla="*/ 9155952 w 9161929"/>
              <a:gd name="connsiteY1" fmla="*/ 91388 h 363276"/>
              <a:gd name="connsiteX2" fmla="*/ 9161929 w 9161929"/>
              <a:gd name="connsiteY2" fmla="*/ 290343 h 363276"/>
              <a:gd name="connsiteX3" fmla="*/ 17929 w 9161929"/>
              <a:gd name="connsiteY3" fmla="*/ 183520 h 363276"/>
              <a:gd name="connsiteX4" fmla="*/ 0 w 9161929"/>
              <a:gd name="connsiteY4" fmla="*/ 0 h 363276"/>
              <a:gd name="connsiteX0" fmla="*/ 0 w 9173881"/>
              <a:gd name="connsiteY0" fmla="*/ 0 h 363276"/>
              <a:gd name="connsiteX1" fmla="*/ 9173881 w 9173881"/>
              <a:gd name="connsiteY1" fmla="*/ 91388 h 363276"/>
              <a:gd name="connsiteX2" fmla="*/ 9161929 w 9173881"/>
              <a:gd name="connsiteY2" fmla="*/ 290343 h 363276"/>
              <a:gd name="connsiteX3" fmla="*/ 17929 w 9173881"/>
              <a:gd name="connsiteY3" fmla="*/ 183520 h 363276"/>
              <a:gd name="connsiteX4" fmla="*/ 0 w 9173881"/>
              <a:gd name="connsiteY4" fmla="*/ 0 h 363276"/>
              <a:gd name="connsiteX0" fmla="*/ 0 w 9179858"/>
              <a:gd name="connsiteY0" fmla="*/ 0 h 363276"/>
              <a:gd name="connsiteX1" fmla="*/ 9173881 w 9179858"/>
              <a:gd name="connsiteY1" fmla="*/ 91388 h 363276"/>
              <a:gd name="connsiteX2" fmla="*/ 9179858 w 9179858"/>
              <a:gd name="connsiteY2" fmla="*/ 290343 h 363276"/>
              <a:gd name="connsiteX3" fmla="*/ 17929 w 9179858"/>
              <a:gd name="connsiteY3" fmla="*/ 183520 h 363276"/>
              <a:gd name="connsiteX4" fmla="*/ 0 w 9179858"/>
              <a:gd name="connsiteY4" fmla="*/ 0 h 363276"/>
              <a:gd name="connsiteX0" fmla="*/ 5977 w 9185835"/>
              <a:gd name="connsiteY0" fmla="*/ 0 h 364280"/>
              <a:gd name="connsiteX1" fmla="*/ 9179858 w 9185835"/>
              <a:gd name="connsiteY1" fmla="*/ 91388 h 364280"/>
              <a:gd name="connsiteX2" fmla="*/ 9185835 w 9185835"/>
              <a:gd name="connsiteY2" fmla="*/ 290343 h 364280"/>
              <a:gd name="connsiteX3" fmla="*/ 0 w 9185835"/>
              <a:gd name="connsiteY3" fmla="*/ 186758 h 364280"/>
              <a:gd name="connsiteX4" fmla="*/ 5977 w 9185835"/>
              <a:gd name="connsiteY4" fmla="*/ 0 h 364280"/>
              <a:gd name="connsiteX0" fmla="*/ 5977 w 9189517"/>
              <a:gd name="connsiteY0" fmla="*/ 0 h 364280"/>
              <a:gd name="connsiteX1" fmla="*/ 9189517 w 9189517"/>
              <a:gd name="connsiteY1" fmla="*/ 93995 h 364280"/>
              <a:gd name="connsiteX2" fmla="*/ 9185835 w 9189517"/>
              <a:gd name="connsiteY2" fmla="*/ 290343 h 364280"/>
              <a:gd name="connsiteX3" fmla="*/ 0 w 9189517"/>
              <a:gd name="connsiteY3" fmla="*/ 186758 h 364280"/>
              <a:gd name="connsiteX4" fmla="*/ 5977 w 9189517"/>
              <a:gd name="connsiteY4" fmla="*/ 0 h 364280"/>
              <a:gd name="connsiteX0" fmla="*/ 5977 w 9186028"/>
              <a:gd name="connsiteY0" fmla="*/ 140114 h 504394"/>
              <a:gd name="connsiteX1" fmla="*/ 9183232 w 9186028"/>
              <a:gd name="connsiteY1" fmla="*/ 0 h 504394"/>
              <a:gd name="connsiteX2" fmla="*/ 9185835 w 9186028"/>
              <a:gd name="connsiteY2" fmla="*/ 430457 h 504394"/>
              <a:gd name="connsiteX3" fmla="*/ 0 w 9186028"/>
              <a:gd name="connsiteY3" fmla="*/ 326872 h 504394"/>
              <a:gd name="connsiteX4" fmla="*/ 5977 w 9186028"/>
              <a:gd name="connsiteY4" fmla="*/ 140114 h 504394"/>
              <a:gd name="connsiteX0" fmla="*/ 5977 w 9183232"/>
              <a:gd name="connsiteY0" fmla="*/ 140114 h 395988"/>
              <a:gd name="connsiteX1" fmla="*/ 9183232 w 9183232"/>
              <a:gd name="connsiteY1" fmla="*/ 0 h 395988"/>
              <a:gd name="connsiteX2" fmla="*/ 9179550 w 9183232"/>
              <a:gd name="connsiteY2" fmla="*/ 162419 h 395988"/>
              <a:gd name="connsiteX3" fmla="*/ 0 w 9183232"/>
              <a:gd name="connsiteY3" fmla="*/ 326872 h 395988"/>
              <a:gd name="connsiteX4" fmla="*/ 5977 w 9183232"/>
              <a:gd name="connsiteY4" fmla="*/ 140114 h 395988"/>
              <a:gd name="connsiteX0" fmla="*/ 5977 w 9183232"/>
              <a:gd name="connsiteY0" fmla="*/ 99400 h 395988"/>
              <a:gd name="connsiteX1" fmla="*/ 9183232 w 9183232"/>
              <a:gd name="connsiteY1" fmla="*/ 0 h 395988"/>
              <a:gd name="connsiteX2" fmla="*/ 9179550 w 9183232"/>
              <a:gd name="connsiteY2" fmla="*/ 162419 h 395988"/>
              <a:gd name="connsiteX3" fmla="*/ 0 w 9183232"/>
              <a:gd name="connsiteY3" fmla="*/ 326872 h 395988"/>
              <a:gd name="connsiteX4" fmla="*/ 5977 w 9183232"/>
              <a:gd name="connsiteY4" fmla="*/ 99400 h 395988"/>
              <a:gd name="connsiteX0" fmla="*/ 12262 w 9189517"/>
              <a:gd name="connsiteY0" fmla="*/ 99400 h 353428"/>
              <a:gd name="connsiteX1" fmla="*/ 9189517 w 9189517"/>
              <a:gd name="connsiteY1" fmla="*/ 0 h 353428"/>
              <a:gd name="connsiteX2" fmla="*/ 9185835 w 9189517"/>
              <a:gd name="connsiteY2" fmla="*/ 162419 h 353428"/>
              <a:gd name="connsiteX3" fmla="*/ 0 w 9189517"/>
              <a:gd name="connsiteY3" fmla="*/ 272586 h 353428"/>
              <a:gd name="connsiteX4" fmla="*/ 12262 w 9189517"/>
              <a:gd name="connsiteY4" fmla="*/ 99400 h 353428"/>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98498"/>
              <a:gd name="connsiteY0" fmla="*/ 99400 h 367848"/>
              <a:gd name="connsiteX1" fmla="*/ 9189517 w 9198498"/>
              <a:gd name="connsiteY1" fmla="*/ 0 h 367848"/>
              <a:gd name="connsiteX2" fmla="*/ 9198406 w 9198498"/>
              <a:gd name="connsiteY2" fmla="*/ 165812 h 367848"/>
              <a:gd name="connsiteX3" fmla="*/ 0 w 9198498"/>
              <a:gd name="connsiteY3" fmla="*/ 272586 h 367848"/>
              <a:gd name="connsiteX4" fmla="*/ 12262 w 9198498"/>
              <a:gd name="connsiteY4" fmla="*/ 99400 h 367848"/>
              <a:gd name="connsiteX0" fmla="*/ 12262 w 9202088"/>
              <a:gd name="connsiteY0" fmla="*/ 102793 h 371241"/>
              <a:gd name="connsiteX1" fmla="*/ 9202088 w 9202088"/>
              <a:gd name="connsiteY1" fmla="*/ 0 h 371241"/>
              <a:gd name="connsiteX2" fmla="*/ 9198406 w 9202088"/>
              <a:gd name="connsiteY2" fmla="*/ 169205 h 371241"/>
              <a:gd name="connsiteX3" fmla="*/ 0 w 9202088"/>
              <a:gd name="connsiteY3" fmla="*/ 275979 h 371241"/>
              <a:gd name="connsiteX4" fmla="*/ 12262 w 9202088"/>
              <a:gd name="connsiteY4" fmla="*/ 102793 h 371241"/>
              <a:gd name="connsiteX0" fmla="*/ 0 w 9202397"/>
              <a:gd name="connsiteY0" fmla="*/ 106186 h 371241"/>
              <a:gd name="connsiteX1" fmla="*/ 9202397 w 9202397"/>
              <a:gd name="connsiteY1" fmla="*/ 0 h 371241"/>
              <a:gd name="connsiteX2" fmla="*/ 9198715 w 9202397"/>
              <a:gd name="connsiteY2" fmla="*/ 169205 h 371241"/>
              <a:gd name="connsiteX3" fmla="*/ 309 w 9202397"/>
              <a:gd name="connsiteY3" fmla="*/ 275979 h 371241"/>
              <a:gd name="connsiteX4" fmla="*/ 0 w 9202397"/>
              <a:gd name="connsiteY4" fmla="*/ 106186 h 371241"/>
              <a:gd name="connsiteX0" fmla="*/ 0 w 9202397"/>
              <a:gd name="connsiteY0" fmla="*/ 106186 h 376333"/>
              <a:gd name="connsiteX1" fmla="*/ 9202397 w 9202397"/>
              <a:gd name="connsiteY1" fmla="*/ 0 h 376333"/>
              <a:gd name="connsiteX2" fmla="*/ 9198715 w 9202397"/>
              <a:gd name="connsiteY2" fmla="*/ 169205 h 376333"/>
              <a:gd name="connsiteX3" fmla="*/ 6595 w 9202397"/>
              <a:gd name="connsiteY3" fmla="*/ 282765 h 376333"/>
              <a:gd name="connsiteX4" fmla="*/ 0 w 9202397"/>
              <a:gd name="connsiteY4" fmla="*/ 106186 h 376333"/>
              <a:gd name="connsiteX0" fmla="*/ 0 w 9202397"/>
              <a:gd name="connsiteY0" fmla="*/ 106186 h 376333"/>
              <a:gd name="connsiteX1" fmla="*/ 9202397 w 9202397"/>
              <a:gd name="connsiteY1" fmla="*/ 0 h 376333"/>
              <a:gd name="connsiteX2" fmla="*/ 9198715 w 9202397"/>
              <a:gd name="connsiteY2" fmla="*/ 169205 h 376333"/>
              <a:gd name="connsiteX3" fmla="*/ 6595 w 9202397"/>
              <a:gd name="connsiteY3" fmla="*/ 282765 h 376333"/>
              <a:gd name="connsiteX4" fmla="*/ 0 w 9202397"/>
              <a:gd name="connsiteY4" fmla="*/ 106186 h 376333"/>
              <a:gd name="connsiteX0" fmla="*/ 0 w 9202397"/>
              <a:gd name="connsiteY0" fmla="*/ 106186 h 376333"/>
              <a:gd name="connsiteX1" fmla="*/ 9202397 w 9202397"/>
              <a:gd name="connsiteY1" fmla="*/ 0 h 376333"/>
              <a:gd name="connsiteX2" fmla="*/ 9198715 w 9202397"/>
              <a:gd name="connsiteY2" fmla="*/ 169205 h 376333"/>
              <a:gd name="connsiteX3" fmla="*/ 6595 w 9202397"/>
              <a:gd name="connsiteY3" fmla="*/ 282765 h 376333"/>
              <a:gd name="connsiteX4" fmla="*/ 0 w 9202397"/>
              <a:gd name="connsiteY4" fmla="*/ 106186 h 3763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202397" h="376333">
                <a:moveTo>
                  <a:pt x="0" y="106186"/>
                </a:moveTo>
                <a:cubicBezTo>
                  <a:pt x="1875883" y="315636"/>
                  <a:pt x="6206009" y="150079"/>
                  <a:pt x="9202397" y="0"/>
                </a:cubicBezTo>
                <a:cubicBezTo>
                  <a:pt x="9201170" y="65449"/>
                  <a:pt x="9199942" y="103756"/>
                  <a:pt x="9198715" y="169205"/>
                </a:cubicBezTo>
                <a:cubicBezTo>
                  <a:pt x="4871750" y="305192"/>
                  <a:pt x="1254844" y="491365"/>
                  <a:pt x="6595" y="282765"/>
                </a:cubicBezTo>
                <a:lnTo>
                  <a:pt x="0" y="106186"/>
                </a:lnTo>
                <a:close/>
              </a:path>
            </a:pathLst>
          </a:custGeom>
          <a:solidFill>
            <a:srgbClr val="00B7A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9" name="Straight Connector 8">
            <a:extLst>
              <a:ext uri="{FF2B5EF4-FFF2-40B4-BE49-F238E27FC236}">
                <a16:creationId xmlns:a16="http://schemas.microsoft.com/office/drawing/2014/main" id="{596DC7F2-934F-83BB-3F2A-4D01B3BE8C53}"/>
              </a:ext>
            </a:extLst>
          </p:cNvPr>
          <p:cNvCxnSpPr/>
          <p:nvPr/>
        </p:nvCxnSpPr>
        <p:spPr>
          <a:xfrm>
            <a:off x="720247" y="2223370"/>
            <a:ext cx="0" cy="3901857"/>
          </a:xfrm>
          <a:prstGeom prst="line">
            <a:avLst/>
          </a:prstGeom>
          <a:ln>
            <a:solidFill>
              <a:srgbClr val="00B7AE"/>
            </a:solidFill>
          </a:ln>
        </p:spPr>
        <p:style>
          <a:lnRef idx="1">
            <a:schemeClr val="accent1"/>
          </a:lnRef>
          <a:fillRef idx="0">
            <a:schemeClr val="accent1"/>
          </a:fillRef>
          <a:effectRef idx="0">
            <a:schemeClr val="accent1"/>
          </a:effectRef>
          <a:fontRef idx="minor">
            <a:schemeClr val="tx1"/>
          </a:fontRef>
        </p:style>
      </p:cxnSp>
      <p:sp>
        <p:nvSpPr>
          <p:cNvPr id="18" name="Text Placeholder 4">
            <a:extLst>
              <a:ext uri="{FF2B5EF4-FFF2-40B4-BE49-F238E27FC236}">
                <a16:creationId xmlns:a16="http://schemas.microsoft.com/office/drawing/2014/main" id="{AB9096E5-2E96-3B22-183D-62C12A1810CA}"/>
              </a:ext>
            </a:extLst>
          </p:cNvPr>
          <p:cNvSpPr>
            <a:spLocks noGrp="1"/>
          </p:cNvSpPr>
          <p:nvPr>
            <p:ph type="body" sz="quarter" idx="13" hasCustomPrompt="1"/>
          </p:nvPr>
        </p:nvSpPr>
        <p:spPr>
          <a:xfrm>
            <a:off x="613775" y="413971"/>
            <a:ext cx="7985344" cy="1158745"/>
          </a:xfrm>
          <a:prstGeom prst="rect">
            <a:avLst/>
          </a:prstGeom>
        </p:spPr>
        <p:txBody>
          <a:bodyPr anchor="t"/>
          <a:lstStyle>
            <a:lvl1pPr marL="0" indent="0">
              <a:spcBef>
                <a:spcPts val="0"/>
              </a:spcBef>
              <a:buFontTx/>
              <a:buNone/>
              <a:defRPr sz="1800">
                <a:solidFill>
                  <a:schemeClr val="bg1"/>
                </a:solidFill>
                <a:latin typeface="Rubik Medium" panose="02000604000000020004" pitchFamily="2" charset="-79"/>
                <a:cs typeface="Rubik Medium" panose="02000604000000020004" pitchFamily="2" charset="-79"/>
              </a:defRPr>
            </a:lvl1pPr>
          </a:lstStyle>
          <a:p>
            <a:pPr fontAlgn="b"/>
            <a:r>
              <a:rPr lang="en-GB" baseline="0">
                <a:solidFill>
                  <a:schemeClr val="bg1"/>
                </a:solidFill>
              </a:rPr>
              <a:t>Click to edit two lines of text to add further information</a:t>
            </a:r>
          </a:p>
          <a:p>
            <a:pPr marL="0" marR="0" lvl="0" indent="0" algn="l" defTabSz="914400" rtl="0" eaLnBrk="1" fontAlgn="b" latinLnBrk="0" hangingPunct="1">
              <a:lnSpc>
                <a:spcPct val="90000"/>
              </a:lnSpc>
              <a:spcBef>
                <a:spcPts val="0"/>
              </a:spcBef>
              <a:spcAft>
                <a:spcPts val="0"/>
              </a:spcAft>
              <a:buClrTx/>
              <a:buSzTx/>
              <a:buFontTx/>
              <a:buNone/>
              <a:tabLst/>
              <a:defRPr/>
            </a:pPr>
            <a:r>
              <a:rPr lang="en-GB" baseline="0">
                <a:solidFill>
                  <a:schemeClr val="bg1"/>
                </a:solidFill>
              </a:rPr>
              <a:t>Click to edit two lines of text to add further information</a:t>
            </a:r>
          </a:p>
          <a:p>
            <a:pPr fontAlgn="b"/>
            <a:endParaRPr lang="en-GB" baseline="0">
              <a:solidFill>
                <a:schemeClr val="bg1"/>
              </a:solidFill>
            </a:endParaRPr>
          </a:p>
        </p:txBody>
      </p:sp>
      <p:sp>
        <p:nvSpPr>
          <p:cNvPr id="2" name="Text Placeholder 2">
            <a:extLst>
              <a:ext uri="{FF2B5EF4-FFF2-40B4-BE49-F238E27FC236}">
                <a16:creationId xmlns:a16="http://schemas.microsoft.com/office/drawing/2014/main" id="{FBD3CD92-785A-D0F0-50F2-2C0A685F81A3}"/>
              </a:ext>
            </a:extLst>
          </p:cNvPr>
          <p:cNvSpPr>
            <a:spLocks noGrp="1"/>
          </p:cNvSpPr>
          <p:nvPr>
            <p:ph type="body" sz="quarter" idx="10" hasCustomPrompt="1"/>
          </p:nvPr>
        </p:nvSpPr>
        <p:spPr>
          <a:xfrm>
            <a:off x="791132" y="2176356"/>
            <a:ext cx="3780868" cy="3948871"/>
          </a:xfrm>
          <a:prstGeom prst="rect">
            <a:avLst/>
          </a:prstGeom>
        </p:spPr>
        <p:txBody>
          <a:bodyPr/>
          <a:lstStyle>
            <a:lvl1pPr marL="0" marR="0" indent="0" algn="l" defTabSz="914400" rtl="0" eaLnBrk="1" fontAlgn="auto" latinLnBrk="0" hangingPunct="1">
              <a:lnSpc>
                <a:spcPct val="90000"/>
              </a:lnSpc>
              <a:spcBef>
                <a:spcPts val="800"/>
              </a:spcBef>
              <a:spcAft>
                <a:spcPts val="0"/>
              </a:spcAft>
              <a:buClrTx/>
              <a:buSzTx/>
              <a:buFontTx/>
              <a:buNone/>
              <a:tabLst/>
              <a:defRPr lang="en-GB" sz="1200" b="1" i="0" smtClean="0">
                <a:solidFill>
                  <a:schemeClr val="tx1"/>
                </a:solidFill>
                <a:effectLst/>
                <a:latin typeface="Lato" panose="020F0502020204030203" pitchFamily="34" charset="77"/>
                <a:cs typeface="Rubik Medium" panose="02000604000000020004" pitchFamily="2" charset="-79"/>
              </a:defRPr>
            </a:lvl1pPr>
            <a:lvl2pPr marL="0" indent="0">
              <a:buFont typeface="Arial" panose="020B0604020202020204" pitchFamily="34" charset="0"/>
              <a:buChar char="•"/>
              <a:defRPr sz="1200">
                <a:latin typeface="Lato" panose="020F0502020204030203" pitchFamily="34" charset="77"/>
              </a:defRPr>
            </a:lvl2pPr>
            <a:lvl3pPr>
              <a:buFontTx/>
              <a:buNone/>
              <a:defRPr/>
            </a:lvl3pPr>
            <a:lvl4pPr>
              <a:buFontTx/>
              <a:buNone/>
              <a:defRPr/>
            </a:lvl4pPr>
            <a:lvl5pPr>
              <a:buFontTx/>
              <a:buNone/>
              <a:defRPr/>
            </a:lvl5pPr>
          </a:lstStyle>
          <a:p>
            <a:pPr lvl="0"/>
            <a:r>
              <a:rPr lang="en-GB"/>
              <a:t>Use bold heading for single line main title</a:t>
            </a:r>
          </a:p>
          <a:p>
            <a:pPr marL="0" marR="0" lvl="1" indent="0" algn="l" defTabSz="914400" rtl="0" eaLnBrk="1" fontAlgn="auto" latinLnBrk="0" hangingPunct="1">
              <a:lnSpc>
                <a:spcPct val="90000"/>
              </a:lnSpc>
              <a:spcBef>
                <a:spcPts val="500"/>
              </a:spcBef>
              <a:spcAft>
                <a:spcPts val="0"/>
              </a:spcAft>
              <a:buClrTx/>
              <a:buSzTx/>
              <a:buFontTx/>
              <a:buNone/>
              <a:tabLst/>
              <a:defRPr/>
            </a:pPr>
            <a:r>
              <a:rPr lang="en-GB"/>
              <a:t>Use body text for running text in paragraphs, with line breaks between</a:t>
            </a:r>
          </a:p>
        </p:txBody>
      </p:sp>
      <p:sp>
        <p:nvSpPr>
          <p:cNvPr id="5" name="Picture Placeholder 2">
            <a:extLst>
              <a:ext uri="{FF2B5EF4-FFF2-40B4-BE49-F238E27FC236}">
                <a16:creationId xmlns:a16="http://schemas.microsoft.com/office/drawing/2014/main" id="{774A2084-07FD-37E3-778A-784053F4C8BF}"/>
              </a:ext>
            </a:extLst>
          </p:cNvPr>
          <p:cNvSpPr>
            <a:spLocks noGrp="1"/>
          </p:cNvSpPr>
          <p:nvPr>
            <p:ph type="pic" sz="quarter" idx="16"/>
          </p:nvPr>
        </p:nvSpPr>
        <p:spPr>
          <a:xfrm>
            <a:off x="4818251" y="2176356"/>
            <a:ext cx="3780868" cy="3948871"/>
          </a:xfrm>
          <a:prstGeom prst="rect">
            <a:avLst/>
          </a:prstGeom>
        </p:spPr>
      </p:sp>
    </p:spTree>
    <p:extLst>
      <p:ext uri="{BB962C8B-B14F-4D97-AF65-F5344CB8AC3E}">
        <p14:creationId xmlns:p14="http://schemas.microsoft.com/office/powerpoint/2010/main" val="366602826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9/10/2025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165077319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1_Cover page image 1">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7397E144-B594-9E85-CC71-D0C94EDA9EA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956038" y="5988289"/>
            <a:ext cx="2013615" cy="602434"/>
          </a:xfrm>
          <a:prstGeom prst="rect">
            <a:avLst/>
          </a:prstGeom>
        </p:spPr>
      </p:pic>
      <p:sp>
        <p:nvSpPr>
          <p:cNvPr id="5" name="Picture Placeholder 4">
            <a:extLst>
              <a:ext uri="{FF2B5EF4-FFF2-40B4-BE49-F238E27FC236}">
                <a16:creationId xmlns:a16="http://schemas.microsoft.com/office/drawing/2014/main" id="{498E7702-5B8E-E11A-C258-4C0028CF5830}"/>
              </a:ext>
            </a:extLst>
          </p:cNvPr>
          <p:cNvSpPr>
            <a:spLocks noGrp="1"/>
          </p:cNvSpPr>
          <p:nvPr>
            <p:ph type="pic" sz="quarter" idx="12"/>
          </p:nvPr>
        </p:nvSpPr>
        <p:spPr>
          <a:xfrm>
            <a:off x="-8966" y="0"/>
            <a:ext cx="9159230" cy="3689620"/>
          </a:xfrm>
          <a:custGeom>
            <a:avLst/>
            <a:gdLst>
              <a:gd name="connsiteX0" fmla="*/ 0 w 9152967"/>
              <a:gd name="connsiteY0" fmla="*/ 0 h 3717366"/>
              <a:gd name="connsiteX1" fmla="*/ 9152967 w 9152967"/>
              <a:gd name="connsiteY1" fmla="*/ 0 h 3717366"/>
              <a:gd name="connsiteX2" fmla="*/ 9152967 w 9152967"/>
              <a:gd name="connsiteY2" fmla="*/ 3717366 h 3717366"/>
              <a:gd name="connsiteX3" fmla="*/ 0 w 9152967"/>
              <a:gd name="connsiteY3" fmla="*/ 3717366 h 3717366"/>
              <a:gd name="connsiteX4" fmla="*/ 0 w 9152967"/>
              <a:gd name="connsiteY4" fmla="*/ 0 h 3717366"/>
              <a:gd name="connsiteX0" fmla="*/ 0 w 9152967"/>
              <a:gd name="connsiteY0" fmla="*/ 0 h 3717366"/>
              <a:gd name="connsiteX1" fmla="*/ 9152967 w 9152967"/>
              <a:gd name="connsiteY1" fmla="*/ 0 h 3717366"/>
              <a:gd name="connsiteX2" fmla="*/ 9152967 w 9152967"/>
              <a:gd name="connsiteY2" fmla="*/ 3717366 h 3717366"/>
              <a:gd name="connsiteX3" fmla="*/ 6263 w 9152967"/>
              <a:gd name="connsiteY3" fmla="*/ 3304007 h 3717366"/>
              <a:gd name="connsiteX4" fmla="*/ 0 w 9152967"/>
              <a:gd name="connsiteY4" fmla="*/ 0 h 3717366"/>
              <a:gd name="connsiteX0" fmla="*/ 0 w 9159230"/>
              <a:gd name="connsiteY0" fmla="*/ 0 h 3479372"/>
              <a:gd name="connsiteX1" fmla="*/ 9152967 w 9159230"/>
              <a:gd name="connsiteY1" fmla="*/ 0 h 3479372"/>
              <a:gd name="connsiteX2" fmla="*/ 9159230 w 9159230"/>
              <a:gd name="connsiteY2" fmla="*/ 3479372 h 3479372"/>
              <a:gd name="connsiteX3" fmla="*/ 6263 w 9159230"/>
              <a:gd name="connsiteY3" fmla="*/ 3304007 h 3479372"/>
              <a:gd name="connsiteX4" fmla="*/ 0 w 9159230"/>
              <a:gd name="connsiteY4" fmla="*/ 0 h 3479372"/>
              <a:gd name="connsiteX0" fmla="*/ 0 w 9159230"/>
              <a:gd name="connsiteY0" fmla="*/ 0 h 3618562"/>
              <a:gd name="connsiteX1" fmla="*/ 9152967 w 9159230"/>
              <a:gd name="connsiteY1" fmla="*/ 0 h 3618562"/>
              <a:gd name="connsiteX2" fmla="*/ 9159230 w 9159230"/>
              <a:gd name="connsiteY2" fmla="*/ 3479372 h 3618562"/>
              <a:gd name="connsiteX3" fmla="*/ 6263 w 9159230"/>
              <a:gd name="connsiteY3" fmla="*/ 3304007 h 3618562"/>
              <a:gd name="connsiteX4" fmla="*/ 0 w 9159230"/>
              <a:gd name="connsiteY4" fmla="*/ 0 h 3618562"/>
              <a:gd name="connsiteX0" fmla="*/ 0 w 9159230"/>
              <a:gd name="connsiteY0" fmla="*/ 0 h 3706196"/>
              <a:gd name="connsiteX1" fmla="*/ 9152967 w 9159230"/>
              <a:gd name="connsiteY1" fmla="*/ 0 h 3706196"/>
              <a:gd name="connsiteX2" fmla="*/ 9159230 w 9159230"/>
              <a:gd name="connsiteY2" fmla="*/ 3479372 h 3706196"/>
              <a:gd name="connsiteX3" fmla="*/ 6263 w 9159230"/>
              <a:gd name="connsiteY3" fmla="*/ 3304007 h 3706196"/>
              <a:gd name="connsiteX4" fmla="*/ 0 w 9159230"/>
              <a:gd name="connsiteY4" fmla="*/ 0 h 3706196"/>
              <a:gd name="connsiteX0" fmla="*/ 0 w 9159230"/>
              <a:gd name="connsiteY0" fmla="*/ 0 h 3679648"/>
              <a:gd name="connsiteX1" fmla="*/ 9152967 w 9159230"/>
              <a:gd name="connsiteY1" fmla="*/ 0 h 3679648"/>
              <a:gd name="connsiteX2" fmla="*/ 9159230 w 9159230"/>
              <a:gd name="connsiteY2" fmla="*/ 3479372 h 3679648"/>
              <a:gd name="connsiteX3" fmla="*/ 6263 w 9159230"/>
              <a:gd name="connsiteY3" fmla="*/ 3304007 h 3679648"/>
              <a:gd name="connsiteX4" fmla="*/ 0 w 9159230"/>
              <a:gd name="connsiteY4" fmla="*/ 0 h 3679648"/>
              <a:gd name="connsiteX0" fmla="*/ 0 w 9159230"/>
              <a:gd name="connsiteY0" fmla="*/ 0 h 3689620"/>
              <a:gd name="connsiteX1" fmla="*/ 9152967 w 9159230"/>
              <a:gd name="connsiteY1" fmla="*/ 0 h 3689620"/>
              <a:gd name="connsiteX2" fmla="*/ 9159230 w 9159230"/>
              <a:gd name="connsiteY2" fmla="*/ 3479372 h 3689620"/>
              <a:gd name="connsiteX3" fmla="*/ 6263 w 9159230"/>
              <a:gd name="connsiteY3" fmla="*/ 3304007 h 3689620"/>
              <a:gd name="connsiteX4" fmla="*/ 0 w 9159230"/>
              <a:gd name="connsiteY4" fmla="*/ 0 h 36896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9230" h="3689620">
                <a:moveTo>
                  <a:pt x="0" y="0"/>
                </a:moveTo>
                <a:lnTo>
                  <a:pt x="9152967" y="0"/>
                </a:lnTo>
                <a:cubicBezTo>
                  <a:pt x="9155055" y="1159791"/>
                  <a:pt x="9157142" y="2319581"/>
                  <a:pt x="9159230" y="3479372"/>
                </a:cubicBezTo>
                <a:cubicBezTo>
                  <a:pt x="5951666" y="3790435"/>
                  <a:pt x="1410079" y="3775821"/>
                  <a:pt x="6263" y="3304007"/>
                </a:cubicBezTo>
                <a:cubicBezTo>
                  <a:pt x="4175" y="2202671"/>
                  <a:pt x="2088" y="1101336"/>
                  <a:pt x="0" y="0"/>
                </a:cubicBezTo>
                <a:close/>
              </a:path>
            </a:pathLst>
          </a:custGeom>
        </p:spPr>
        <p:txBody>
          <a:bodyPr/>
          <a:lstStyle/>
          <a:p>
            <a:r>
              <a:rPr lang="en-US"/>
              <a:t>Click icon to add picture</a:t>
            </a:r>
            <a:endParaRPr lang="en-GB"/>
          </a:p>
        </p:txBody>
      </p:sp>
      <p:sp>
        <p:nvSpPr>
          <p:cNvPr id="10" name="Rectangle 9">
            <a:extLst>
              <a:ext uri="{FF2B5EF4-FFF2-40B4-BE49-F238E27FC236}">
                <a16:creationId xmlns:a16="http://schemas.microsoft.com/office/drawing/2014/main" id="{4608FFF7-A77D-915F-A038-ACD5E8477185}"/>
              </a:ext>
            </a:extLst>
          </p:cNvPr>
          <p:cNvSpPr/>
          <p:nvPr/>
        </p:nvSpPr>
        <p:spPr>
          <a:xfrm>
            <a:off x="-11094" y="3590140"/>
            <a:ext cx="4895844" cy="3275106"/>
          </a:xfrm>
          <a:custGeom>
            <a:avLst/>
            <a:gdLst>
              <a:gd name="connsiteX0" fmla="*/ 0 w 4601884"/>
              <a:gd name="connsiteY0" fmla="*/ 0 h 3230282"/>
              <a:gd name="connsiteX1" fmla="*/ 4601884 w 4601884"/>
              <a:gd name="connsiteY1" fmla="*/ 0 h 3230282"/>
              <a:gd name="connsiteX2" fmla="*/ 4601884 w 4601884"/>
              <a:gd name="connsiteY2" fmla="*/ 3230282 h 3230282"/>
              <a:gd name="connsiteX3" fmla="*/ 0 w 4601884"/>
              <a:gd name="connsiteY3" fmla="*/ 3230282 h 3230282"/>
              <a:gd name="connsiteX4" fmla="*/ 0 w 4601884"/>
              <a:gd name="connsiteY4" fmla="*/ 0 h 3230282"/>
              <a:gd name="connsiteX0" fmla="*/ 0 w 4894731"/>
              <a:gd name="connsiteY0" fmla="*/ 0 h 3230282"/>
              <a:gd name="connsiteX1" fmla="*/ 4894731 w 4894731"/>
              <a:gd name="connsiteY1" fmla="*/ 227106 h 3230282"/>
              <a:gd name="connsiteX2" fmla="*/ 4601884 w 4894731"/>
              <a:gd name="connsiteY2" fmla="*/ 3230282 h 3230282"/>
              <a:gd name="connsiteX3" fmla="*/ 0 w 4894731"/>
              <a:gd name="connsiteY3" fmla="*/ 3230282 h 3230282"/>
              <a:gd name="connsiteX4" fmla="*/ 0 w 4894731"/>
              <a:gd name="connsiteY4" fmla="*/ 0 h 3230282"/>
              <a:gd name="connsiteX0" fmla="*/ 0 w 4894731"/>
              <a:gd name="connsiteY0" fmla="*/ 0 h 3230282"/>
              <a:gd name="connsiteX1" fmla="*/ 4894731 w 4894731"/>
              <a:gd name="connsiteY1" fmla="*/ 227106 h 3230282"/>
              <a:gd name="connsiteX2" fmla="*/ 4601884 w 4894731"/>
              <a:gd name="connsiteY2" fmla="*/ 3230282 h 3230282"/>
              <a:gd name="connsiteX3" fmla="*/ 0 w 4894731"/>
              <a:gd name="connsiteY3" fmla="*/ 3230282 h 3230282"/>
              <a:gd name="connsiteX4" fmla="*/ 0 w 4894731"/>
              <a:gd name="connsiteY4" fmla="*/ 0 h 3230282"/>
              <a:gd name="connsiteX0" fmla="*/ 0 w 4894731"/>
              <a:gd name="connsiteY0" fmla="*/ 0 h 3230282"/>
              <a:gd name="connsiteX1" fmla="*/ 4894731 w 4894731"/>
              <a:gd name="connsiteY1" fmla="*/ 227106 h 3230282"/>
              <a:gd name="connsiteX2" fmla="*/ 4601884 w 4894731"/>
              <a:gd name="connsiteY2" fmla="*/ 3230282 h 3230282"/>
              <a:gd name="connsiteX3" fmla="*/ 0 w 4894731"/>
              <a:gd name="connsiteY3" fmla="*/ 3230282 h 3230282"/>
              <a:gd name="connsiteX4" fmla="*/ 0 w 4894731"/>
              <a:gd name="connsiteY4" fmla="*/ 0 h 3230282"/>
              <a:gd name="connsiteX0" fmla="*/ 0 w 4895844"/>
              <a:gd name="connsiteY0" fmla="*/ 0 h 3230282"/>
              <a:gd name="connsiteX1" fmla="*/ 4894731 w 4895844"/>
              <a:gd name="connsiteY1" fmla="*/ 227106 h 3230282"/>
              <a:gd name="connsiteX2" fmla="*/ 4601884 w 4895844"/>
              <a:gd name="connsiteY2" fmla="*/ 3230282 h 3230282"/>
              <a:gd name="connsiteX3" fmla="*/ 0 w 4895844"/>
              <a:gd name="connsiteY3" fmla="*/ 3230282 h 3230282"/>
              <a:gd name="connsiteX4" fmla="*/ 0 w 4895844"/>
              <a:gd name="connsiteY4" fmla="*/ 0 h 32302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895844" h="3230282">
                <a:moveTo>
                  <a:pt x="0" y="0"/>
                </a:moveTo>
                <a:lnTo>
                  <a:pt x="4894731" y="227106"/>
                </a:lnTo>
                <a:cubicBezTo>
                  <a:pt x="4912196" y="2757796"/>
                  <a:pt x="4720125" y="2839520"/>
                  <a:pt x="4601884" y="3230282"/>
                </a:cubicBezTo>
                <a:lnTo>
                  <a:pt x="0" y="3230282"/>
                </a:lnTo>
                <a:lnTo>
                  <a:pt x="0" y="0"/>
                </a:lnTo>
                <a:close/>
              </a:path>
            </a:pathLst>
          </a:custGeom>
          <a:solidFill>
            <a:srgbClr val="00304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Text Placeholder 4">
            <a:extLst>
              <a:ext uri="{FF2B5EF4-FFF2-40B4-BE49-F238E27FC236}">
                <a16:creationId xmlns:a16="http://schemas.microsoft.com/office/drawing/2014/main" id="{693367D9-5732-C540-9657-B1324726E0E5}"/>
              </a:ext>
            </a:extLst>
          </p:cNvPr>
          <p:cNvSpPr>
            <a:spLocks noGrp="1"/>
          </p:cNvSpPr>
          <p:nvPr>
            <p:ph type="body" sz="quarter" idx="11" hasCustomPrompt="1"/>
          </p:nvPr>
        </p:nvSpPr>
        <p:spPr>
          <a:xfrm>
            <a:off x="194668" y="4300154"/>
            <a:ext cx="4480460" cy="1158745"/>
          </a:xfrm>
          <a:prstGeom prst="rect">
            <a:avLst/>
          </a:prstGeom>
        </p:spPr>
        <p:txBody>
          <a:bodyPr anchor="t"/>
          <a:lstStyle>
            <a:lvl1pPr marL="0" indent="0">
              <a:spcBef>
                <a:spcPts val="0"/>
              </a:spcBef>
              <a:buFontTx/>
              <a:buNone/>
              <a:defRPr sz="3200">
                <a:solidFill>
                  <a:schemeClr val="bg1"/>
                </a:solidFill>
                <a:latin typeface="Rubik Medium" panose="02000604000000020004" pitchFamily="2" charset="-79"/>
                <a:cs typeface="Rubik Medium" panose="02000604000000020004" pitchFamily="2" charset="-79"/>
              </a:defRPr>
            </a:lvl1pPr>
          </a:lstStyle>
          <a:p>
            <a:pPr fontAlgn="b"/>
            <a:r>
              <a:rPr lang="en-GB" baseline="0">
                <a:solidFill>
                  <a:schemeClr val="bg1"/>
                </a:solidFill>
              </a:rPr>
              <a:t>Click to edit two line Master headline</a:t>
            </a:r>
          </a:p>
        </p:txBody>
      </p:sp>
      <p:sp>
        <p:nvSpPr>
          <p:cNvPr id="9" name="Rectangle 8">
            <a:extLst>
              <a:ext uri="{FF2B5EF4-FFF2-40B4-BE49-F238E27FC236}">
                <a16:creationId xmlns:a16="http://schemas.microsoft.com/office/drawing/2014/main" id="{22445457-BF95-FB7B-8556-B97CC2F551EB}"/>
              </a:ext>
            </a:extLst>
          </p:cNvPr>
          <p:cNvSpPr/>
          <p:nvPr/>
        </p:nvSpPr>
        <p:spPr>
          <a:xfrm>
            <a:off x="-8966" y="3303378"/>
            <a:ext cx="9156636" cy="672436"/>
          </a:xfrm>
          <a:custGeom>
            <a:avLst/>
            <a:gdLst>
              <a:gd name="connsiteX0" fmla="*/ 0 w 9550400"/>
              <a:gd name="connsiteY0" fmla="*/ 0 h 316753"/>
              <a:gd name="connsiteX1" fmla="*/ 9550400 w 9550400"/>
              <a:gd name="connsiteY1" fmla="*/ 0 h 316753"/>
              <a:gd name="connsiteX2" fmla="*/ 9550400 w 9550400"/>
              <a:gd name="connsiteY2" fmla="*/ 316753 h 316753"/>
              <a:gd name="connsiteX3" fmla="*/ 0 w 9550400"/>
              <a:gd name="connsiteY3" fmla="*/ 316753 h 316753"/>
              <a:gd name="connsiteX4" fmla="*/ 0 w 9550400"/>
              <a:gd name="connsiteY4" fmla="*/ 0 h 316753"/>
              <a:gd name="connsiteX0" fmla="*/ 0 w 9550400"/>
              <a:gd name="connsiteY0" fmla="*/ 0 h 1655482"/>
              <a:gd name="connsiteX1" fmla="*/ 9550400 w 9550400"/>
              <a:gd name="connsiteY1" fmla="*/ 0 h 1655482"/>
              <a:gd name="connsiteX2" fmla="*/ 9550400 w 9550400"/>
              <a:gd name="connsiteY2" fmla="*/ 316753 h 1655482"/>
              <a:gd name="connsiteX3" fmla="*/ 304800 w 9550400"/>
              <a:gd name="connsiteY3" fmla="*/ 1655482 h 1655482"/>
              <a:gd name="connsiteX4" fmla="*/ 0 w 9550400"/>
              <a:gd name="connsiteY4" fmla="*/ 0 h 1655482"/>
              <a:gd name="connsiteX0" fmla="*/ 262965 w 9245600"/>
              <a:gd name="connsiteY0" fmla="*/ 1069788 h 1655482"/>
              <a:gd name="connsiteX1" fmla="*/ 9245600 w 9245600"/>
              <a:gd name="connsiteY1" fmla="*/ 0 h 1655482"/>
              <a:gd name="connsiteX2" fmla="*/ 9245600 w 9245600"/>
              <a:gd name="connsiteY2" fmla="*/ 316753 h 1655482"/>
              <a:gd name="connsiteX3" fmla="*/ 0 w 9245600"/>
              <a:gd name="connsiteY3" fmla="*/ 1655482 h 1655482"/>
              <a:gd name="connsiteX4" fmla="*/ 262965 w 9245600"/>
              <a:gd name="connsiteY4" fmla="*/ 1069788 h 1655482"/>
              <a:gd name="connsiteX0" fmla="*/ 0 w 9251576"/>
              <a:gd name="connsiteY0" fmla="*/ 1410447 h 1655482"/>
              <a:gd name="connsiteX1" fmla="*/ 9251576 w 9251576"/>
              <a:gd name="connsiteY1" fmla="*/ 0 h 1655482"/>
              <a:gd name="connsiteX2" fmla="*/ 9251576 w 9251576"/>
              <a:gd name="connsiteY2" fmla="*/ 316753 h 1655482"/>
              <a:gd name="connsiteX3" fmla="*/ 5976 w 9251576"/>
              <a:gd name="connsiteY3" fmla="*/ 1655482 h 1655482"/>
              <a:gd name="connsiteX4" fmla="*/ 0 w 9251576"/>
              <a:gd name="connsiteY4" fmla="*/ 1410447 h 1655482"/>
              <a:gd name="connsiteX0" fmla="*/ 0 w 9251576"/>
              <a:gd name="connsiteY0" fmla="*/ 1410447 h 1810870"/>
              <a:gd name="connsiteX1" fmla="*/ 9251576 w 9251576"/>
              <a:gd name="connsiteY1" fmla="*/ 0 h 1810870"/>
              <a:gd name="connsiteX2" fmla="*/ 9161929 w 9251576"/>
              <a:gd name="connsiteY2" fmla="*/ 1810870 h 1810870"/>
              <a:gd name="connsiteX3" fmla="*/ 5976 w 9251576"/>
              <a:gd name="connsiteY3" fmla="*/ 1655482 h 1810870"/>
              <a:gd name="connsiteX4" fmla="*/ 0 w 9251576"/>
              <a:gd name="connsiteY4" fmla="*/ 1410447 h 1810870"/>
              <a:gd name="connsiteX0" fmla="*/ 0 w 9161929"/>
              <a:gd name="connsiteY0" fmla="*/ 0 h 400423"/>
              <a:gd name="connsiteX1" fmla="*/ 9161929 w 9161929"/>
              <a:gd name="connsiteY1" fmla="*/ 95623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9976 w 9161929"/>
              <a:gd name="connsiteY1" fmla="*/ 19124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1957 h 402380"/>
              <a:gd name="connsiteX1" fmla="*/ 9144000 w 9161929"/>
              <a:gd name="connsiteY1" fmla="*/ 109533 h 402380"/>
              <a:gd name="connsiteX2" fmla="*/ 9161929 w 9161929"/>
              <a:gd name="connsiteY2" fmla="*/ 402380 h 402380"/>
              <a:gd name="connsiteX3" fmla="*/ 5976 w 9161929"/>
              <a:gd name="connsiteY3" fmla="*/ 246992 h 402380"/>
              <a:gd name="connsiteX4" fmla="*/ 0 w 9161929"/>
              <a:gd name="connsiteY4" fmla="*/ 1957 h 402380"/>
              <a:gd name="connsiteX0" fmla="*/ 0 w 9161929"/>
              <a:gd name="connsiteY0" fmla="*/ 2559 h 402982"/>
              <a:gd name="connsiteX1" fmla="*/ 9144000 w 9161929"/>
              <a:gd name="connsiteY1" fmla="*/ 110135 h 402982"/>
              <a:gd name="connsiteX2" fmla="*/ 9161929 w 9161929"/>
              <a:gd name="connsiteY2" fmla="*/ 402982 h 402982"/>
              <a:gd name="connsiteX3" fmla="*/ 5976 w 9161929"/>
              <a:gd name="connsiteY3" fmla="*/ 247594 h 402982"/>
              <a:gd name="connsiteX4" fmla="*/ 0 w 9161929"/>
              <a:gd name="connsiteY4" fmla="*/ 2559 h 402982"/>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41652"/>
              <a:gd name="connsiteX1" fmla="*/ 9144000 w 9161929"/>
              <a:gd name="connsiteY1" fmla="*/ 107576 h 441652"/>
              <a:gd name="connsiteX2" fmla="*/ 9161929 w 9161929"/>
              <a:gd name="connsiteY2" fmla="*/ 400423 h 441652"/>
              <a:gd name="connsiteX3" fmla="*/ 5976 w 9161929"/>
              <a:gd name="connsiteY3" fmla="*/ 245035 h 441652"/>
              <a:gd name="connsiteX4" fmla="*/ 0 w 9161929"/>
              <a:gd name="connsiteY4" fmla="*/ 0 h 441652"/>
              <a:gd name="connsiteX0" fmla="*/ 0 w 9161929"/>
              <a:gd name="connsiteY0" fmla="*/ 0 h 472675"/>
              <a:gd name="connsiteX1" fmla="*/ 9144000 w 9161929"/>
              <a:gd name="connsiteY1" fmla="*/ 107576 h 472675"/>
              <a:gd name="connsiteX2" fmla="*/ 9161929 w 9161929"/>
              <a:gd name="connsiteY2" fmla="*/ 400423 h 472675"/>
              <a:gd name="connsiteX3" fmla="*/ 5976 w 9161929"/>
              <a:gd name="connsiteY3" fmla="*/ 245035 h 472675"/>
              <a:gd name="connsiteX4" fmla="*/ 0 w 9161929"/>
              <a:gd name="connsiteY4" fmla="*/ 0 h 472675"/>
              <a:gd name="connsiteX0" fmla="*/ 0 w 9161929"/>
              <a:gd name="connsiteY0" fmla="*/ 0 h 465200"/>
              <a:gd name="connsiteX1" fmla="*/ 9144000 w 9161929"/>
              <a:gd name="connsiteY1" fmla="*/ 107576 h 465200"/>
              <a:gd name="connsiteX2" fmla="*/ 9161929 w 9161929"/>
              <a:gd name="connsiteY2" fmla="*/ 400423 h 465200"/>
              <a:gd name="connsiteX3" fmla="*/ 5976 w 9161929"/>
              <a:gd name="connsiteY3" fmla="*/ 245035 h 465200"/>
              <a:gd name="connsiteX4" fmla="*/ 0 w 9161929"/>
              <a:gd name="connsiteY4" fmla="*/ 0 h 465200"/>
              <a:gd name="connsiteX0" fmla="*/ 0 w 9149976"/>
              <a:gd name="connsiteY0" fmla="*/ 0 h 430862"/>
              <a:gd name="connsiteX1" fmla="*/ 9144000 w 9149976"/>
              <a:gd name="connsiteY1" fmla="*/ 107576 h 430862"/>
              <a:gd name="connsiteX2" fmla="*/ 9149976 w 9149976"/>
              <a:gd name="connsiteY2" fmla="*/ 351858 h 430862"/>
              <a:gd name="connsiteX3" fmla="*/ 5976 w 9149976"/>
              <a:gd name="connsiteY3" fmla="*/ 245035 h 430862"/>
              <a:gd name="connsiteX4" fmla="*/ 0 w 9149976"/>
              <a:gd name="connsiteY4" fmla="*/ 0 h 430862"/>
              <a:gd name="connsiteX0" fmla="*/ 0 w 9155952"/>
              <a:gd name="connsiteY0" fmla="*/ 0 h 430862"/>
              <a:gd name="connsiteX1" fmla="*/ 9155952 w 9155952"/>
              <a:gd name="connsiteY1" fmla="*/ 107576 h 430862"/>
              <a:gd name="connsiteX2" fmla="*/ 9149976 w 9155952"/>
              <a:gd name="connsiteY2" fmla="*/ 351858 h 430862"/>
              <a:gd name="connsiteX3" fmla="*/ 5976 w 9155952"/>
              <a:gd name="connsiteY3" fmla="*/ 245035 h 430862"/>
              <a:gd name="connsiteX4" fmla="*/ 0 w 9155952"/>
              <a:gd name="connsiteY4" fmla="*/ 0 h 430862"/>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35488"/>
              <a:gd name="connsiteX1" fmla="*/ 9155952 w 9155952"/>
              <a:gd name="connsiteY1" fmla="*/ 107576 h 435488"/>
              <a:gd name="connsiteX2" fmla="*/ 9149976 w 9155952"/>
              <a:gd name="connsiteY2" fmla="*/ 351858 h 435488"/>
              <a:gd name="connsiteX3" fmla="*/ 5976 w 9155952"/>
              <a:gd name="connsiteY3" fmla="*/ 245035 h 435488"/>
              <a:gd name="connsiteX4" fmla="*/ 0 w 9155952"/>
              <a:gd name="connsiteY4" fmla="*/ 0 h 435488"/>
              <a:gd name="connsiteX0" fmla="*/ 0 w 9155952"/>
              <a:gd name="connsiteY0" fmla="*/ 0 h 413457"/>
              <a:gd name="connsiteX1" fmla="*/ 9155952 w 9155952"/>
              <a:gd name="connsiteY1" fmla="*/ 107576 h 413457"/>
              <a:gd name="connsiteX2" fmla="*/ 9149976 w 9155952"/>
              <a:gd name="connsiteY2" fmla="*/ 351858 h 413457"/>
              <a:gd name="connsiteX3" fmla="*/ 5976 w 9155952"/>
              <a:gd name="connsiteY3" fmla="*/ 245035 h 413457"/>
              <a:gd name="connsiteX4" fmla="*/ 0 w 9155952"/>
              <a:gd name="connsiteY4" fmla="*/ 0 h 413457"/>
              <a:gd name="connsiteX0" fmla="*/ 0 w 9155952"/>
              <a:gd name="connsiteY0" fmla="*/ 0 h 351858"/>
              <a:gd name="connsiteX1" fmla="*/ 9155952 w 9155952"/>
              <a:gd name="connsiteY1" fmla="*/ 107576 h 351858"/>
              <a:gd name="connsiteX2" fmla="*/ 9149976 w 9155952"/>
              <a:gd name="connsiteY2" fmla="*/ 351858 h 351858"/>
              <a:gd name="connsiteX3" fmla="*/ 5976 w 9155952"/>
              <a:gd name="connsiteY3" fmla="*/ 245035 h 351858"/>
              <a:gd name="connsiteX4" fmla="*/ 0 w 9155952"/>
              <a:gd name="connsiteY4" fmla="*/ 0 h 351858"/>
              <a:gd name="connsiteX0" fmla="*/ 0 w 9155952"/>
              <a:gd name="connsiteY0" fmla="*/ 0 h 408476"/>
              <a:gd name="connsiteX1" fmla="*/ 9155952 w 9155952"/>
              <a:gd name="connsiteY1" fmla="*/ 107576 h 408476"/>
              <a:gd name="connsiteX2" fmla="*/ 9149976 w 9155952"/>
              <a:gd name="connsiteY2" fmla="*/ 351858 h 408476"/>
              <a:gd name="connsiteX3" fmla="*/ 5976 w 9155952"/>
              <a:gd name="connsiteY3" fmla="*/ 245035 h 408476"/>
              <a:gd name="connsiteX4" fmla="*/ 0 w 9155952"/>
              <a:gd name="connsiteY4" fmla="*/ 0 h 408476"/>
              <a:gd name="connsiteX0" fmla="*/ 0 w 9155952"/>
              <a:gd name="connsiteY0" fmla="*/ 0 h 436223"/>
              <a:gd name="connsiteX1" fmla="*/ 9155952 w 9155952"/>
              <a:gd name="connsiteY1" fmla="*/ 107576 h 436223"/>
              <a:gd name="connsiteX2" fmla="*/ 9149976 w 9155952"/>
              <a:gd name="connsiteY2" fmla="*/ 351858 h 436223"/>
              <a:gd name="connsiteX3" fmla="*/ 5976 w 9155952"/>
              <a:gd name="connsiteY3" fmla="*/ 245035 h 436223"/>
              <a:gd name="connsiteX4" fmla="*/ 0 w 9155952"/>
              <a:gd name="connsiteY4" fmla="*/ 0 h 436223"/>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49976"/>
              <a:gd name="connsiteY0" fmla="*/ 0 h 424791"/>
              <a:gd name="connsiteX1" fmla="*/ 9143999 w 9149976"/>
              <a:gd name="connsiteY1" fmla="*/ 152903 h 424791"/>
              <a:gd name="connsiteX2" fmla="*/ 9149976 w 9149976"/>
              <a:gd name="connsiteY2" fmla="*/ 351858 h 424791"/>
              <a:gd name="connsiteX3" fmla="*/ 5976 w 9149976"/>
              <a:gd name="connsiteY3" fmla="*/ 245035 h 424791"/>
              <a:gd name="connsiteX4" fmla="*/ 0 w 9149976"/>
              <a:gd name="connsiteY4" fmla="*/ 0 h 424791"/>
              <a:gd name="connsiteX0" fmla="*/ 0 w 9149976"/>
              <a:gd name="connsiteY0" fmla="*/ 0 h 424791"/>
              <a:gd name="connsiteX1" fmla="*/ 9143999 w 9149976"/>
              <a:gd name="connsiteY1" fmla="*/ 152903 h 424791"/>
              <a:gd name="connsiteX2" fmla="*/ 9149976 w 9149976"/>
              <a:gd name="connsiteY2" fmla="*/ 351858 h 424791"/>
              <a:gd name="connsiteX3" fmla="*/ 5976 w 9149976"/>
              <a:gd name="connsiteY3" fmla="*/ 245035 h 424791"/>
              <a:gd name="connsiteX4" fmla="*/ 0 w 9149976"/>
              <a:gd name="connsiteY4" fmla="*/ 0 h 424791"/>
              <a:gd name="connsiteX0" fmla="*/ 0 w 9161929"/>
              <a:gd name="connsiteY0" fmla="*/ 0 h 363276"/>
              <a:gd name="connsiteX1" fmla="*/ 9155952 w 9161929"/>
              <a:gd name="connsiteY1" fmla="*/ 91388 h 363276"/>
              <a:gd name="connsiteX2" fmla="*/ 9161929 w 9161929"/>
              <a:gd name="connsiteY2" fmla="*/ 290343 h 363276"/>
              <a:gd name="connsiteX3" fmla="*/ 17929 w 9161929"/>
              <a:gd name="connsiteY3" fmla="*/ 183520 h 363276"/>
              <a:gd name="connsiteX4" fmla="*/ 0 w 9161929"/>
              <a:gd name="connsiteY4" fmla="*/ 0 h 363276"/>
              <a:gd name="connsiteX0" fmla="*/ 0 w 9161929"/>
              <a:gd name="connsiteY0" fmla="*/ 0 h 363276"/>
              <a:gd name="connsiteX1" fmla="*/ 9155952 w 9161929"/>
              <a:gd name="connsiteY1" fmla="*/ 91388 h 363276"/>
              <a:gd name="connsiteX2" fmla="*/ 9161929 w 9161929"/>
              <a:gd name="connsiteY2" fmla="*/ 290343 h 363276"/>
              <a:gd name="connsiteX3" fmla="*/ 17929 w 9161929"/>
              <a:gd name="connsiteY3" fmla="*/ 183520 h 363276"/>
              <a:gd name="connsiteX4" fmla="*/ 0 w 9161929"/>
              <a:gd name="connsiteY4" fmla="*/ 0 h 363276"/>
              <a:gd name="connsiteX0" fmla="*/ 0 w 9173881"/>
              <a:gd name="connsiteY0" fmla="*/ 0 h 363276"/>
              <a:gd name="connsiteX1" fmla="*/ 9173881 w 9173881"/>
              <a:gd name="connsiteY1" fmla="*/ 91388 h 363276"/>
              <a:gd name="connsiteX2" fmla="*/ 9161929 w 9173881"/>
              <a:gd name="connsiteY2" fmla="*/ 290343 h 363276"/>
              <a:gd name="connsiteX3" fmla="*/ 17929 w 9173881"/>
              <a:gd name="connsiteY3" fmla="*/ 183520 h 363276"/>
              <a:gd name="connsiteX4" fmla="*/ 0 w 9173881"/>
              <a:gd name="connsiteY4" fmla="*/ 0 h 363276"/>
              <a:gd name="connsiteX0" fmla="*/ 0 w 9179858"/>
              <a:gd name="connsiteY0" fmla="*/ 0 h 363276"/>
              <a:gd name="connsiteX1" fmla="*/ 9173881 w 9179858"/>
              <a:gd name="connsiteY1" fmla="*/ 91388 h 363276"/>
              <a:gd name="connsiteX2" fmla="*/ 9179858 w 9179858"/>
              <a:gd name="connsiteY2" fmla="*/ 290343 h 363276"/>
              <a:gd name="connsiteX3" fmla="*/ 17929 w 9179858"/>
              <a:gd name="connsiteY3" fmla="*/ 183520 h 363276"/>
              <a:gd name="connsiteX4" fmla="*/ 0 w 9179858"/>
              <a:gd name="connsiteY4" fmla="*/ 0 h 363276"/>
              <a:gd name="connsiteX0" fmla="*/ 5977 w 9185835"/>
              <a:gd name="connsiteY0" fmla="*/ 0 h 364280"/>
              <a:gd name="connsiteX1" fmla="*/ 9179858 w 9185835"/>
              <a:gd name="connsiteY1" fmla="*/ 91388 h 364280"/>
              <a:gd name="connsiteX2" fmla="*/ 9185835 w 9185835"/>
              <a:gd name="connsiteY2" fmla="*/ 290343 h 364280"/>
              <a:gd name="connsiteX3" fmla="*/ 0 w 9185835"/>
              <a:gd name="connsiteY3" fmla="*/ 186758 h 364280"/>
              <a:gd name="connsiteX4" fmla="*/ 5977 w 9185835"/>
              <a:gd name="connsiteY4" fmla="*/ 0 h 364280"/>
              <a:gd name="connsiteX0" fmla="*/ 5977 w 9189517"/>
              <a:gd name="connsiteY0" fmla="*/ 0 h 364280"/>
              <a:gd name="connsiteX1" fmla="*/ 9189517 w 9189517"/>
              <a:gd name="connsiteY1" fmla="*/ 93995 h 364280"/>
              <a:gd name="connsiteX2" fmla="*/ 9185835 w 9189517"/>
              <a:gd name="connsiteY2" fmla="*/ 290343 h 364280"/>
              <a:gd name="connsiteX3" fmla="*/ 0 w 9189517"/>
              <a:gd name="connsiteY3" fmla="*/ 186758 h 364280"/>
              <a:gd name="connsiteX4" fmla="*/ 5977 w 9189517"/>
              <a:gd name="connsiteY4" fmla="*/ 0 h 3642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89517" h="364280">
                <a:moveTo>
                  <a:pt x="5977" y="0"/>
                </a:moveTo>
                <a:cubicBezTo>
                  <a:pt x="1410447" y="236593"/>
                  <a:pt x="5143448" y="278004"/>
                  <a:pt x="9189517" y="93995"/>
                </a:cubicBezTo>
                <a:cubicBezTo>
                  <a:pt x="9188290" y="159444"/>
                  <a:pt x="9187062" y="224894"/>
                  <a:pt x="9185835" y="290343"/>
                </a:cubicBezTo>
                <a:cubicBezTo>
                  <a:pt x="4858870" y="426330"/>
                  <a:pt x="657411" y="364822"/>
                  <a:pt x="0" y="186758"/>
                </a:cubicBezTo>
                <a:lnTo>
                  <a:pt x="5977" y="0"/>
                </a:lnTo>
                <a:close/>
              </a:path>
            </a:pathLst>
          </a:custGeom>
          <a:solidFill>
            <a:srgbClr val="00B7A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ext Placeholder 4">
            <a:extLst>
              <a:ext uri="{FF2B5EF4-FFF2-40B4-BE49-F238E27FC236}">
                <a16:creationId xmlns:a16="http://schemas.microsoft.com/office/drawing/2014/main" id="{4C589B34-7592-1FDC-84F6-E57A6A2F0E4A}"/>
              </a:ext>
            </a:extLst>
          </p:cNvPr>
          <p:cNvSpPr>
            <a:spLocks noGrp="1"/>
          </p:cNvSpPr>
          <p:nvPr>
            <p:ph type="body" sz="quarter" idx="13" hasCustomPrompt="1"/>
          </p:nvPr>
        </p:nvSpPr>
        <p:spPr>
          <a:xfrm>
            <a:off x="194668" y="5542318"/>
            <a:ext cx="4377332" cy="1158745"/>
          </a:xfrm>
          <a:prstGeom prst="rect">
            <a:avLst/>
          </a:prstGeom>
        </p:spPr>
        <p:txBody>
          <a:bodyPr anchor="t"/>
          <a:lstStyle>
            <a:lvl1pPr marL="0" indent="0">
              <a:spcBef>
                <a:spcPts val="0"/>
              </a:spcBef>
              <a:buFontTx/>
              <a:buNone/>
              <a:defRPr sz="1800">
                <a:solidFill>
                  <a:schemeClr val="bg1"/>
                </a:solidFill>
                <a:latin typeface="Rubik Medium" panose="02000604000000020004" pitchFamily="2" charset="-79"/>
                <a:cs typeface="Rubik Medium" panose="02000604000000020004" pitchFamily="2" charset="-79"/>
              </a:defRPr>
            </a:lvl1pPr>
          </a:lstStyle>
          <a:p>
            <a:pPr fontAlgn="b"/>
            <a:r>
              <a:rPr lang="en-GB" baseline="0">
                <a:solidFill>
                  <a:schemeClr val="bg1"/>
                </a:solidFill>
              </a:rPr>
              <a:t>Click to edit two line subhead to add further information</a:t>
            </a:r>
          </a:p>
        </p:txBody>
      </p:sp>
    </p:spTree>
    <p:extLst>
      <p:ext uri="{BB962C8B-B14F-4D97-AF65-F5344CB8AC3E}">
        <p14:creationId xmlns:p14="http://schemas.microsoft.com/office/powerpoint/2010/main" val="72048838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4_Cover page image 1">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608FFF7-A77D-915F-A038-ACD5E8477185}"/>
              </a:ext>
            </a:extLst>
          </p:cNvPr>
          <p:cNvSpPr/>
          <p:nvPr/>
        </p:nvSpPr>
        <p:spPr>
          <a:xfrm>
            <a:off x="-4831" y="3590140"/>
            <a:ext cx="4895844" cy="3275106"/>
          </a:xfrm>
          <a:custGeom>
            <a:avLst/>
            <a:gdLst>
              <a:gd name="connsiteX0" fmla="*/ 0 w 4601884"/>
              <a:gd name="connsiteY0" fmla="*/ 0 h 3230282"/>
              <a:gd name="connsiteX1" fmla="*/ 4601884 w 4601884"/>
              <a:gd name="connsiteY1" fmla="*/ 0 h 3230282"/>
              <a:gd name="connsiteX2" fmla="*/ 4601884 w 4601884"/>
              <a:gd name="connsiteY2" fmla="*/ 3230282 h 3230282"/>
              <a:gd name="connsiteX3" fmla="*/ 0 w 4601884"/>
              <a:gd name="connsiteY3" fmla="*/ 3230282 h 3230282"/>
              <a:gd name="connsiteX4" fmla="*/ 0 w 4601884"/>
              <a:gd name="connsiteY4" fmla="*/ 0 h 3230282"/>
              <a:gd name="connsiteX0" fmla="*/ 0 w 4894731"/>
              <a:gd name="connsiteY0" fmla="*/ 0 h 3230282"/>
              <a:gd name="connsiteX1" fmla="*/ 4894731 w 4894731"/>
              <a:gd name="connsiteY1" fmla="*/ 227106 h 3230282"/>
              <a:gd name="connsiteX2" fmla="*/ 4601884 w 4894731"/>
              <a:gd name="connsiteY2" fmla="*/ 3230282 h 3230282"/>
              <a:gd name="connsiteX3" fmla="*/ 0 w 4894731"/>
              <a:gd name="connsiteY3" fmla="*/ 3230282 h 3230282"/>
              <a:gd name="connsiteX4" fmla="*/ 0 w 4894731"/>
              <a:gd name="connsiteY4" fmla="*/ 0 h 3230282"/>
              <a:gd name="connsiteX0" fmla="*/ 0 w 4894731"/>
              <a:gd name="connsiteY0" fmla="*/ 0 h 3230282"/>
              <a:gd name="connsiteX1" fmla="*/ 4894731 w 4894731"/>
              <a:gd name="connsiteY1" fmla="*/ 227106 h 3230282"/>
              <a:gd name="connsiteX2" fmla="*/ 4601884 w 4894731"/>
              <a:gd name="connsiteY2" fmla="*/ 3230282 h 3230282"/>
              <a:gd name="connsiteX3" fmla="*/ 0 w 4894731"/>
              <a:gd name="connsiteY3" fmla="*/ 3230282 h 3230282"/>
              <a:gd name="connsiteX4" fmla="*/ 0 w 4894731"/>
              <a:gd name="connsiteY4" fmla="*/ 0 h 3230282"/>
              <a:gd name="connsiteX0" fmla="*/ 0 w 4894731"/>
              <a:gd name="connsiteY0" fmla="*/ 0 h 3230282"/>
              <a:gd name="connsiteX1" fmla="*/ 4894731 w 4894731"/>
              <a:gd name="connsiteY1" fmla="*/ 227106 h 3230282"/>
              <a:gd name="connsiteX2" fmla="*/ 4601884 w 4894731"/>
              <a:gd name="connsiteY2" fmla="*/ 3230282 h 3230282"/>
              <a:gd name="connsiteX3" fmla="*/ 0 w 4894731"/>
              <a:gd name="connsiteY3" fmla="*/ 3230282 h 3230282"/>
              <a:gd name="connsiteX4" fmla="*/ 0 w 4894731"/>
              <a:gd name="connsiteY4" fmla="*/ 0 h 3230282"/>
              <a:gd name="connsiteX0" fmla="*/ 0 w 4895844"/>
              <a:gd name="connsiteY0" fmla="*/ 0 h 3230282"/>
              <a:gd name="connsiteX1" fmla="*/ 4894731 w 4895844"/>
              <a:gd name="connsiteY1" fmla="*/ 227106 h 3230282"/>
              <a:gd name="connsiteX2" fmla="*/ 4601884 w 4895844"/>
              <a:gd name="connsiteY2" fmla="*/ 3230282 h 3230282"/>
              <a:gd name="connsiteX3" fmla="*/ 0 w 4895844"/>
              <a:gd name="connsiteY3" fmla="*/ 3230282 h 3230282"/>
              <a:gd name="connsiteX4" fmla="*/ 0 w 4895844"/>
              <a:gd name="connsiteY4" fmla="*/ 0 h 32302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895844" h="3230282">
                <a:moveTo>
                  <a:pt x="0" y="0"/>
                </a:moveTo>
                <a:lnTo>
                  <a:pt x="4894731" y="227106"/>
                </a:lnTo>
                <a:cubicBezTo>
                  <a:pt x="4912196" y="2757796"/>
                  <a:pt x="4720125" y="2839520"/>
                  <a:pt x="4601884" y="3230282"/>
                </a:cubicBezTo>
                <a:lnTo>
                  <a:pt x="0" y="3230282"/>
                </a:lnTo>
                <a:lnTo>
                  <a:pt x="0" y="0"/>
                </a:lnTo>
                <a:close/>
              </a:path>
            </a:pathLst>
          </a:custGeom>
          <a:solidFill>
            <a:srgbClr val="0ABA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Text Placeholder 4">
            <a:extLst>
              <a:ext uri="{FF2B5EF4-FFF2-40B4-BE49-F238E27FC236}">
                <a16:creationId xmlns:a16="http://schemas.microsoft.com/office/drawing/2014/main" id="{693367D9-5732-C540-9657-B1324726E0E5}"/>
              </a:ext>
            </a:extLst>
          </p:cNvPr>
          <p:cNvSpPr>
            <a:spLocks noGrp="1"/>
          </p:cNvSpPr>
          <p:nvPr>
            <p:ph type="body" sz="quarter" idx="11" hasCustomPrompt="1"/>
          </p:nvPr>
        </p:nvSpPr>
        <p:spPr>
          <a:xfrm>
            <a:off x="194668" y="4300154"/>
            <a:ext cx="4480460" cy="1158745"/>
          </a:xfrm>
          <a:prstGeom prst="rect">
            <a:avLst/>
          </a:prstGeom>
        </p:spPr>
        <p:txBody>
          <a:bodyPr anchor="t"/>
          <a:lstStyle>
            <a:lvl1pPr marL="0" indent="0">
              <a:spcBef>
                <a:spcPts val="0"/>
              </a:spcBef>
              <a:buFontTx/>
              <a:buNone/>
              <a:defRPr sz="3200">
                <a:solidFill>
                  <a:schemeClr val="bg1"/>
                </a:solidFill>
                <a:latin typeface="Rubik Medium" panose="02000604000000020004" pitchFamily="2" charset="-79"/>
                <a:cs typeface="Rubik Medium" panose="02000604000000020004" pitchFamily="2" charset="-79"/>
              </a:defRPr>
            </a:lvl1pPr>
          </a:lstStyle>
          <a:p>
            <a:pPr fontAlgn="b"/>
            <a:r>
              <a:rPr lang="en-GB" baseline="0">
                <a:solidFill>
                  <a:schemeClr val="bg1"/>
                </a:solidFill>
              </a:rPr>
              <a:t>Click to edit two line Master headline</a:t>
            </a:r>
          </a:p>
        </p:txBody>
      </p:sp>
      <p:sp>
        <p:nvSpPr>
          <p:cNvPr id="9" name="Rectangle 8">
            <a:extLst>
              <a:ext uri="{FF2B5EF4-FFF2-40B4-BE49-F238E27FC236}">
                <a16:creationId xmlns:a16="http://schemas.microsoft.com/office/drawing/2014/main" id="{22445457-BF95-FB7B-8556-B97CC2F551EB}"/>
              </a:ext>
            </a:extLst>
          </p:cNvPr>
          <p:cNvSpPr/>
          <p:nvPr/>
        </p:nvSpPr>
        <p:spPr>
          <a:xfrm>
            <a:off x="-8966" y="3303378"/>
            <a:ext cx="9156636" cy="672436"/>
          </a:xfrm>
          <a:custGeom>
            <a:avLst/>
            <a:gdLst>
              <a:gd name="connsiteX0" fmla="*/ 0 w 9550400"/>
              <a:gd name="connsiteY0" fmla="*/ 0 h 316753"/>
              <a:gd name="connsiteX1" fmla="*/ 9550400 w 9550400"/>
              <a:gd name="connsiteY1" fmla="*/ 0 h 316753"/>
              <a:gd name="connsiteX2" fmla="*/ 9550400 w 9550400"/>
              <a:gd name="connsiteY2" fmla="*/ 316753 h 316753"/>
              <a:gd name="connsiteX3" fmla="*/ 0 w 9550400"/>
              <a:gd name="connsiteY3" fmla="*/ 316753 h 316753"/>
              <a:gd name="connsiteX4" fmla="*/ 0 w 9550400"/>
              <a:gd name="connsiteY4" fmla="*/ 0 h 316753"/>
              <a:gd name="connsiteX0" fmla="*/ 0 w 9550400"/>
              <a:gd name="connsiteY0" fmla="*/ 0 h 1655482"/>
              <a:gd name="connsiteX1" fmla="*/ 9550400 w 9550400"/>
              <a:gd name="connsiteY1" fmla="*/ 0 h 1655482"/>
              <a:gd name="connsiteX2" fmla="*/ 9550400 w 9550400"/>
              <a:gd name="connsiteY2" fmla="*/ 316753 h 1655482"/>
              <a:gd name="connsiteX3" fmla="*/ 304800 w 9550400"/>
              <a:gd name="connsiteY3" fmla="*/ 1655482 h 1655482"/>
              <a:gd name="connsiteX4" fmla="*/ 0 w 9550400"/>
              <a:gd name="connsiteY4" fmla="*/ 0 h 1655482"/>
              <a:gd name="connsiteX0" fmla="*/ 262965 w 9245600"/>
              <a:gd name="connsiteY0" fmla="*/ 1069788 h 1655482"/>
              <a:gd name="connsiteX1" fmla="*/ 9245600 w 9245600"/>
              <a:gd name="connsiteY1" fmla="*/ 0 h 1655482"/>
              <a:gd name="connsiteX2" fmla="*/ 9245600 w 9245600"/>
              <a:gd name="connsiteY2" fmla="*/ 316753 h 1655482"/>
              <a:gd name="connsiteX3" fmla="*/ 0 w 9245600"/>
              <a:gd name="connsiteY3" fmla="*/ 1655482 h 1655482"/>
              <a:gd name="connsiteX4" fmla="*/ 262965 w 9245600"/>
              <a:gd name="connsiteY4" fmla="*/ 1069788 h 1655482"/>
              <a:gd name="connsiteX0" fmla="*/ 0 w 9251576"/>
              <a:gd name="connsiteY0" fmla="*/ 1410447 h 1655482"/>
              <a:gd name="connsiteX1" fmla="*/ 9251576 w 9251576"/>
              <a:gd name="connsiteY1" fmla="*/ 0 h 1655482"/>
              <a:gd name="connsiteX2" fmla="*/ 9251576 w 9251576"/>
              <a:gd name="connsiteY2" fmla="*/ 316753 h 1655482"/>
              <a:gd name="connsiteX3" fmla="*/ 5976 w 9251576"/>
              <a:gd name="connsiteY3" fmla="*/ 1655482 h 1655482"/>
              <a:gd name="connsiteX4" fmla="*/ 0 w 9251576"/>
              <a:gd name="connsiteY4" fmla="*/ 1410447 h 1655482"/>
              <a:gd name="connsiteX0" fmla="*/ 0 w 9251576"/>
              <a:gd name="connsiteY0" fmla="*/ 1410447 h 1810870"/>
              <a:gd name="connsiteX1" fmla="*/ 9251576 w 9251576"/>
              <a:gd name="connsiteY1" fmla="*/ 0 h 1810870"/>
              <a:gd name="connsiteX2" fmla="*/ 9161929 w 9251576"/>
              <a:gd name="connsiteY2" fmla="*/ 1810870 h 1810870"/>
              <a:gd name="connsiteX3" fmla="*/ 5976 w 9251576"/>
              <a:gd name="connsiteY3" fmla="*/ 1655482 h 1810870"/>
              <a:gd name="connsiteX4" fmla="*/ 0 w 9251576"/>
              <a:gd name="connsiteY4" fmla="*/ 1410447 h 1810870"/>
              <a:gd name="connsiteX0" fmla="*/ 0 w 9161929"/>
              <a:gd name="connsiteY0" fmla="*/ 0 h 400423"/>
              <a:gd name="connsiteX1" fmla="*/ 9161929 w 9161929"/>
              <a:gd name="connsiteY1" fmla="*/ 95623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9976 w 9161929"/>
              <a:gd name="connsiteY1" fmla="*/ 19124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1957 h 402380"/>
              <a:gd name="connsiteX1" fmla="*/ 9144000 w 9161929"/>
              <a:gd name="connsiteY1" fmla="*/ 109533 h 402380"/>
              <a:gd name="connsiteX2" fmla="*/ 9161929 w 9161929"/>
              <a:gd name="connsiteY2" fmla="*/ 402380 h 402380"/>
              <a:gd name="connsiteX3" fmla="*/ 5976 w 9161929"/>
              <a:gd name="connsiteY3" fmla="*/ 246992 h 402380"/>
              <a:gd name="connsiteX4" fmla="*/ 0 w 9161929"/>
              <a:gd name="connsiteY4" fmla="*/ 1957 h 402380"/>
              <a:gd name="connsiteX0" fmla="*/ 0 w 9161929"/>
              <a:gd name="connsiteY0" fmla="*/ 2559 h 402982"/>
              <a:gd name="connsiteX1" fmla="*/ 9144000 w 9161929"/>
              <a:gd name="connsiteY1" fmla="*/ 110135 h 402982"/>
              <a:gd name="connsiteX2" fmla="*/ 9161929 w 9161929"/>
              <a:gd name="connsiteY2" fmla="*/ 402982 h 402982"/>
              <a:gd name="connsiteX3" fmla="*/ 5976 w 9161929"/>
              <a:gd name="connsiteY3" fmla="*/ 247594 h 402982"/>
              <a:gd name="connsiteX4" fmla="*/ 0 w 9161929"/>
              <a:gd name="connsiteY4" fmla="*/ 2559 h 402982"/>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41652"/>
              <a:gd name="connsiteX1" fmla="*/ 9144000 w 9161929"/>
              <a:gd name="connsiteY1" fmla="*/ 107576 h 441652"/>
              <a:gd name="connsiteX2" fmla="*/ 9161929 w 9161929"/>
              <a:gd name="connsiteY2" fmla="*/ 400423 h 441652"/>
              <a:gd name="connsiteX3" fmla="*/ 5976 w 9161929"/>
              <a:gd name="connsiteY3" fmla="*/ 245035 h 441652"/>
              <a:gd name="connsiteX4" fmla="*/ 0 w 9161929"/>
              <a:gd name="connsiteY4" fmla="*/ 0 h 441652"/>
              <a:gd name="connsiteX0" fmla="*/ 0 w 9161929"/>
              <a:gd name="connsiteY0" fmla="*/ 0 h 472675"/>
              <a:gd name="connsiteX1" fmla="*/ 9144000 w 9161929"/>
              <a:gd name="connsiteY1" fmla="*/ 107576 h 472675"/>
              <a:gd name="connsiteX2" fmla="*/ 9161929 w 9161929"/>
              <a:gd name="connsiteY2" fmla="*/ 400423 h 472675"/>
              <a:gd name="connsiteX3" fmla="*/ 5976 w 9161929"/>
              <a:gd name="connsiteY3" fmla="*/ 245035 h 472675"/>
              <a:gd name="connsiteX4" fmla="*/ 0 w 9161929"/>
              <a:gd name="connsiteY4" fmla="*/ 0 h 472675"/>
              <a:gd name="connsiteX0" fmla="*/ 0 w 9161929"/>
              <a:gd name="connsiteY0" fmla="*/ 0 h 465200"/>
              <a:gd name="connsiteX1" fmla="*/ 9144000 w 9161929"/>
              <a:gd name="connsiteY1" fmla="*/ 107576 h 465200"/>
              <a:gd name="connsiteX2" fmla="*/ 9161929 w 9161929"/>
              <a:gd name="connsiteY2" fmla="*/ 400423 h 465200"/>
              <a:gd name="connsiteX3" fmla="*/ 5976 w 9161929"/>
              <a:gd name="connsiteY3" fmla="*/ 245035 h 465200"/>
              <a:gd name="connsiteX4" fmla="*/ 0 w 9161929"/>
              <a:gd name="connsiteY4" fmla="*/ 0 h 465200"/>
              <a:gd name="connsiteX0" fmla="*/ 0 w 9149976"/>
              <a:gd name="connsiteY0" fmla="*/ 0 h 430862"/>
              <a:gd name="connsiteX1" fmla="*/ 9144000 w 9149976"/>
              <a:gd name="connsiteY1" fmla="*/ 107576 h 430862"/>
              <a:gd name="connsiteX2" fmla="*/ 9149976 w 9149976"/>
              <a:gd name="connsiteY2" fmla="*/ 351858 h 430862"/>
              <a:gd name="connsiteX3" fmla="*/ 5976 w 9149976"/>
              <a:gd name="connsiteY3" fmla="*/ 245035 h 430862"/>
              <a:gd name="connsiteX4" fmla="*/ 0 w 9149976"/>
              <a:gd name="connsiteY4" fmla="*/ 0 h 430862"/>
              <a:gd name="connsiteX0" fmla="*/ 0 w 9155952"/>
              <a:gd name="connsiteY0" fmla="*/ 0 h 430862"/>
              <a:gd name="connsiteX1" fmla="*/ 9155952 w 9155952"/>
              <a:gd name="connsiteY1" fmla="*/ 107576 h 430862"/>
              <a:gd name="connsiteX2" fmla="*/ 9149976 w 9155952"/>
              <a:gd name="connsiteY2" fmla="*/ 351858 h 430862"/>
              <a:gd name="connsiteX3" fmla="*/ 5976 w 9155952"/>
              <a:gd name="connsiteY3" fmla="*/ 245035 h 430862"/>
              <a:gd name="connsiteX4" fmla="*/ 0 w 9155952"/>
              <a:gd name="connsiteY4" fmla="*/ 0 h 430862"/>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35488"/>
              <a:gd name="connsiteX1" fmla="*/ 9155952 w 9155952"/>
              <a:gd name="connsiteY1" fmla="*/ 107576 h 435488"/>
              <a:gd name="connsiteX2" fmla="*/ 9149976 w 9155952"/>
              <a:gd name="connsiteY2" fmla="*/ 351858 h 435488"/>
              <a:gd name="connsiteX3" fmla="*/ 5976 w 9155952"/>
              <a:gd name="connsiteY3" fmla="*/ 245035 h 435488"/>
              <a:gd name="connsiteX4" fmla="*/ 0 w 9155952"/>
              <a:gd name="connsiteY4" fmla="*/ 0 h 435488"/>
              <a:gd name="connsiteX0" fmla="*/ 0 w 9155952"/>
              <a:gd name="connsiteY0" fmla="*/ 0 h 413457"/>
              <a:gd name="connsiteX1" fmla="*/ 9155952 w 9155952"/>
              <a:gd name="connsiteY1" fmla="*/ 107576 h 413457"/>
              <a:gd name="connsiteX2" fmla="*/ 9149976 w 9155952"/>
              <a:gd name="connsiteY2" fmla="*/ 351858 h 413457"/>
              <a:gd name="connsiteX3" fmla="*/ 5976 w 9155952"/>
              <a:gd name="connsiteY3" fmla="*/ 245035 h 413457"/>
              <a:gd name="connsiteX4" fmla="*/ 0 w 9155952"/>
              <a:gd name="connsiteY4" fmla="*/ 0 h 413457"/>
              <a:gd name="connsiteX0" fmla="*/ 0 w 9155952"/>
              <a:gd name="connsiteY0" fmla="*/ 0 h 351858"/>
              <a:gd name="connsiteX1" fmla="*/ 9155952 w 9155952"/>
              <a:gd name="connsiteY1" fmla="*/ 107576 h 351858"/>
              <a:gd name="connsiteX2" fmla="*/ 9149976 w 9155952"/>
              <a:gd name="connsiteY2" fmla="*/ 351858 h 351858"/>
              <a:gd name="connsiteX3" fmla="*/ 5976 w 9155952"/>
              <a:gd name="connsiteY3" fmla="*/ 245035 h 351858"/>
              <a:gd name="connsiteX4" fmla="*/ 0 w 9155952"/>
              <a:gd name="connsiteY4" fmla="*/ 0 h 351858"/>
              <a:gd name="connsiteX0" fmla="*/ 0 w 9155952"/>
              <a:gd name="connsiteY0" fmla="*/ 0 h 408476"/>
              <a:gd name="connsiteX1" fmla="*/ 9155952 w 9155952"/>
              <a:gd name="connsiteY1" fmla="*/ 107576 h 408476"/>
              <a:gd name="connsiteX2" fmla="*/ 9149976 w 9155952"/>
              <a:gd name="connsiteY2" fmla="*/ 351858 h 408476"/>
              <a:gd name="connsiteX3" fmla="*/ 5976 w 9155952"/>
              <a:gd name="connsiteY3" fmla="*/ 245035 h 408476"/>
              <a:gd name="connsiteX4" fmla="*/ 0 w 9155952"/>
              <a:gd name="connsiteY4" fmla="*/ 0 h 408476"/>
              <a:gd name="connsiteX0" fmla="*/ 0 w 9155952"/>
              <a:gd name="connsiteY0" fmla="*/ 0 h 436223"/>
              <a:gd name="connsiteX1" fmla="*/ 9155952 w 9155952"/>
              <a:gd name="connsiteY1" fmla="*/ 107576 h 436223"/>
              <a:gd name="connsiteX2" fmla="*/ 9149976 w 9155952"/>
              <a:gd name="connsiteY2" fmla="*/ 351858 h 436223"/>
              <a:gd name="connsiteX3" fmla="*/ 5976 w 9155952"/>
              <a:gd name="connsiteY3" fmla="*/ 245035 h 436223"/>
              <a:gd name="connsiteX4" fmla="*/ 0 w 9155952"/>
              <a:gd name="connsiteY4" fmla="*/ 0 h 436223"/>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49976"/>
              <a:gd name="connsiteY0" fmla="*/ 0 h 424791"/>
              <a:gd name="connsiteX1" fmla="*/ 9143999 w 9149976"/>
              <a:gd name="connsiteY1" fmla="*/ 152903 h 424791"/>
              <a:gd name="connsiteX2" fmla="*/ 9149976 w 9149976"/>
              <a:gd name="connsiteY2" fmla="*/ 351858 h 424791"/>
              <a:gd name="connsiteX3" fmla="*/ 5976 w 9149976"/>
              <a:gd name="connsiteY3" fmla="*/ 245035 h 424791"/>
              <a:gd name="connsiteX4" fmla="*/ 0 w 9149976"/>
              <a:gd name="connsiteY4" fmla="*/ 0 h 424791"/>
              <a:gd name="connsiteX0" fmla="*/ 0 w 9149976"/>
              <a:gd name="connsiteY0" fmla="*/ 0 h 424791"/>
              <a:gd name="connsiteX1" fmla="*/ 9143999 w 9149976"/>
              <a:gd name="connsiteY1" fmla="*/ 152903 h 424791"/>
              <a:gd name="connsiteX2" fmla="*/ 9149976 w 9149976"/>
              <a:gd name="connsiteY2" fmla="*/ 351858 h 424791"/>
              <a:gd name="connsiteX3" fmla="*/ 5976 w 9149976"/>
              <a:gd name="connsiteY3" fmla="*/ 245035 h 424791"/>
              <a:gd name="connsiteX4" fmla="*/ 0 w 9149976"/>
              <a:gd name="connsiteY4" fmla="*/ 0 h 424791"/>
              <a:gd name="connsiteX0" fmla="*/ 0 w 9161929"/>
              <a:gd name="connsiteY0" fmla="*/ 0 h 363276"/>
              <a:gd name="connsiteX1" fmla="*/ 9155952 w 9161929"/>
              <a:gd name="connsiteY1" fmla="*/ 91388 h 363276"/>
              <a:gd name="connsiteX2" fmla="*/ 9161929 w 9161929"/>
              <a:gd name="connsiteY2" fmla="*/ 290343 h 363276"/>
              <a:gd name="connsiteX3" fmla="*/ 17929 w 9161929"/>
              <a:gd name="connsiteY3" fmla="*/ 183520 h 363276"/>
              <a:gd name="connsiteX4" fmla="*/ 0 w 9161929"/>
              <a:gd name="connsiteY4" fmla="*/ 0 h 363276"/>
              <a:gd name="connsiteX0" fmla="*/ 0 w 9161929"/>
              <a:gd name="connsiteY0" fmla="*/ 0 h 363276"/>
              <a:gd name="connsiteX1" fmla="*/ 9155952 w 9161929"/>
              <a:gd name="connsiteY1" fmla="*/ 91388 h 363276"/>
              <a:gd name="connsiteX2" fmla="*/ 9161929 w 9161929"/>
              <a:gd name="connsiteY2" fmla="*/ 290343 h 363276"/>
              <a:gd name="connsiteX3" fmla="*/ 17929 w 9161929"/>
              <a:gd name="connsiteY3" fmla="*/ 183520 h 363276"/>
              <a:gd name="connsiteX4" fmla="*/ 0 w 9161929"/>
              <a:gd name="connsiteY4" fmla="*/ 0 h 363276"/>
              <a:gd name="connsiteX0" fmla="*/ 0 w 9173881"/>
              <a:gd name="connsiteY0" fmla="*/ 0 h 363276"/>
              <a:gd name="connsiteX1" fmla="*/ 9173881 w 9173881"/>
              <a:gd name="connsiteY1" fmla="*/ 91388 h 363276"/>
              <a:gd name="connsiteX2" fmla="*/ 9161929 w 9173881"/>
              <a:gd name="connsiteY2" fmla="*/ 290343 h 363276"/>
              <a:gd name="connsiteX3" fmla="*/ 17929 w 9173881"/>
              <a:gd name="connsiteY3" fmla="*/ 183520 h 363276"/>
              <a:gd name="connsiteX4" fmla="*/ 0 w 9173881"/>
              <a:gd name="connsiteY4" fmla="*/ 0 h 363276"/>
              <a:gd name="connsiteX0" fmla="*/ 0 w 9179858"/>
              <a:gd name="connsiteY0" fmla="*/ 0 h 363276"/>
              <a:gd name="connsiteX1" fmla="*/ 9173881 w 9179858"/>
              <a:gd name="connsiteY1" fmla="*/ 91388 h 363276"/>
              <a:gd name="connsiteX2" fmla="*/ 9179858 w 9179858"/>
              <a:gd name="connsiteY2" fmla="*/ 290343 h 363276"/>
              <a:gd name="connsiteX3" fmla="*/ 17929 w 9179858"/>
              <a:gd name="connsiteY3" fmla="*/ 183520 h 363276"/>
              <a:gd name="connsiteX4" fmla="*/ 0 w 9179858"/>
              <a:gd name="connsiteY4" fmla="*/ 0 h 363276"/>
              <a:gd name="connsiteX0" fmla="*/ 5977 w 9185835"/>
              <a:gd name="connsiteY0" fmla="*/ 0 h 364280"/>
              <a:gd name="connsiteX1" fmla="*/ 9179858 w 9185835"/>
              <a:gd name="connsiteY1" fmla="*/ 91388 h 364280"/>
              <a:gd name="connsiteX2" fmla="*/ 9185835 w 9185835"/>
              <a:gd name="connsiteY2" fmla="*/ 290343 h 364280"/>
              <a:gd name="connsiteX3" fmla="*/ 0 w 9185835"/>
              <a:gd name="connsiteY3" fmla="*/ 186758 h 364280"/>
              <a:gd name="connsiteX4" fmla="*/ 5977 w 9185835"/>
              <a:gd name="connsiteY4" fmla="*/ 0 h 364280"/>
              <a:gd name="connsiteX0" fmla="*/ 5977 w 9189517"/>
              <a:gd name="connsiteY0" fmla="*/ 0 h 364280"/>
              <a:gd name="connsiteX1" fmla="*/ 9189517 w 9189517"/>
              <a:gd name="connsiteY1" fmla="*/ 93995 h 364280"/>
              <a:gd name="connsiteX2" fmla="*/ 9185835 w 9189517"/>
              <a:gd name="connsiteY2" fmla="*/ 290343 h 364280"/>
              <a:gd name="connsiteX3" fmla="*/ 0 w 9189517"/>
              <a:gd name="connsiteY3" fmla="*/ 186758 h 364280"/>
              <a:gd name="connsiteX4" fmla="*/ 5977 w 9189517"/>
              <a:gd name="connsiteY4" fmla="*/ 0 h 3642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89517" h="364280">
                <a:moveTo>
                  <a:pt x="5977" y="0"/>
                </a:moveTo>
                <a:cubicBezTo>
                  <a:pt x="1410447" y="236593"/>
                  <a:pt x="5143448" y="278004"/>
                  <a:pt x="9189517" y="93995"/>
                </a:cubicBezTo>
                <a:cubicBezTo>
                  <a:pt x="9188290" y="159444"/>
                  <a:pt x="9187062" y="224894"/>
                  <a:pt x="9185835" y="290343"/>
                </a:cubicBezTo>
                <a:cubicBezTo>
                  <a:pt x="4858870" y="426330"/>
                  <a:pt x="657411" y="364822"/>
                  <a:pt x="0" y="186758"/>
                </a:cubicBezTo>
                <a:lnTo>
                  <a:pt x="5977" y="0"/>
                </a:lnTo>
                <a:close/>
              </a:path>
            </a:pathLst>
          </a:custGeom>
          <a:solidFill>
            <a:srgbClr val="00B7A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ext Placeholder 4">
            <a:extLst>
              <a:ext uri="{FF2B5EF4-FFF2-40B4-BE49-F238E27FC236}">
                <a16:creationId xmlns:a16="http://schemas.microsoft.com/office/drawing/2014/main" id="{4C589B34-7592-1FDC-84F6-E57A6A2F0E4A}"/>
              </a:ext>
            </a:extLst>
          </p:cNvPr>
          <p:cNvSpPr>
            <a:spLocks noGrp="1"/>
          </p:cNvSpPr>
          <p:nvPr>
            <p:ph type="body" sz="quarter" idx="13" hasCustomPrompt="1"/>
          </p:nvPr>
        </p:nvSpPr>
        <p:spPr>
          <a:xfrm>
            <a:off x="194668" y="5542318"/>
            <a:ext cx="4377332" cy="1158745"/>
          </a:xfrm>
          <a:prstGeom prst="rect">
            <a:avLst/>
          </a:prstGeom>
        </p:spPr>
        <p:txBody>
          <a:bodyPr anchor="t"/>
          <a:lstStyle>
            <a:lvl1pPr marL="0" indent="0">
              <a:spcBef>
                <a:spcPts val="0"/>
              </a:spcBef>
              <a:buFontTx/>
              <a:buNone/>
              <a:defRPr sz="1800">
                <a:solidFill>
                  <a:schemeClr val="bg1"/>
                </a:solidFill>
                <a:latin typeface="Rubik Medium" panose="02000604000000020004" pitchFamily="2" charset="-79"/>
                <a:cs typeface="Rubik Medium" panose="02000604000000020004" pitchFamily="2" charset="-79"/>
              </a:defRPr>
            </a:lvl1pPr>
          </a:lstStyle>
          <a:p>
            <a:pPr fontAlgn="b"/>
            <a:r>
              <a:rPr lang="en-GB" baseline="0">
                <a:solidFill>
                  <a:schemeClr val="bg1"/>
                </a:solidFill>
              </a:rPr>
              <a:t>Click to edit two line subhead to add further information</a:t>
            </a:r>
          </a:p>
        </p:txBody>
      </p:sp>
      <p:sp>
        <p:nvSpPr>
          <p:cNvPr id="3" name="Picture Placeholder 4">
            <a:extLst>
              <a:ext uri="{FF2B5EF4-FFF2-40B4-BE49-F238E27FC236}">
                <a16:creationId xmlns:a16="http://schemas.microsoft.com/office/drawing/2014/main" id="{B4C58E21-7BC2-5809-C8EC-0720191F4EDB}"/>
              </a:ext>
            </a:extLst>
          </p:cNvPr>
          <p:cNvSpPr>
            <a:spLocks noGrp="1"/>
          </p:cNvSpPr>
          <p:nvPr>
            <p:ph type="pic" sz="quarter" idx="12"/>
          </p:nvPr>
        </p:nvSpPr>
        <p:spPr>
          <a:xfrm>
            <a:off x="-8966" y="0"/>
            <a:ext cx="9159230" cy="3689620"/>
          </a:xfrm>
          <a:custGeom>
            <a:avLst/>
            <a:gdLst>
              <a:gd name="connsiteX0" fmla="*/ 0 w 9152967"/>
              <a:gd name="connsiteY0" fmla="*/ 0 h 3717366"/>
              <a:gd name="connsiteX1" fmla="*/ 9152967 w 9152967"/>
              <a:gd name="connsiteY1" fmla="*/ 0 h 3717366"/>
              <a:gd name="connsiteX2" fmla="*/ 9152967 w 9152967"/>
              <a:gd name="connsiteY2" fmla="*/ 3717366 h 3717366"/>
              <a:gd name="connsiteX3" fmla="*/ 0 w 9152967"/>
              <a:gd name="connsiteY3" fmla="*/ 3717366 h 3717366"/>
              <a:gd name="connsiteX4" fmla="*/ 0 w 9152967"/>
              <a:gd name="connsiteY4" fmla="*/ 0 h 3717366"/>
              <a:gd name="connsiteX0" fmla="*/ 0 w 9152967"/>
              <a:gd name="connsiteY0" fmla="*/ 0 h 3717366"/>
              <a:gd name="connsiteX1" fmla="*/ 9152967 w 9152967"/>
              <a:gd name="connsiteY1" fmla="*/ 0 h 3717366"/>
              <a:gd name="connsiteX2" fmla="*/ 9152967 w 9152967"/>
              <a:gd name="connsiteY2" fmla="*/ 3717366 h 3717366"/>
              <a:gd name="connsiteX3" fmla="*/ 6263 w 9152967"/>
              <a:gd name="connsiteY3" fmla="*/ 3304007 h 3717366"/>
              <a:gd name="connsiteX4" fmla="*/ 0 w 9152967"/>
              <a:gd name="connsiteY4" fmla="*/ 0 h 3717366"/>
              <a:gd name="connsiteX0" fmla="*/ 0 w 9159230"/>
              <a:gd name="connsiteY0" fmla="*/ 0 h 3479372"/>
              <a:gd name="connsiteX1" fmla="*/ 9152967 w 9159230"/>
              <a:gd name="connsiteY1" fmla="*/ 0 h 3479372"/>
              <a:gd name="connsiteX2" fmla="*/ 9159230 w 9159230"/>
              <a:gd name="connsiteY2" fmla="*/ 3479372 h 3479372"/>
              <a:gd name="connsiteX3" fmla="*/ 6263 w 9159230"/>
              <a:gd name="connsiteY3" fmla="*/ 3304007 h 3479372"/>
              <a:gd name="connsiteX4" fmla="*/ 0 w 9159230"/>
              <a:gd name="connsiteY4" fmla="*/ 0 h 3479372"/>
              <a:gd name="connsiteX0" fmla="*/ 0 w 9159230"/>
              <a:gd name="connsiteY0" fmla="*/ 0 h 3618562"/>
              <a:gd name="connsiteX1" fmla="*/ 9152967 w 9159230"/>
              <a:gd name="connsiteY1" fmla="*/ 0 h 3618562"/>
              <a:gd name="connsiteX2" fmla="*/ 9159230 w 9159230"/>
              <a:gd name="connsiteY2" fmla="*/ 3479372 h 3618562"/>
              <a:gd name="connsiteX3" fmla="*/ 6263 w 9159230"/>
              <a:gd name="connsiteY3" fmla="*/ 3304007 h 3618562"/>
              <a:gd name="connsiteX4" fmla="*/ 0 w 9159230"/>
              <a:gd name="connsiteY4" fmla="*/ 0 h 3618562"/>
              <a:gd name="connsiteX0" fmla="*/ 0 w 9159230"/>
              <a:gd name="connsiteY0" fmla="*/ 0 h 3706196"/>
              <a:gd name="connsiteX1" fmla="*/ 9152967 w 9159230"/>
              <a:gd name="connsiteY1" fmla="*/ 0 h 3706196"/>
              <a:gd name="connsiteX2" fmla="*/ 9159230 w 9159230"/>
              <a:gd name="connsiteY2" fmla="*/ 3479372 h 3706196"/>
              <a:gd name="connsiteX3" fmla="*/ 6263 w 9159230"/>
              <a:gd name="connsiteY3" fmla="*/ 3304007 h 3706196"/>
              <a:gd name="connsiteX4" fmla="*/ 0 w 9159230"/>
              <a:gd name="connsiteY4" fmla="*/ 0 h 3706196"/>
              <a:gd name="connsiteX0" fmla="*/ 0 w 9159230"/>
              <a:gd name="connsiteY0" fmla="*/ 0 h 3679648"/>
              <a:gd name="connsiteX1" fmla="*/ 9152967 w 9159230"/>
              <a:gd name="connsiteY1" fmla="*/ 0 h 3679648"/>
              <a:gd name="connsiteX2" fmla="*/ 9159230 w 9159230"/>
              <a:gd name="connsiteY2" fmla="*/ 3479372 h 3679648"/>
              <a:gd name="connsiteX3" fmla="*/ 6263 w 9159230"/>
              <a:gd name="connsiteY3" fmla="*/ 3304007 h 3679648"/>
              <a:gd name="connsiteX4" fmla="*/ 0 w 9159230"/>
              <a:gd name="connsiteY4" fmla="*/ 0 h 3679648"/>
              <a:gd name="connsiteX0" fmla="*/ 0 w 9159230"/>
              <a:gd name="connsiteY0" fmla="*/ 0 h 3689620"/>
              <a:gd name="connsiteX1" fmla="*/ 9152967 w 9159230"/>
              <a:gd name="connsiteY1" fmla="*/ 0 h 3689620"/>
              <a:gd name="connsiteX2" fmla="*/ 9159230 w 9159230"/>
              <a:gd name="connsiteY2" fmla="*/ 3479372 h 3689620"/>
              <a:gd name="connsiteX3" fmla="*/ 6263 w 9159230"/>
              <a:gd name="connsiteY3" fmla="*/ 3304007 h 3689620"/>
              <a:gd name="connsiteX4" fmla="*/ 0 w 9159230"/>
              <a:gd name="connsiteY4" fmla="*/ 0 h 36896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9230" h="3689620">
                <a:moveTo>
                  <a:pt x="0" y="0"/>
                </a:moveTo>
                <a:lnTo>
                  <a:pt x="9152967" y="0"/>
                </a:lnTo>
                <a:cubicBezTo>
                  <a:pt x="9155055" y="1159791"/>
                  <a:pt x="9157142" y="2319581"/>
                  <a:pt x="9159230" y="3479372"/>
                </a:cubicBezTo>
                <a:cubicBezTo>
                  <a:pt x="5951666" y="3790435"/>
                  <a:pt x="1410079" y="3775821"/>
                  <a:pt x="6263" y="3304007"/>
                </a:cubicBezTo>
                <a:cubicBezTo>
                  <a:pt x="4175" y="2202671"/>
                  <a:pt x="2088" y="1101336"/>
                  <a:pt x="0" y="0"/>
                </a:cubicBezTo>
                <a:close/>
              </a:path>
            </a:pathLst>
          </a:custGeom>
        </p:spPr>
        <p:txBody>
          <a:bodyPr/>
          <a:lstStyle/>
          <a:p>
            <a:r>
              <a:rPr lang="en-US"/>
              <a:t>Click icon to add picture</a:t>
            </a:r>
            <a:endParaRPr lang="en-GB"/>
          </a:p>
        </p:txBody>
      </p:sp>
      <p:pic>
        <p:nvPicPr>
          <p:cNvPr id="4" name="Picture 3">
            <a:extLst>
              <a:ext uri="{FF2B5EF4-FFF2-40B4-BE49-F238E27FC236}">
                <a16:creationId xmlns:a16="http://schemas.microsoft.com/office/drawing/2014/main" id="{2B7A3CF2-9D64-53BF-E73F-E9E9CCAFDD7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956038" y="5988289"/>
            <a:ext cx="2013615" cy="602434"/>
          </a:xfrm>
          <a:prstGeom prst="rect">
            <a:avLst/>
          </a:prstGeom>
        </p:spPr>
      </p:pic>
    </p:spTree>
    <p:extLst>
      <p:ext uri="{BB962C8B-B14F-4D97-AF65-F5344CB8AC3E}">
        <p14:creationId xmlns:p14="http://schemas.microsoft.com/office/powerpoint/2010/main" val="177020578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4_Cover page image 1">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608FFF7-A77D-915F-A038-ACD5E8477185}"/>
              </a:ext>
            </a:extLst>
          </p:cNvPr>
          <p:cNvSpPr/>
          <p:nvPr/>
        </p:nvSpPr>
        <p:spPr>
          <a:xfrm>
            <a:off x="-4831" y="3590140"/>
            <a:ext cx="4895844" cy="3275106"/>
          </a:xfrm>
          <a:custGeom>
            <a:avLst/>
            <a:gdLst>
              <a:gd name="connsiteX0" fmla="*/ 0 w 4601884"/>
              <a:gd name="connsiteY0" fmla="*/ 0 h 3230282"/>
              <a:gd name="connsiteX1" fmla="*/ 4601884 w 4601884"/>
              <a:gd name="connsiteY1" fmla="*/ 0 h 3230282"/>
              <a:gd name="connsiteX2" fmla="*/ 4601884 w 4601884"/>
              <a:gd name="connsiteY2" fmla="*/ 3230282 h 3230282"/>
              <a:gd name="connsiteX3" fmla="*/ 0 w 4601884"/>
              <a:gd name="connsiteY3" fmla="*/ 3230282 h 3230282"/>
              <a:gd name="connsiteX4" fmla="*/ 0 w 4601884"/>
              <a:gd name="connsiteY4" fmla="*/ 0 h 3230282"/>
              <a:gd name="connsiteX0" fmla="*/ 0 w 4894731"/>
              <a:gd name="connsiteY0" fmla="*/ 0 h 3230282"/>
              <a:gd name="connsiteX1" fmla="*/ 4894731 w 4894731"/>
              <a:gd name="connsiteY1" fmla="*/ 227106 h 3230282"/>
              <a:gd name="connsiteX2" fmla="*/ 4601884 w 4894731"/>
              <a:gd name="connsiteY2" fmla="*/ 3230282 h 3230282"/>
              <a:gd name="connsiteX3" fmla="*/ 0 w 4894731"/>
              <a:gd name="connsiteY3" fmla="*/ 3230282 h 3230282"/>
              <a:gd name="connsiteX4" fmla="*/ 0 w 4894731"/>
              <a:gd name="connsiteY4" fmla="*/ 0 h 3230282"/>
              <a:gd name="connsiteX0" fmla="*/ 0 w 4894731"/>
              <a:gd name="connsiteY0" fmla="*/ 0 h 3230282"/>
              <a:gd name="connsiteX1" fmla="*/ 4894731 w 4894731"/>
              <a:gd name="connsiteY1" fmla="*/ 227106 h 3230282"/>
              <a:gd name="connsiteX2" fmla="*/ 4601884 w 4894731"/>
              <a:gd name="connsiteY2" fmla="*/ 3230282 h 3230282"/>
              <a:gd name="connsiteX3" fmla="*/ 0 w 4894731"/>
              <a:gd name="connsiteY3" fmla="*/ 3230282 h 3230282"/>
              <a:gd name="connsiteX4" fmla="*/ 0 w 4894731"/>
              <a:gd name="connsiteY4" fmla="*/ 0 h 3230282"/>
              <a:gd name="connsiteX0" fmla="*/ 0 w 4894731"/>
              <a:gd name="connsiteY0" fmla="*/ 0 h 3230282"/>
              <a:gd name="connsiteX1" fmla="*/ 4894731 w 4894731"/>
              <a:gd name="connsiteY1" fmla="*/ 227106 h 3230282"/>
              <a:gd name="connsiteX2" fmla="*/ 4601884 w 4894731"/>
              <a:gd name="connsiteY2" fmla="*/ 3230282 h 3230282"/>
              <a:gd name="connsiteX3" fmla="*/ 0 w 4894731"/>
              <a:gd name="connsiteY3" fmla="*/ 3230282 h 3230282"/>
              <a:gd name="connsiteX4" fmla="*/ 0 w 4894731"/>
              <a:gd name="connsiteY4" fmla="*/ 0 h 3230282"/>
              <a:gd name="connsiteX0" fmla="*/ 0 w 4895844"/>
              <a:gd name="connsiteY0" fmla="*/ 0 h 3230282"/>
              <a:gd name="connsiteX1" fmla="*/ 4894731 w 4895844"/>
              <a:gd name="connsiteY1" fmla="*/ 227106 h 3230282"/>
              <a:gd name="connsiteX2" fmla="*/ 4601884 w 4895844"/>
              <a:gd name="connsiteY2" fmla="*/ 3230282 h 3230282"/>
              <a:gd name="connsiteX3" fmla="*/ 0 w 4895844"/>
              <a:gd name="connsiteY3" fmla="*/ 3230282 h 3230282"/>
              <a:gd name="connsiteX4" fmla="*/ 0 w 4895844"/>
              <a:gd name="connsiteY4" fmla="*/ 0 h 32302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895844" h="3230282">
                <a:moveTo>
                  <a:pt x="0" y="0"/>
                </a:moveTo>
                <a:lnTo>
                  <a:pt x="4894731" y="227106"/>
                </a:lnTo>
                <a:cubicBezTo>
                  <a:pt x="4912196" y="2757796"/>
                  <a:pt x="4720125" y="2839520"/>
                  <a:pt x="4601884" y="3230282"/>
                </a:cubicBezTo>
                <a:lnTo>
                  <a:pt x="0" y="3230282"/>
                </a:lnTo>
                <a:lnTo>
                  <a:pt x="0" y="0"/>
                </a:lnTo>
                <a:close/>
              </a:path>
            </a:pathLst>
          </a:custGeom>
          <a:solidFill>
            <a:srgbClr val="0ABA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Text Placeholder 4">
            <a:extLst>
              <a:ext uri="{FF2B5EF4-FFF2-40B4-BE49-F238E27FC236}">
                <a16:creationId xmlns:a16="http://schemas.microsoft.com/office/drawing/2014/main" id="{693367D9-5732-C540-9657-B1324726E0E5}"/>
              </a:ext>
            </a:extLst>
          </p:cNvPr>
          <p:cNvSpPr>
            <a:spLocks noGrp="1"/>
          </p:cNvSpPr>
          <p:nvPr>
            <p:ph type="body" sz="quarter" idx="11" hasCustomPrompt="1"/>
          </p:nvPr>
        </p:nvSpPr>
        <p:spPr>
          <a:xfrm>
            <a:off x="194668" y="4300154"/>
            <a:ext cx="4480460" cy="1158745"/>
          </a:xfrm>
          <a:prstGeom prst="rect">
            <a:avLst/>
          </a:prstGeom>
        </p:spPr>
        <p:txBody>
          <a:bodyPr anchor="t"/>
          <a:lstStyle>
            <a:lvl1pPr marL="0" indent="0">
              <a:spcBef>
                <a:spcPts val="0"/>
              </a:spcBef>
              <a:buFontTx/>
              <a:buNone/>
              <a:defRPr sz="3200">
                <a:solidFill>
                  <a:schemeClr val="bg1"/>
                </a:solidFill>
                <a:latin typeface="Rubik Medium" panose="02000604000000020004" pitchFamily="2" charset="-79"/>
                <a:cs typeface="Rubik Medium" panose="02000604000000020004" pitchFamily="2" charset="-79"/>
              </a:defRPr>
            </a:lvl1pPr>
          </a:lstStyle>
          <a:p>
            <a:pPr fontAlgn="b"/>
            <a:r>
              <a:rPr lang="en-GB" baseline="0">
                <a:solidFill>
                  <a:schemeClr val="bg1"/>
                </a:solidFill>
              </a:rPr>
              <a:t>Click to edit two line Master headline</a:t>
            </a:r>
          </a:p>
        </p:txBody>
      </p:sp>
      <p:sp>
        <p:nvSpPr>
          <p:cNvPr id="9" name="Rectangle 8">
            <a:extLst>
              <a:ext uri="{FF2B5EF4-FFF2-40B4-BE49-F238E27FC236}">
                <a16:creationId xmlns:a16="http://schemas.microsoft.com/office/drawing/2014/main" id="{22445457-BF95-FB7B-8556-B97CC2F551EB}"/>
              </a:ext>
            </a:extLst>
          </p:cNvPr>
          <p:cNvSpPr/>
          <p:nvPr/>
        </p:nvSpPr>
        <p:spPr>
          <a:xfrm>
            <a:off x="-8966" y="3303378"/>
            <a:ext cx="9156636" cy="672436"/>
          </a:xfrm>
          <a:custGeom>
            <a:avLst/>
            <a:gdLst>
              <a:gd name="connsiteX0" fmla="*/ 0 w 9550400"/>
              <a:gd name="connsiteY0" fmla="*/ 0 h 316753"/>
              <a:gd name="connsiteX1" fmla="*/ 9550400 w 9550400"/>
              <a:gd name="connsiteY1" fmla="*/ 0 h 316753"/>
              <a:gd name="connsiteX2" fmla="*/ 9550400 w 9550400"/>
              <a:gd name="connsiteY2" fmla="*/ 316753 h 316753"/>
              <a:gd name="connsiteX3" fmla="*/ 0 w 9550400"/>
              <a:gd name="connsiteY3" fmla="*/ 316753 h 316753"/>
              <a:gd name="connsiteX4" fmla="*/ 0 w 9550400"/>
              <a:gd name="connsiteY4" fmla="*/ 0 h 316753"/>
              <a:gd name="connsiteX0" fmla="*/ 0 w 9550400"/>
              <a:gd name="connsiteY0" fmla="*/ 0 h 1655482"/>
              <a:gd name="connsiteX1" fmla="*/ 9550400 w 9550400"/>
              <a:gd name="connsiteY1" fmla="*/ 0 h 1655482"/>
              <a:gd name="connsiteX2" fmla="*/ 9550400 w 9550400"/>
              <a:gd name="connsiteY2" fmla="*/ 316753 h 1655482"/>
              <a:gd name="connsiteX3" fmla="*/ 304800 w 9550400"/>
              <a:gd name="connsiteY3" fmla="*/ 1655482 h 1655482"/>
              <a:gd name="connsiteX4" fmla="*/ 0 w 9550400"/>
              <a:gd name="connsiteY4" fmla="*/ 0 h 1655482"/>
              <a:gd name="connsiteX0" fmla="*/ 262965 w 9245600"/>
              <a:gd name="connsiteY0" fmla="*/ 1069788 h 1655482"/>
              <a:gd name="connsiteX1" fmla="*/ 9245600 w 9245600"/>
              <a:gd name="connsiteY1" fmla="*/ 0 h 1655482"/>
              <a:gd name="connsiteX2" fmla="*/ 9245600 w 9245600"/>
              <a:gd name="connsiteY2" fmla="*/ 316753 h 1655482"/>
              <a:gd name="connsiteX3" fmla="*/ 0 w 9245600"/>
              <a:gd name="connsiteY3" fmla="*/ 1655482 h 1655482"/>
              <a:gd name="connsiteX4" fmla="*/ 262965 w 9245600"/>
              <a:gd name="connsiteY4" fmla="*/ 1069788 h 1655482"/>
              <a:gd name="connsiteX0" fmla="*/ 0 w 9251576"/>
              <a:gd name="connsiteY0" fmla="*/ 1410447 h 1655482"/>
              <a:gd name="connsiteX1" fmla="*/ 9251576 w 9251576"/>
              <a:gd name="connsiteY1" fmla="*/ 0 h 1655482"/>
              <a:gd name="connsiteX2" fmla="*/ 9251576 w 9251576"/>
              <a:gd name="connsiteY2" fmla="*/ 316753 h 1655482"/>
              <a:gd name="connsiteX3" fmla="*/ 5976 w 9251576"/>
              <a:gd name="connsiteY3" fmla="*/ 1655482 h 1655482"/>
              <a:gd name="connsiteX4" fmla="*/ 0 w 9251576"/>
              <a:gd name="connsiteY4" fmla="*/ 1410447 h 1655482"/>
              <a:gd name="connsiteX0" fmla="*/ 0 w 9251576"/>
              <a:gd name="connsiteY0" fmla="*/ 1410447 h 1810870"/>
              <a:gd name="connsiteX1" fmla="*/ 9251576 w 9251576"/>
              <a:gd name="connsiteY1" fmla="*/ 0 h 1810870"/>
              <a:gd name="connsiteX2" fmla="*/ 9161929 w 9251576"/>
              <a:gd name="connsiteY2" fmla="*/ 1810870 h 1810870"/>
              <a:gd name="connsiteX3" fmla="*/ 5976 w 9251576"/>
              <a:gd name="connsiteY3" fmla="*/ 1655482 h 1810870"/>
              <a:gd name="connsiteX4" fmla="*/ 0 w 9251576"/>
              <a:gd name="connsiteY4" fmla="*/ 1410447 h 1810870"/>
              <a:gd name="connsiteX0" fmla="*/ 0 w 9161929"/>
              <a:gd name="connsiteY0" fmla="*/ 0 h 400423"/>
              <a:gd name="connsiteX1" fmla="*/ 9161929 w 9161929"/>
              <a:gd name="connsiteY1" fmla="*/ 95623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9976 w 9161929"/>
              <a:gd name="connsiteY1" fmla="*/ 19124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1957 h 402380"/>
              <a:gd name="connsiteX1" fmla="*/ 9144000 w 9161929"/>
              <a:gd name="connsiteY1" fmla="*/ 109533 h 402380"/>
              <a:gd name="connsiteX2" fmla="*/ 9161929 w 9161929"/>
              <a:gd name="connsiteY2" fmla="*/ 402380 h 402380"/>
              <a:gd name="connsiteX3" fmla="*/ 5976 w 9161929"/>
              <a:gd name="connsiteY3" fmla="*/ 246992 h 402380"/>
              <a:gd name="connsiteX4" fmla="*/ 0 w 9161929"/>
              <a:gd name="connsiteY4" fmla="*/ 1957 h 402380"/>
              <a:gd name="connsiteX0" fmla="*/ 0 w 9161929"/>
              <a:gd name="connsiteY0" fmla="*/ 2559 h 402982"/>
              <a:gd name="connsiteX1" fmla="*/ 9144000 w 9161929"/>
              <a:gd name="connsiteY1" fmla="*/ 110135 h 402982"/>
              <a:gd name="connsiteX2" fmla="*/ 9161929 w 9161929"/>
              <a:gd name="connsiteY2" fmla="*/ 402982 h 402982"/>
              <a:gd name="connsiteX3" fmla="*/ 5976 w 9161929"/>
              <a:gd name="connsiteY3" fmla="*/ 247594 h 402982"/>
              <a:gd name="connsiteX4" fmla="*/ 0 w 9161929"/>
              <a:gd name="connsiteY4" fmla="*/ 2559 h 402982"/>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41652"/>
              <a:gd name="connsiteX1" fmla="*/ 9144000 w 9161929"/>
              <a:gd name="connsiteY1" fmla="*/ 107576 h 441652"/>
              <a:gd name="connsiteX2" fmla="*/ 9161929 w 9161929"/>
              <a:gd name="connsiteY2" fmla="*/ 400423 h 441652"/>
              <a:gd name="connsiteX3" fmla="*/ 5976 w 9161929"/>
              <a:gd name="connsiteY3" fmla="*/ 245035 h 441652"/>
              <a:gd name="connsiteX4" fmla="*/ 0 w 9161929"/>
              <a:gd name="connsiteY4" fmla="*/ 0 h 441652"/>
              <a:gd name="connsiteX0" fmla="*/ 0 w 9161929"/>
              <a:gd name="connsiteY0" fmla="*/ 0 h 472675"/>
              <a:gd name="connsiteX1" fmla="*/ 9144000 w 9161929"/>
              <a:gd name="connsiteY1" fmla="*/ 107576 h 472675"/>
              <a:gd name="connsiteX2" fmla="*/ 9161929 w 9161929"/>
              <a:gd name="connsiteY2" fmla="*/ 400423 h 472675"/>
              <a:gd name="connsiteX3" fmla="*/ 5976 w 9161929"/>
              <a:gd name="connsiteY3" fmla="*/ 245035 h 472675"/>
              <a:gd name="connsiteX4" fmla="*/ 0 w 9161929"/>
              <a:gd name="connsiteY4" fmla="*/ 0 h 472675"/>
              <a:gd name="connsiteX0" fmla="*/ 0 w 9161929"/>
              <a:gd name="connsiteY0" fmla="*/ 0 h 465200"/>
              <a:gd name="connsiteX1" fmla="*/ 9144000 w 9161929"/>
              <a:gd name="connsiteY1" fmla="*/ 107576 h 465200"/>
              <a:gd name="connsiteX2" fmla="*/ 9161929 w 9161929"/>
              <a:gd name="connsiteY2" fmla="*/ 400423 h 465200"/>
              <a:gd name="connsiteX3" fmla="*/ 5976 w 9161929"/>
              <a:gd name="connsiteY3" fmla="*/ 245035 h 465200"/>
              <a:gd name="connsiteX4" fmla="*/ 0 w 9161929"/>
              <a:gd name="connsiteY4" fmla="*/ 0 h 465200"/>
              <a:gd name="connsiteX0" fmla="*/ 0 w 9149976"/>
              <a:gd name="connsiteY0" fmla="*/ 0 h 430862"/>
              <a:gd name="connsiteX1" fmla="*/ 9144000 w 9149976"/>
              <a:gd name="connsiteY1" fmla="*/ 107576 h 430862"/>
              <a:gd name="connsiteX2" fmla="*/ 9149976 w 9149976"/>
              <a:gd name="connsiteY2" fmla="*/ 351858 h 430862"/>
              <a:gd name="connsiteX3" fmla="*/ 5976 w 9149976"/>
              <a:gd name="connsiteY3" fmla="*/ 245035 h 430862"/>
              <a:gd name="connsiteX4" fmla="*/ 0 w 9149976"/>
              <a:gd name="connsiteY4" fmla="*/ 0 h 430862"/>
              <a:gd name="connsiteX0" fmla="*/ 0 w 9155952"/>
              <a:gd name="connsiteY0" fmla="*/ 0 h 430862"/>
              <a:gd name="connsiteX1" fmla="*/ 9155952 w 9155952"/>
              <a:gd name="connsiteY1" fmla="*/ 107576 h 430862"/>
              <a:gd name="connsiteX2" fmla="*/ 9149976 w 9155952"/>
              <a:gd name="connsiteY2" fmla="*/ 351858 h 430862"/>
              <a:gd name="connsiteX3" fmla="*/ 5976 w 9155952"/>
              <a:gd name="connsiteY3" fmla="*/ 245035 h 430862"/>
              <a:gd name="connsiteX4" fmla="*/ 0 w 9155952"/>
              <a:gd name="connsiteY4" fmla="*/ 0 h 430862"/>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35488"/>
              <a:gd name="connsiteX1" fmla="*/ 9155952 w 9155952"/>
              <a:gd name="connsiteY1" fmla="*/ 107576 h 435488"/>
              <a:gd name="connsiteX2" fmla="*/ 9149976 w 9155952"/>
              <a:gd name="connsiteY2" fmla="*/ 351858 h 435488"/>
              <a:gd name="connsiteX3" fmla="*/ 5976 w 9155952"/>
              <a:gd name="connsiteY3" fmla="*/ 245035 h 435488"/>
              <a:gd name="connsiteX4" fmla="*/ 0 w 9155952"/>
              <a:gd name="connsiteY4" fmla="*/ 0 h 435488"/>
              <a:gd name="connsiteX0" fmla="*/ 0 w 9155952"/>
              <a:gd name="connsiteY0" fmla="*/ 0 h 413457"/>
              <a:gd name="connsiteX1" fmla="*/ 9155952 w 9155952"/>
              <a:gd name="connsiteY1" fmla="*/ 107576 h 413457"/>
              <a:gd name="connsiteX2" fmla="*/ 9149976 w 9155952"/>
              <a:gd name="connsiteY2" fmla="*/ 351858 h 413457"/>
              <a:gd name="connsiteX3" fmla="*/ 5976 w 9155952"/>
              <a:gd name="connsiteY3" fmla="*/ 245035 h 413457"/>
              <a:gd name="connsiteX4" fmla="*/ 0 w 9155952"/>
              <a:gd name="connsiteY4" fmla="*/ 0 h 413457"/>
              <a:gd name="connsiteX0" fmla="*/ 0 w 9155952"/>
              <a:gd name="connsiteY0" fmla="*/ 0 h 351858"/>
              <a:gd name="connsiteX1" fmla="*/ 9155952 w 9155952"/>
              <a:gd name="connsiteY1" fmla="*/ 107576 h 351858"/>
              <a:gd name="connsiteX2" fmla="*/ 9149976 w 9155952"/>
              <a:gd name="connsiteY2" fmla="*/ 351858 h 351858"/>
              <a:gd name="connsiteX3" fmla="*/ 5976 w 9155952"/>
              <a:gd name="connsiteY3" fmla="*/ 245035 h 351858"/>
              <a:gd name="connsiteX4" fmla="*/ 0 w 9155952"/>
              <a:gd name="connsiteY4" fmla="*/ 0 h 351858"/>
              <a:gd name="connsiteX0" fmla="*/ 0 w 9155952"/>
              <a:gd name="connsiteY0" fmla="*/ 0 h 408476"/>
              <a:gd name="connsiteX1" fmla="*/ 9155952 w 9155952"/>
              <a:gd name="connsiteY1" fmla="*/ 107576 h 408476"/>
              <a:gd name="connsiteX2" fmla="*/ 9149976 w 9155952"/>
              <a:gd name="connsiteY2" fmla="*/ 351858 h 408476"/>
              <a:gd name="connsiteX3" fmla="*/ 5976 w 9155952"/>
              <a:gd name="connsiteY3" fmla="*/ 245035 h 408476"/>
              <a:gd name="connsiteX4" fmla="*/ 0 w 9155952"/>
              <a:gd name="connsiteY4" fmla="*/ 0 h 408476"/>
              <a:gd name="connsiteX0" fmla="*/ 0 w 9155952"/>
              <a:gd name="connsiteY0" fmla="*/ 0 h 436223"/>
              <a:gd name="connsiteX1" fmla="*/ 9155952 w 9155952"/>
              <a:gd name="connsiteY1" fmla="*/ 107576 h 436223"/>
              <a:gd name="connsiteX2" fmla="*/ 9149976 w 9155952"/>
              <a:gd name="connsiteY2" fmla="*/ 351858 h 436223"/>
              <a:gd name="connsiteX3" fmla="*/ 5976 w 9155952"/>
              <a:gd name="connsiteY3" fmla="*/ 245035 h 436223"/>
              <a:gd name="connsiteX4" fmla="*/ 0 w 9155952"/>
              <a:gd name="connsiteY4" fmla="*/ 0 h 436223"/>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49976"/>
              <a:gd name="connsiteY0" fmla="*/ 0 h 424791"/>
              <a:gd name="connsiteX1" fmla="*/ 9143999 w 9149976"/>
              <a:gd name="connsiteY1" fmla="*/ 152903 h 424791"/>
              <a:gd name="connsiteX2" fmla="*/ 9149976 w 9149976"/>
              <a:gd name="connsiteY2" fmla="*/ 351858 h 424791"/>
              <a:gd name="connsiteX3" fmla="*/ 5976 w 9149976"/>
              <a:gd name="connsiteY3" fmla="*/ 245035 h 424791"/>
              <a:gd name="connsiteX4" fmla="*/ 0 w 9149976"/>
              <a:gd name="connsiteY4" fmla="*/ 0 h 424791"/>
              <a:gd name="connsiteX0" fmla="*/ 0 w 9149976"/>
              <a:gd name="connsiteY0" fmla="*/ 0 h 424791"/>
              <a:gd name="connsiteX1" fmla="*/ 9143999 w 9149976"/>
              <a:gd name="connsiteY1" fmla="*/ 152903 h 424791"/>
              <a:gd name="connsiteX2" fmla="*/ 9149976 w 9149976"/>
              <a:gd name="connsiteY2" fmla="*/ 351858 h 424791"/>
              <a:gd name="connsiteX3" fmla="*/ 5976 w 9149976"/>
              <a:gd name="connsiteY3" fmla="*/ 245035 h 424791"/>
              <a:gd name="connsiteX4" fmla="*/ 0 w 9149976"/>
              <a:gd name="connsiteY4" fmla="*/ 0 h 424791"/>
              <a:gd name="connsiteX0" fmla="*/ 0 w 9161929"/>
              <a:gd name="connsiteY0" fmla="*/ 0 h 363276"/>
              <a:gd name="connsiteX1" fmla="*/ 9155952 w 9161929"/>
              <a:gd name="connsiteY1" fmla="*/ 91388 h 363276"/>
              <a:gd name="connsiteX2" fmla="*/ 9161929 w 9161929"/>
              <a:gd name="connsiteY2" fmla="*/ 290343 h 363276"/>
              <a:gd name="connsiteX3" fmla="*/ 17929 w 9161929"/>
              <a:gd name="connsiteY3" fmla="*/ 183520 h 363276"/>
              <a:gd name="connsiteX4" fmla="*/ 0 w 9161929"/>
              <a:gd name="connsiteY4" fmla="*/ 0 h 363276"/>
              <a:gd name="connsiteX0" fmla="*/ 0 w 9161929"/>
              <a:gd name="connsiteY0" fmla="*/ 0 h 363276"/>
              <a:gd name="connsiteX1" fmla="*/ 9155952 w 9161929"/>
              <a:gd name="connsiteY1" fmla="*/ 91388 h 363276"/>
              <a:gd name="connsiteX2" fmla="*/ 9161929 w 9161929"/>
              <a:gd name="connsiteY2" fmla="*/ 290343 h 363276"/>
              <a:gd name="connsiteX3" fmla="*/ 17929 w 9161929"/>
              <a:gd name="connsiteY3" fmla="*/ 183520 h 363276"/>
              <a:gd name="connsiteX4" fmla="*/ 0 w 9161929"/>
              <a:gd name="connsiteY4" fmla="*/ 0 h 363276"/>
              <a:gd name="connsiteX0" fmla="*/ 0 w 9173881"/>
              <a:gd name="connsiteY0" fmla="*/ 0 h 363276"/>
              <a:gd name="connsiteX1" fmla="*/ 9173881 w 9173881"/>
              <a:gd name="connsiteY1" fmla="*/ 91388 h 363276"/>
              <a:gd name="connsiteX2" fmla="*/ 9161929 w 9173881"/>
              <a:gd name="connsiteY2" fmla="*/ 290343 h 363276"/>
              <a:gd name="connsiteX3" fmla="*/ 17929 w 9173881"/>
              <a:gd name="connsiteY3" fmla="*/ 183520 h 363276"/>
              <a:gd name="connsiteX4" fmla="*/ 0 w 9173881"/>
              <a:gd name="connsiteY4" fmla="*/ 0 h 363276"/>
              <a:gd name="connsiteX0" fmla="*/ 0 w 9179858"/>
              <a:gd name="connsiteY0" fmla="*/ 0 h 363276"/>
              <a:gd name="connsiteX1" fmla="*/ 9173881 w 9179858"/>
              <a:gd name="connsiteY1" fmla="*/ 91388 h 363276"/>
              <a:gd name="connsiteX2" fmla="*/ 9179858 w 9179858"/>
              <a:gd name="connsiteY2" fmla="*/ 290343 h 363276"/>
              <a:gd name="connsiteX3" fmla="*/ 17929 w 9179858"/>
              <a:gd name="connsiteY3" fmla="*/ 183520 h 363276"/>
              <a:gd name="connsiteX4" fmla="*/ 0 w 9179858"/>
              <a:gd name="connsiteY4" fmla="*/ 0 h 363276"/>
              <a:gd name="connsiteX0" fmla="*/ 5977 w 9185835"/>
              <a:gd name="connsiteY0" fmla="*/ 0 h 364280"/>
              <a:gd name="connsiteX1" fmla="*/ 9179858 w 9185835"/>
              <a:gd name="connsiteY1" fmla="*/ 91388 h 364280"/>
              <a:gd name="connsiteX2" fmla="*/ 9185835 w 9185835"/>
              <a:gd name="connsiteY2" fmla="*/ 290343 h 364280"/>
              <a:gd name="connsiteX3" fmla="*/ 0 w 9185835"/>
              <a:gd name="connsiteY3" fmla="*/ 186758 h 364280"/>
              <a:gd name="connsiteX4" fmla="*/ 5977 w 9185835"/>
              <a:gd name="connsiteY4" fmla="*/ 0 h 364280"/>
              <a:gd name="connsiteX0" fmla="*/ 5977 w 9189517"/>
              <a:gd name="connsiteY0" fmla="*/ 0 h 364280"/>
              <a:gd name="connsiteX1" fmla="*/ 9189517 w 9189517"/>
              <a:gd name="connsiteY1" fmla="*/ 93995 h 364280"/>
              <a:gd name="connsiteX2" fmla="*/ 9185835 w 9189517"/>
              <a:gd name="connsiteY2" fmla="*/ 290343 h 364280"/>
              <a:gd name="connsiteX3" fmla="*/ 0 w 9189517"/>
              <a:gd name="connsiteY3" fmla="*/ 186758 h 364280"/>
              <a:gd name="connsiteX4" fmla="*/ 5977 w 9189517"/>
              <a:gd name="connsiteY4" fmla="*/ 0 h 3642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89517" h="364280">
                <a:moveTo>
                  <a:pt x="5977" y="0"/>
                </a:moveTo>
                <a:cubicBezTo>
                  <a:pt x="1410447" y="236593"/>
                  <a:pt x="5143448" y="278004"/>
                  <a:pt x="9189517" y="93995"/>
                </a:cubicBezTo>
                <a:cubicBezTo>
                  <a:pt x="9188290" y="159444"/>
                  <a:pt x="9187062" y="224894"/>
                  <a:pt x="9185835" y="290343"/>
                </a:cubicBezTo>
                <a:cubicBezTo>
                  <a:pt x="4858870" y="426330"/>
                  <a:pt x="657411" y="364822"/>
                  <a:pt x="0" y="186758"/>
                </a:cubicBezTo>
                <a:lnTo>
                  <a:pt x="5977" y="0"/>
                </a:lnTo>
                <a:close/>
              </a:path>
            </a:pathLst>
          </a:custGeom>
          <a:solidFill>
            <a:srgbClr val="00B7A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ext Placeholder 4">
            <a:extLst>
              <a:ext uri="{FF2B5EF4-FFF2-40B4-BE49-F238E27FC236}">
                <a16:creationId xmlns:a16="http://schemas.microsoft.com/office/drawing/2014/main" id="{4C589B34-7592-1FDC-84F6-E57A6A2F0E4A}"/>
              </a:ext>
            </a:extLst>
          </p:cNvPr>
          <p:cNvSpPr>
            <a:spLocks noGrp="1"/>
          </p:cNvSpPr>
          <p:nvPr>
            <p:ph type="body" sz="quarter" idx="13" hasCustomPrompt="1"/>
          </p:nvPr>
        </p:nvSpPr>
        <p:spPr>
          <a:xfrm>
            <a:off x="194668" y="5542318"/>
            <a:ext cx="4377332" cy="1158745"/>
          </a:xfrm>
          <a:prstGeom prst="rect">
            <a:avLst/>
          </a:prstGeom>
        </p:spPr>
        <p:txBody>
          <a:bodyPr anchor="t"/>
          <a:lstStyle>
            <a:lvl1pPr marL="0" indent="0">
              <a:spcBef>
                <a:spcPts val="0"/>
              </a:spcBef>
              <a:buFontTx/>
              <a:buNone/>
              <a:defRPr sz="1800">
                <a:solidFill>
                  <a:schemeClr val="bg1"/>
                </a:solidFill>
                <a:latin typeface="Rubik Medium" panose="02000604000000020004" pitchFamily="2" charset="-79"/>
                <a:cs typeface="Rubik Medium" panose="02000604000000020004" pitchFamily="2" charset="-79"/>
              </a:defRPr>
            </a:lvl1pPr>
          </a:lstStyle>
          <a:p>
            <a:pPr fontAlgn="b"/>
            <a:r>
              <a:rPr lang="en-GB" baseline="0">
                <a:solidFill>
                  <a:schemeClr val="bg1"/>
                </a:solidFill>
              </a:rPr>
              <a:t>Click to edit two line subhead to add further information</a:t>
            </a:r>
          </a:p>
        </p:txBody>
      </p:sp>
      <p:sp>
        <p:nvSpPr>
          <p:cNvPr id="3" name="Picture Placeholder 4">
            <a:extLst>
              <a:ext uri="{FF2B5EF4-FFF2-40B4-BE49-F238E27FC236}">
                <a16:creationId xmlns:a16="http://schemas.microsoft.com/office/drawing/2014/main" id="{B4C58E21-7BC2-5809-C8EC-0720191F4EDB}"/>
              </a:ext>
            </a:extLst>
          </p:cNvPr>
          <p:cNvSpPr>
            <a:spLocks noGrp="1"/>
          </p:cNvSpPr>
          <p:nvPr>
            <p:ph type="pic" sz="quarter" idx="12"/>
          </p:nvPr>
        </p:nvSpPr>
        <p:spPr>
          <a:xfrm>
            <a:off x="-8966" y="0"/>
            <a:ext cx="9159230" cy="3689620"/>
          </a:xfrm>
          <a:custGeom>
            <a:avLst/>
            <a:gdLst>
              <a:gd name="connsiteX0" fmla="*/ 0 w 9152967"/>
              <a:gd name="connsiteY0" fmla="*/ 0 h 3717366"/>
              <a:gd name="connsiteX1" fmla="*/ 9152967 w 9152967"/>
              <a:gd name="connsiteY1" fmla="*/ 0 h 3717366"/>
              <a:gd name="connsiteX2" fmla="*/ 9152967 w 9152967"/>
              <a:gd name="connsiteY2" fmla="*/ 3717366 h 3717366"/>
              <a:gd name="connsiteX3" fmla="*/ 0 w 9152967"/>
              <a:gd name="connsiteY3" fmla="*/ 3717366 h 3717366"/>
              <a:gd name="connsiteX4" fmla="*/ 0 w 9152967"/>
              <a:gd name="connsiteY4" fmla="*/ 0 h 3717366"/>
              <a:gd name="connsiteX0" fmla="*/ 0 w 9152967"/>
              <a:gd name="connsiteY0" fmla="*/ 0 h 3717366"/>
              <a:gd name="connsiteX1" fmla="*/ 9152967 w 9152967"/>
              <a:gd name="connsiteY1" fmla="*/ 0 h 3717366"/>
              <a:gd name="connsiteX2" fmla="*/ 9152967 w 9152967"/>
              <a:gd name="connsiteY2" fmla="*/ 3717366 h 3717366"/>
              <a:gd name="connsiteX3" fmla="*/ 6263 w 9152967"/>
              <a:gd name="connsiteY3" fmla="*/ 3304007 h 3717366"/>
              <a:gd name="connsiteX4" fmla="*/ 0 w 9152967"/>
              <a:gd name="connsiteY4" fmla="*/ 0 h 3717366"/>
              <a:gd name="connsiteX0" fmla="*/ 0 w 9159230"/>
              <a:gd name="connsiteY0" fmla="*/ 0 h 3479372"/>
              <a:gd name="connsiteX1" fmla="*/ 9152967 w 9159230"/>
              <a:gd name="connsiteY1" fmla="*/ 0 h 3479372"/>
              <a:gd name="connsiteX2" fmla="*/ 9159230 w 9159230"/>
              <a:gd name="connsiteY2" fmla="*/ 3479372 h 3479372"/>
              <a:gd name="connsiteX3" fmla="*/ 6263 w 9159230"/>
              <a:gd name="connsiteY3" fmla="*/ 3304007 h 3479372"/>
              <a:gd name="connsiteX4" fmla="*/ 0 w 9159230"/>
              <a:gd name="connsiteY4" fmla="*/ 0 h 3479372"/>
              <a:gd name="connsiteX0" fmla="*/ 0 w 9159230"/>
              <a:gd name="connsiteY0" fmla="*/ 0 h 3618562"/>
              <a:gd name="connsiteX1" fmla="*/ 9152967 w 9159230"/>
              <a:gd name="connsiteY1" fmla="*/ 0 h 3618562"/>
              <a:gd name="connsiteX2" fmla="*/ 9159230 w 9159230"/>
              <a:gd name="connsiteY2" fmla="*/ 3479372 h 3618562"/>
              <a:gd name="connsiteX3" fmla="*/ 6263 w 9159230"/>
              <a:gd name="connsiteY3" fmla="*/ 3304007 h 3618562"/>
              <a:gd name="connsiteX4" fmla="*/ 0 w 9159230"/>
              <a:gd name="connsiteY4" fmla="*/ 0 h 3618562"/>
              <a:gd name="connsiteX0" fmla="*/ 0 w 9159230"/>
              <a:gd name="connsiteY0" fmla="*/ 0 h 3706196"/>
              <a:gd name="connsiteX1" fmla="*/ 9152967 w 9159230"/>
              <a:gd name="connsiteY1" fmla="*/ 0 h 3706196"/>
              <a:gd name="connsiteX2" fmla="*/ 9159230 w 9159230"/>
              <a:gd name="connsiteY2" fmla="*/ 3479372 h 3706196"/>
              <a:gd name="connsiteX3" fmla="*/ 6263 w 9159230"/>
              <a:gd name="connsiteY3" fmla="*/ 3304007 h 3706196"/>
              <a:gd name="connsiteX4" fmla="*/ 0 w 9159230"/>
              <a:gd name="connsiteY4" fmla="*/ 0 h 3706196"/>
              <a:gd name="connsiteX0" fmla="*/ 0 w 9159230"/>
              <a:gd name="connsiteY0" fmla="*/ 0 h 3679648"/>
              <a:gd name="connsiteX1" fmla="*/ 9152967 w 9159230"/>
              <a:gd name="connsiteY1" fmla="*/ 0 h 3679648"/>
              <a:gd name="connsiteX2" fmla="*/ 9159230 w 9159230"/>
              <a:gd name="connsiteY2" fmla="*/ 3479372 h 3679648"/>
              <a:gd name="connsiteX3" fmla="*/ 6263 w 9159230"/>
              <a:gd name="connsiteY3" fmla="*/ 3304007 h 3679648"/>
              <a:gd name="connsiteX4" fmla="*/ 0 w 9159230"/>
              <a:gd name="connsiteY4" fmla="*/ 0 h 3679648"/>
              <a:gd name="connsiteX0" fmla="*/ 0 w 9159230"/>
              <a:gd name="connsiteY0" fmla="*/ 0 h 3689620"/>
              <a:gd name="connsiteX1" fmla="*/ 9152967 w 9159230"/>
              <a:gd name="connsiteY1" fmla="*/ 0 h 3689620"/>
              <a:gd name="connsiteX2" fmla="*/ 9159230 w 9159230"/>
              <a:gd name="connsiteY2" fmla="*/ 3479372 h 3689620"/>
              <a:gd name="connsiteX3" fmla="*/ 6263 w 9159230"/>
              <a:gd name="connsiteY3" fmla="*/ 3304007 h 3689620"/>
              <a:gd name="connsiteX4" fmla="*/ 0 w 9159230"/>
              <a:gd name="connsiteY4" fmla="*/ 0 h 36896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9230" h="3689620">
                <a:moveTo>
                  <a:pt x="0" y="0"/>
                </a:moveTo>
                <a:lnTo>
                  <a:pt x="9152967" y="0"/>
                </a:lnTo>
                <a:cubicBezTo>
                  <a:pt x="9155055" y="1159791"/>
                  <a:pt x="9157142" y="2319581"/>
                  <a:pt x="9159230" y="3479372"/>
                </a:cubicBezTo>
                <a:cubicBezTo>
                  <a:pt x="5951666" y="3790435"/>
                  <a:pt x="1410079" y="3775821"/>
                  <a:pt x="6263" y="3304007"/>
                </a:cubicBezTo>
                <a:cubicBezTo>
                  <a:pt x="4175" y="2202671"/>
                  <a:pt x="2088" y="1101336"/>
                  <a:pt x="0" y="0"/>
                </a:cubicBezTo>
                <a:close/>
              </a:path>
            </a:pathLst>
          </a:custGeom>
        </p:spPr>
        <p:txBody>
          <a:bodyPr/>
          <a:lstStyle/>
          <a:p>
            <a:r>
              <a:rPr lang="en-US"/>
              <a:t>Click icon to add picture</a:t>
            </a:r>
            <a:endParaRPr lang="en-GB"/>
          </a:p>
        </p:txBody>
      </p:sp>
      <p:pic>
        <p:nvPicPr>
          <p:cNvPr id="4" name="Picture 3">
            <a:extLst>
              <a:ext uri="{FF2B5EF4-FFF2-40B4-BE49-F238E27FC236}">
                <a16:creationId xmlns:a16="http://schemas.microsoft.com/office/drawing/2014/main" id="{2B7A3CF2-9D64-53BF-E73F-E9E9CCAFDD7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956038" y="5988289"/>
            <a:ext cx="2013615" cy="602434"/>
          </a:xfrm>
          <a:prstGeom prst="rect">
            <a:avLst/>
          </a:prstGeom>
        </p:spPr>
      </p:pic>
    </p:spTree>
    <p:extLst>
      <p:ext uri="{BB962C8B-B14F-4D97-AF65-F5344CB8AC3E}">
        <p14:creationId xmlns:p14="http://schemas.microsoft.com/office/powerpoint/2010/main" val="382820734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2_Cover page image 1">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608FFF7-A77D-915F-A038-ACD5E8477185}"/>
              </a:ext>
            </a:extLst>
          </p:cNvPr>
          <p:cNvSpPr/>
          <p:nvPr/>
        </p:nvSpPr>
        <p:spPr>
          <a:xfrm>
            <a:off x="-4831" y="3590140"/>
            <a:ext cx="4895844" cy="3275106"/>
          </a:xfrm>
          <a:custGeom>
            <a:avLst/>
            <a:gdLst>
              <a:gd name="connsiteX0" fmla="*/ 0 w 4601884"/>
              <a:gd name="connsiteY0" fmla="*/ 0 h 3230282"/>
              <a:gd name="connsiteX1" fmla="*/ 4601884 w 4601884"/>
              <a:gd name="connsiteY1" fmla="*/ 0 h 3230282"/>
              <a:gd name="connsiteX2" fmla="*/ 4601884 w 4601884"/>
              <a:gd name="connsiteY2" fmla="*/ 3230282 h 3230282"/>
              <a:gd name="connsiteX3" fmla="*/ 0 w 4601884"/>
              <a:gd name="connsiteY3" fmla="*/ 3230282 h 3230282"/>
              <a:gd name="connsiteX4" fmla="*/ 0 w 4601884"/>
              <a:gd name="connsiteY4" fmla="*/ 0 h 3230282"/>
              <a:gd name="connsiteX0" fmla="*/ 0 w 4894731"/>
              <a:gd name="connsiteY0" fmla="*/ 0 h 3230282"/>
              <a:gd name="connsiteX1" fmla="*/ 4894731 w 4894731"/>
              <a:gd name="connsiteY1" fmla="*/ 227106 h 3230282"/>
              <a:gd name="connsiteX2" fmla="*/ 4601884 w 4894731"/>
              <a:gd name="connsiteY2" fmla="*/ 3230282 h 3230282"/>
              <a:gd name="connsiteX3" fmla="*/ 0 w 4894731"/>
              <a:gd name="connsiteY3" fmla="*/ 3230282 h 3230282"/>
              <a:gd name="connsiteX4" fmla="*/ 0 w 4894731"/>
              <a:gd name="connsiteY4" fmla="*/ 0 h 3230282"/>
              <a:gd name="connsiteX0" fmla="*/ 0 w 4894731"/>
              <a:gd name="connsiteY0" fmla="*/ 0 h 3230282"/>
              <a:gd name="connsiteX1" fmla="*/ 4894731 w 4894731"/>
              <a:gd name="connsiteY1" fmla="*/ 227106 h 3230282"/>
              <a:gd name="connsiteX2" fmla="*/ 4601884 w 4894731"/>
              <a:gd name="connsiteY2" fmla="*/ 3230282 h 3230282"/>
              <a:gd name="connsiteX3" fmla="*/ 0 w 4894731"/>
              <a:gd name="connsiteY3" fmla="*/ 3230282 h 3230282"/>
              <a:gd name="connsiteX4" fmla="*/ 0 w 4894731"/>
              <a:gd name="connsiteY4" fmla="*/ 0 h 3230282"/>
              <a:gd name="connsiteX0" fmla="*/ 0 w 4894731"/>
              <a:gd name="connsiteY0" fmla="*/ 0 h 3230282"/>
              <a:gd name="connsiteX1" fmla="*/ 4894731 w 4894731"/>
              <a:gd name="connsiteY1" fmla="*/ 227106 h 3230282"/>
              <a:gd name="connsiteX2" fmla="*/ 4601884 w 4894731"/>
              <a:gd name="connsiteY2" fmla="*/ 3230282 h 3230282"/>
              <a:gd name="connsiteX3" fmla="*/ 0 w 4894731"/>
              <a:gd name="connsiteY3" fmla="*/ 3230282 h 3230282"/>
              <a:gd name="connsiteX4" fmla="*/ 0 w 4894731"/>
              <a:gd name="connsiteY4" fmla="*/ 0 h 3230282"/>
              <a:gd name="connsiteX0" fmla="*/ 0 w 4895844"/>
              <a:gd name="connsiteY0" fmla="*/ 0 h 3230282"/>
              <a:gd name="connsiteX1" fmla="*/ 4894731 w 4895844"/>
              <a:gd name="connsiteY1" fmla="*/ 227106 h 3230282"/>
              <a:gd name="connsiteX2" fmla="*/ 4601884 w 4895844"/>
              <a:gd name="connsiteY2" fmla="*/ 3230282 h 3230282"/>
              <a:gd name="connsiteX3" fmla="*/ 0 w 4895844"/>
              <a:gd name="connsiteY3" fmla="*/ 3230282 h 3230282"/>
              <a:gd name="connsiteX4" fmla="*/ 0 w 4895844"/>
              <a:gd name="connsiteY4" fmla="*/ 0 h 32302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895844" h="3230282">
                <a:moveTo>
                  <a:pt x="0" y="0"/>
                </a:moveTo>
                <a:lnTo>
                  <a:pt x="4894731" y="227106"/>
                </a:lnTo>
                <a:cubicBezTo>
                  <a:pt x="4912196" y="2757796"/>
                  <a:pt x="4720125" y="2839520"/>
                  <a:pt x="4601884" y="3230282"/>
                </a:cubicBezTo>
                <a:lnTo>
                  <a:pt x="0" y="3230282"/>
                </a:lnTo>
                <a:lnTo>
                  <a:pt x="0" y="0"/>
                </a:lnTo>
                <a:close/>
              </a:path>
            </a:pathLst>
          </a:custGeom>
          <a:solidFill>
            <a:srgbClr val="F392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Text Placeholder 4">
            <a:extLst>
              <a:ext uri="{FF2B5EF4-FFF2-40B4-BE49-F238E27FC236}">
                <a16:creationId xmlns:a16="http://schemas.microsoft.com/office/drawing/2014/main" id="{693367D9-5732-C540-9657-B1324726E0E5}"/>
              </a:ext>
            </a:extLst>
          </p:cNvPr>
          <p:cNvSpPr>
            <a:spLocks noGrp="1"/>
          </p:cNvSpPr>
          <p:nvPr>
            <p:ph type="body" sz="quarter" idx="11" hasCustomPrompt="1"/>
          </p:nvPr>
        </p:nvSpPr>
        <p:spPr>
          <a:xfrm>
            <a:off x="194668" y="4300154"/>
            <a:ext cx="4480460" cy="1158745"/>
          </a:xfrm>
          <a:prstGeom prst="rect">
            <a:avLst/>
          </a:prstGeom>
        </p:spPr>
        <p:txBody>
          <a:bodyPr anchor="t"/>
          <a:lstStyle>
            <a:lvl1pPr marL="0" indent="0">
              <a:spcBef>
                <a:spcPts val="0"/>
              </a:spcBef>
              <a:buFontTx/>
              <a:buNone/>
              <a:defRPr sz="3200">
                <a:solidFill>
                  <a:schemeClr val="bg1"/>
                </a:solidFill>
                <a:latin typeface="Rubik Medium" panose="02000604000000020004" pitchFamily="2" charset="-79"/>
                <a:cs typeface="Rubik Medium" panose="02000604000000020004" pitchFamily="2" charset="-79"/>
              </a:defRPr>
            </a:lvl1pPr>
          </a:lstStyle>
          <a:p>
            <a:pPr fontAlgn="b"/>
            <a:r>
              <a:rPr lang="en-GB" baseline="0">
                <a:solidFill>
                  <a:schemeClr val="bg1"/>
                </a:solidFill>
              </a:rPr>
              <a:t>Click to edit two line Master headline</a:t>
            </a:r>
          </a:p>
        </p:txBody>
      </p:sp>
      <p:sp>
        <p:nvSpPr>
          <p:cNvPr id="9" name="Rectangle 8">
            <a:extLst>
              <a:ext uri="{FF2B5EF4-FFF2-40B4-BE49-F238E27FC236}">
                <a16:creationId xmlns:a16="http://schemas.microsoft.com/office/drawing/2014/main" id="{22445457-BF95-FB7B-8556-B97CC2F551EB}"/>
              </a:ext>
            </a:extLst>
          </p:cNvPr>
          <p:cNvSpPr/>
          <p:nvPr/>
        </p:nvSpPr>
        <p:spPr>
          <a:xfrm>
            <a:off x="-8966" y="3303378"/>
            <a:ext cx="9156636" cy="672436"/>
          </a:xfrm>
          <a:custGeom>
            <a:avLst/>
            <a:gdLst>
              <a:gd name="connsiteX0" fmla="*/ 0 w 9550400"/>
              <a:gd name="connsiteY0" fmla="*/ 0 h 316753"/>
              <a:gd name="connsiteX1" fmla="*/ 9550400 w 9550400"/>
              <a:gd name="connsiteY1" fmla="*/ 0 h 316753"/>
              <a:gd name="connsiteX2" fmla="*/ 9550400 w 9550400"/>
              <a:gd name="connsiteY2" fmla="*/ 316753 h 316753"/>
              <a:gd name="connsiteX3" fmla="*/ 0 w 9550400"/>
              <a:gd name="connsiteY3" fmla="*/ 316753 h 316753"/>
              <a:gd name="connsiteX4" fmla="*/ 0 w 9550400"/>
              <a:gd name="connsiteY4" fmla="*/ 0 h 316753"/>
              <a:gd name="connsiteX0" fmla="*/ 0 w 9550400"/>
              <a:gd name="connsiteY0" fmla="*/ 0 h 1655482"/>
              <a:gd name="connsiteX1" fmla="*/ 9550400 w 9550400"/>
              <a:gd name="connsiteY1" fmla="*/ 0 h 1655482"/>
              <a:gd name="connsiteX2" fmla="*/ 9550400 w 9550400"/>
              <a:gd name="connsiteY2" fmla="*/ 316753 h 1655482"/>
              <a:gd name="connsiteX3" fmla="*/ 304800 w 9550400"/>
              <a:gd name="connsiteY3" fmla="*/ 1655482 h 1655482"/>
              <a:gd name="connsiteX4" fmla="*/ 0 w 9550400"/>
              <a:gd name="connsiteY4" fmla="*/ 0 h 1655482"/>
              <a:gd name="connsiteX0" fmla="*/ 262965 w 9245600"/>
              <a:gd name="connsiteY0" fmla="*/ 1069788 h 1655482"/>
              <a:gd name="connsiteX1" fmla="*/ 9245600 w 9245600"/>
              <a:gd name="connsiteY1" fmla="*/ 0 h 1655482"/>
              <a:gd name="connsiteX2" fmla="*/ 9245600 w 9245600"/>
              <a:gd name="connsiteY2" fmla="*/ 316753 h 1655482"/>
              <a:gd name="connsiteX3" fmla="*/ 0 w 9245600"/>
              <a:gd name="connsiteY3" fmla="*/ 1655482 h 1655482"/>
              <a:gd name="connsiteX4" fmla="*/ 262965 w 9245600"/>
              <a:gd name="connsiteY4" fmla="*/ 1069788 h 1655482"/>
              <a:gd name="connsiteX0" fmla="*/ 0 w 9251576"/>
              <a:gd name="connsiteY0" fmla="*/ 1410447 h 1655482"/>
              <a:gd name="connsiteX1" fmla="*/ 9251576 w 9251576"/>
              <a:gd name="connsiteY1" fmla="*/ 0 h 1655482"/>
              <a:gd name="connsiteX2" fmla="*/ 9251576 w 9251576"/>
              <a:gd name="connsiteY2" fmla="*/ 316753 h 1655482"/>
              <a:gd name="connsiteX3" fmla="*/ 5976 w 9251576"/>
              <a:gd name="connsiteY3" fmla="*/ 1655482 h 1655482"/>
              <a:gd name="connsiteX4" fmla="*/ 0 w 9251576"/>
              <a:gd name="connsiteY4" fmla="*/ 1410447 h 1655482"/>
              <a:gd name="connsiteX0" fmla="*/ 0 w 9251576"/>
              <a:gd name="connsiteY0" fmla="*/ 1410447 h 1810870"/>
              <a:gd name="connsiteX1" fmla="*/ 9251576 w 9251576"/>
              <a:gd name="connsiteY1" fmla="*/ 0 h 1810870"/>
              <a:gd name="connsiteX2" fmla="*/ 9161929 w 9251576"/>
              <a:gd name="connsiteY2" fmla="*/ 1810870 h 1810870"/>
              <a:gd name="connsiteX3" fmla="*/ 5976 w 9251576"/>
              <a:gd name="connsiteY3" fmla="*/ 1655482 h 1810870"/>
              <a:gd name="connsiteX4" fmla="*/ 0 w 9251576"/>
              <a:gd name="connsiteY4" fmla="*/ 1410447 h 1810870"/>
              <a:gd name="connsiteX0" fmla="*/ 0 w 9161929"/>
              <a:gd name="connsiteY0" fmla="*/ 0 h 400423"/>
              <a:gd name="connsiteX1" fmla="*/ 9161929 w 9161929"/>
              <a:gd name="connsiteY1" fmla="*/ 95623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9976 w 9161929"/>
              <a:gd name="connsiteY1" fmla="*/ 19124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1957 h 402380"/>
              <a:gd name="connsiteX1" fmla="*/ 9144000 w 9161929"/>
              <a:gd name="connsiteY1" fmla="*/ 109533 h 402380"/>
              <a:gd name="connsiteX2" fmla="*/ 9161929 w 9161929"/>
              <a:gd name="connsiteY2" fmla="*/ 402380 h 402380"/>
              <a:gd name="connsiteX3" fmla="*/ 5976 w 9161929"/>
              <a:gd name="connsiteY3" fmla="*/ 246992 h 402380"/>
              <a:gd name="connsiteX4" fmla="*/ 0 w 9161929"/>
              <a:gd name="connsiteY4" fmla="*/ 1957 h 402380"/>
              <a:gd name="connsiteX0" fmla="*/ 0 w 9161929"/>
              <a:gd name="connsiteY0" fmla="*/ 2559 h 402982"/>
              <a:gd name="connsiteX1" fmla="*/ 9144000 w 9161929"/>
              <a:gd name="connsiteY1" fmla="*/ 110135 h 402982"/>
              <a:gd name="connsiteX2" fmla="*/ 9161929 w 9161929"/>
              <a:gd name="connsiteY2" fmla="*/ 402982 h 402982"/>
              <a:gd name="connsiteX3" fmla="*/ 5976 w 9161929"/>
              <a:gd name="connsiteY3" fmla="*/ 247594 h 402982"/>
              <a:gd name="connsiteX4" fmla="*/ 0 w 9161929"/>
              <a:gd name="connsiteY4" fmla="*/ 2559 h 402982"/>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41652"/>
              <a:gd name="connsiteX1" fmla="*/ 9144000 w 9161929"/>
              <a:gd name="connsiteY1" fmla="*/ 107576 h 441652"/>
              <a:gd name="connsiteX2" fmla="*/ 9161929 w 9161929"/>
              <a:gd name="connsiteY2" fmla="*/ 400423 h 441652"/>
              <a:gd name="connsiteX3" fmla="*/ 5976 w 9161929"/>
              <a:gd name="connsiteY3" fmla="*/ 245035 h 441652"/>
              <a:gd name="connsiteX4" fmla="*/ 0 w 9161929"/>
              <a:gd name="connsiteY4" fmla="*/ 0 h 441652"/>
              <a:gd name="connsiteX0" fmla="*/ 0 w 9161929"/>
              <a:gd name="connsiteY0" fmla="*/ 0 h 472675"/>
              <a:gd name="connsiteX1" fmla="*/ 9144000 w 9161929"/>
              <a:gd name="connsiteY1" fmla="*/ 107576 h 472675"/>
              <a:gd name="connsiteX2" fmla="*/ 9161929 w 9161929"/>
              <a:gd name="connsiteY2" fmla="*/ 400423 h 472675"/>
              <a:gd name="connsiteX3" fmla="*/ 5976 w 9161929"/>
              <a:gd name="connsiteY3" fmla="*/ 245035 h 472675"/>
              <a:gd name="connsiteX4" fmla="*/ 0 w 9161929"/>
              <a:gd name="connsiteY4" fmla="*/ 0 h 472675"/>
              <a:gd name="connsiteX0" fmla="*/ 0 w 9161929"/>
              <a:gd name="connsiteY0" fmla="*/ 0 h 465200"/>
              <a:gd name="connsiteX1" fmla="*/ 9144000 w 9161929"/>
              <a:gd name="connsiteY1" fmla="*/ 107576 h 465200"/>
              <a:gd name="connsiteX2" fmla="*/ 9161929 w 9161929"/>
              <a:gd name="connsiteY2" fmla="*/ 400423 h 465200"/>
              <a:gd name="connsiteX3" fmla="*/ 5976 w 9161929"/>
              <a:gd name="connsiteY3" fmla="*/ 245035 h 465200"/>
              <a:gd name="connsiteX4" fmla="*/ 0 w 9161929"/>
              <a:gd name="connsiteY4" fmla="*/ 0 h 465200"/>
              <a:gd name="connsiteX0" fmla="*/ 0 w 9149976"/>
              <a:gd name="connsiteY0" fmla="*/ 0 h 430862"/>
              <a:gd name="connsiteX1" fmla="*/ 9144000 w 9149976"/>
              <a:gd name="connsiteY1" fmla="*/ 107576 h 430862"/>
              <a:gd name="connsiteX2" fmla="*/ 9149976 w 9149976"/>
              <a:gd name="connsiteY2" fmla="*/ 351858 h 430862"/>
              <a:gd name="connsiteX3" fmla="*/ 5976 w 9149976"/>
              <a:gd name="connsiteY3" fmla="*/ 245035 h 430862"/>
              <a:gd name="connsiteX4" fmla="*/ 0 w 9149976"/>
              <a:gd name="connsiteY4" fmla="*/ 0 h 430862"/>
              <a:gd name="connsiteX0" fmla="*/ 0 w 9155952"/>
              <a:gd name="connsiteY0" fmla="*/ 0 h 430862"/>
              <a:gd name="connsiteX1" fmla="*/ 9155952 w 9155952"/>
              <a:gd name="connsiteY1" fmla="*/ 107576 h 430862"/>
              <a:gd name="connsiteX2" fmla="*/ 9149976 w 9155952"/>
              <a:gd name="connsiteY2" fmla="*/ 351858 h 430862"/>
              <a:gd name="connsiteX3" fmla="*/ 5976 w 9155952"/>
              <a:gd name="connsiteY3" fmla="*/ 245035 h 430862"/>
              <a:gd name="connsiteX4" fmla="*/ 0 w 9155952"/>
              <a:gd name="connsiteY4" fmla="*/ 0 h 430862"/>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35488"/>
              <a:gd name="connsiteX1" fmla="*/ 9155952 w 9155952"/>
              <a:gd name="connsiteY1" fmla="*/ 107576 h 435488"/>
              <a:gd name="connsiteX2" fmla="*/ 9149976 w 9155952"/>
              <a:gd name="connsiteY2" fmla="*/ 351858 h 435488"/>
              <a:gd name="connsiteX3" fmla="*/ 5976 w 9155952"/>
              <a:gd name="connsiteY3" fmla="*/ 245035 h 435488"/>
              <a:gd name="connsiteX4" fmla="*/ 0 w 9155952"/>
              <a:gd name="connsiteY4" fmla="*/ 0 h 435488"/>
              <a:gd name="connsiteX0" fmla="*/ 0 w 9155952"/>
              <a:gd name="connsiteY0" fmla="*/ 0 h 413457"/>
              <a:gd name="connsiteX1" fmla="*/ 9155952 w 9155952"/>
              <a:gd name="connsiteY1" fmla="*/ 107576 h 413457"/>
              <a:gd name="connsiteX2" fmla="*/ 9149976 w 9155952"/>
              <a:gd name="connsiteY2" fmla="*/ 351858 h 413457"/>
              <a:gd name="connsiteX3" fmla="*/ 5976 w 9155952"/>
              <a:gd name="connsiteY3" fmla="*/ 245035 h 413457"/>
              <a:gd name="connsiteX4" fmla="*/ 0 w 9155952"/>
              <a:gd name="connsiteY4" fmla="*/ 0 h 413457"/>
              <a:gd name="connsiteX0" fmla="*/ 0 w 9155952"/>
              <a:gd name="connsiteY0" fmla="*/ 0 h 351858"/>
              <a:gd name="connsiteX1" fmla="*/ 9155952 w 9155952"/>
              <a:gd name="connsiteY1" fmla="*/ 107576 h 351858"/>
              <a:gd name="connsiteX2" fmla="*/ 9149976 w 9155952"/>
              <a:gd name="connsiteY2" fmla="*/ 351858 h 351858"/>
              <a:gd name="connsiteX3" fmla="*/ 5976 w 9155952"/>
              <a:gd name="connsiteY3" fmla="*/ 245035 h 351858"/>
              <a:gd name="connsiteX4" fmla="*/ 0 w 9155952"/>
              <a:gd name="connsiteY4" fmla="*/ 0 h 351858"/>
              <a:gd name="connsiteX0" fmla="*/ 0 w 9155952"/>
              <a:gd name="connsiteY0" fmla="*/ 0 h 408476"/>
              <a:gd name="connsiteX1" fmla="*/ 9155952 w 9155952"/>
              <a:gd name="connsiteY1" fmla="*/ 107576 h 408476"/>
              <a:gd name="connsiteX2" fmla="*/ 9149976 w 9155952"/>
              <a:gd name="connsiteY2" fmla="*/ 351858 h 408476"/>
              <a:gd name="connsiteX3" fmla="*/ 5976 w 9155952"/>
              <a:gd name="connsiteY3" fmla="*/ 245035 h 408476"/>
              <a:gd name="connsiteX4" fmla="*/ 0 w 9155952"/>
              <a:gd name="connsiteY4" fmla="*/ 0 h 408476"/>
              <a:gd name="connsiteX0" fmla="*/ 0 w 9155952"/>
              <a:gd name="connsiteY0" fmla="*/ 0 h 436223"/>
              <a:gd name="connsiteX1" fmla="*/ 9155952 w 9155952"/>
              <a:gd name="connsiteY1" fmla="*/ 107576 h 436223"/>
              <a:gd name="connsiteX2" fmla="*/ 9149976 w 9155952"/>
              <a:gd name="connsiteY2" fmla="*/ 351858 h 436223"/>
              <a:gd name="connsiteX3" fmla="*/ 5976 w 9155952"/>
              <a:gd name="connsiteY3" fmla="*/ 245035 h 436223"/>
              <a:gd name="connsiteX4" fmla="*/ 0 w 9155952"/>
              <a:gd name="connsiteY4" fmla="*/ 0 h 436223"/>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49976"/>
              <a:gd name="connsiteY0" fmla="*/ 0 h 424791"/>
              <a:gd name="connsiteX1" fmla="*/ 9143999 w 9149976"/>
              <a:gd name="connsiteY1" fmla="*/ 152903 h 424791"/>
              <a:gd name="connsiteX2" fmla="*/ 9149976 w 9149976"/>
              <a:gd name="connsiteY2" fmla="*/ 351858 h 424791"/>
              <a:gd name="connsiteX3" fmla="*/ 5976 w 9149976"/>
              <a:gd name="connsiteY3" fmla="*/ 245035 h 424791"/>
              <a:gd name="connsiteX4" fmla="*/ 0 w 9149976"/>
              <a:gd name="connsiteY4" fmla="*/ 0 h 424791"/>
              <a:gd name="connsiteX0" fmla="*/ 0 w 9149976"/>
              <a:gd name="connsiteY0" fmla="*/ 0 h 424791"/>
              <a:gd name="connsiteX1" fmla="*/ 9143999 w 9149976"/>
              <a:gd name="connsiteY1" fmla="*/ 152903 h 424791"/>
              <a:gd name="connsiteX2" fmla="*/ 9149976 w 9149976"/>
              <a:gd name="connsiteY2" fmla="*/ 351858 h 424791"/>
              <a:gd name="connsiteX3" fmla="*/ 5976 w 9149976"/>
              <a:gd name="connsiteY3" fmla="*/ 245035 h 424791"/>
              <a:gd name="connsiteX4" fmla="*/ 0 w 9149976"/>
              <a:gd name="connsiteY4" fmla="*/ 0 h 424791"/>
              <a:gd name="connsiteX0" fmla="*/ 0 w 9161929"/>
              <a:gd name="connsiteY0" fmla="*/ 0 h 363276"/>
              <a:gd name="connsiteX1" fmla="*/ 9155952 w 9161929"/>
              <a:gd name="connsiteY1" fmla="*/ 91388 h 363276"/>
              <a:gd name="connsiteX2" fmla="*/ 9161929 w 9161929"/>
              <a:gd name="connsiteY2" fmla="*/ 290343 h 363276"/>
              <a:gd name="connsiteX3" fmla="*/ 17929 w 9161929"/>
              <a:gd name="connsiteY3" fmla="*/ 183520 h 363276"/>
              <a:gd name="connsiteX4" fmla="*/ 0 w 9161929"/>
              <a:gd name="connsiteY4" fmla="*/ 0 h 363276"/>
              <a:gd name="connsiteX0" fmla="*/ 0 w 9161929"/>
              <a:gd name="connsiteY0" fmla="*/ 0 h 363276"/>
              <a:gd name="connsiteX1" fmla="*/ 9155952 w 9161929"/>
              <a:gd name="connsiteY1" fmla="*/ 91388 h 363276"/>
              <a:gd name="connsiteX2" fmla="*/ 9161929 w 9161929"/>
              <a:gd name="connsiteY2" fmla="*/ 290343 h 363276"/>
              <a:gd name="connsiteX3" fmla="*/ 17929 w 9161929"/>
              <a:gd name="connsiteY3" fmla="*/ 183520 h 363276"/>
              <a:gd name="connsiteX4" fmla="*/ 0 w 9161929"/>
              <a:gd name="connsiteY4" fmla="*/ 0 h 363276"/>
              <a:gd name="connsiteX0" fmla="*/ 0 w 9173881"/>
              <a:gd name="connsiteY0" fmla="*/ 0 h 363276"/>
              <a:gd name="connsiteX1" fmla="*/ 9173881 w 9173881"/>
              <a:gd name="connsiteY1" fmla="*/ 91388 h 363276"/>
              <a:gd name="connsiteX2" fmla="*/ 9161929 w 9173881"/>
              <a:gd name="connsiteY2" fmla="*/ 290343 h 363276"/>
              <a:gd name="connsiteX3" fmla="*/ 17929 w 9173881"/>
              <a:gd name="connsiteY3" fmla="*/ 183520 h 363276"/>
              <a:gd name="connsiteX4" fmla="*/ 0 w 9173881"/>
              <a:gd name="connsiteY4" fmla="*/ 0 h 363276"/>
              <a:gd name="connsiteX0" fmla="*/ 0 w 9179858"/>
              <a:gd name="connsiteY0" fmla="*/ 0 h 363276"/>
              <a:gd name="connsiteX1" fmla="*/ 9173881 w 9179858"/>
              <a:gd name="connsiteY1" fmla="*/ 91388 h 363276"/>
              <a:gd name="connsiteX2" fmla="*/ 9179858 w 9179858"/>
              <a:gd name="connsiteY2" fmla="*/ 290343 h 363276"/>
              <a:gd name="connsiteX3" fmla="*/ 17929 w 9179858"/>
              <a:gd name="connsiteY3" fmla="*/ 183520 h 363276"/>
              <a:gd name="connsiteX4" fmla="*/ 0 w 9179858"/>
              <a:gd name="connsiteY4" fmla="*/ 0 h 363276"/>
              <a:gd name="connsiteX0" fmla="*/ 5977 w 9185835"/>
              <a:gd name="connsiteY0" fmla="*/ 0 h 364280"/>
              <a:gd name="connsiteX1" fmla="*/ 9179858 w 9185835"/>
              <a:gd name="connsiteY1" fmla="*/ 91388 h 364280"/>
              <a:gd name="connsiteX2" fmla="*/ 9185835 w 9185835"/>
              <a:gd name="connsiteY2" fmla="*/ 290343 h 364280"/>
              <a:gd name="connsiteX3" fmla="*/ 0 w 9185835"/>
              <a:gd name="connsiteY3" fmla="*/ 186758 h 364280"/>
              <a:gd name="connsiteX4" fmla="*/ 5977 w 9185835"/>
              <a:gd name="connsiteY4" fmla="*/ 0 h 364280"/>
              <a:gd name="connsiteX0" fmla="*/ 5977 w 9189517"/>
              <a:gd name="connsiteY0" fmla="*/ 0 h 364280"/>
              <a:gd name="connsiteX1" fmla="*/ 9189517 w 9189517"/>
              <a:gd name="connsiteY1" fmla="*/ 93995 h 364280"/>
              <a:gd name="connsiteX2" fmla="*/ 9185835 w 9189517"/>
              <a:gd name="connsiteY2" fmla="*/ 290343 h 364280"/>
              <a:gd name="connsiteX3" fmla="*/ 0 w 9189517"/>
              <a:gd name="connsiteY3" fmla="*/ 186758 h 364280"/>
              <a:gd name="connsiteX4" fmla="*/ 5977 w 9189517"/>
              <a:gd name="connsiteY4" fmla="*/ 0 h 3642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89517" h="364280">
                <a:moveTo>
                  <a:pt x="5977" y="0"/>
                </a:moveTo>
                <a:cubicBezTo>
                  <a:pt x="1410447" y="236593"/>
                  <a:pt x="5143448" y="278004"/>
                  <a:pt x="9189517" y="93995"/>
                </a:cubicBezTo>
                <a:cubicBezTo>
                  <a:pt x="9188290" y="159444"/>
                  <a:pt x="9187062" y="224894"/>
                  <a:pt x="9185835" y="290343"/>
                </a:cubicBezTo>
                <a:cubicBezTo>
                  <a:pt x="4858870" y="426330"/>
                  <a:pt x="657411" y="364822"/>
                  <a:pt x="0" y="186758"/>
                </a:cubicBezTo>
                <a:lnTo>
                  <a:pt x="5977" y="0"/>
                </a:lnTo>
                <a:close/>
              </a:path>
            </a:pathLst>
          </a:custGeom>
          <a:solidFill>
            <a:srgbClr val="00B7A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ext Placeholder 4">
            <a:extLst>
              <a:ext uri="{FF2B5EF4-FFF2-40B4-BE49-F238E27FC236}">
                <a16:creationId xmlns:a16="http://schemas.microsoft.com/office/drawing/2014/main" id="{CB2491BD-B441-71DA-7658-E56CBCE21A0E}"/>
              </a:ext>
            </a:extLst>
          </p:cNvPr>
          <p:cNvSpPr>
            <a:spLocks noGrp="1"/>
          </p:cNvSpPr>
          <p:nvPr>
            <p:ph type="body" sz="quarter" idx="13" hasCustomPrompt="1"/>
          </p:nvPr>
        </p:nvSpPr>
        <p:spPr>
          <a:xfrm>
            <a:off x="194668" y="5542318"/>
            <a:ext cx="4377332" cy="1158745"/>
          </a:xfrm>
          <a:prstGeom prst="rect">
            <a:avLst/>
          </a:prstGeom>
        </p:spPr>
        <p:txBody>
          <a:bodyPr anchor="t"/>
          <a:lstStyle>
            <a:lvl1pPr marL="0" indent="0">
              <a:spcBef>
                <a:spcPts val="0"/>
              </a:spcBef>
              <a:buFontTx/>
              <a:buNone/>
              <a:defRPr sz="1800">
                <a:solidFill>
                  <a:schemeClr val="bg1"/>
                </a:solidFill>
                <a:latin typeface="Rubik Medium" panose="02000604000000020004" pitchFamily="2" charset="-79"/>
                <a:cs typeface="Rubik Medium" panose="02000604000000020004" pitchFamily="2" charset="-79"/>
              </a:defRPr>
            </a:lvl1pPr>
          </a:lstStyle>
          <a:p>
            <a:pPr fontAlgn="b"/>
            <a:r>
              <a:rPr lang="en-GB" baseline="0">
                <a:solidFill>
                  <a:schemeClr val="bg1"/>
                </a:solidFill>
              </a:rPr>
              <a:t>Click to edit two line subhead to add further information</a:t>
            </a:r>
          </a:p>
        </p:txBody>
      </p:sp>
      <p:sp>
        <p:nvSpPr>
          <p:cNvPr id="3" name="Picture Placeholder 4">
            <a:extLst>
              <a:ext uri="{FF2B5EF4-FFF2-40B4-BE49-F238E27FC236}">
                <a16:creationId xmlns:a16="http://schemas.microsoft.com/office/drawing/2014/main" id="{665889CC-1E50-41FD-DE46-0403A068EEBE}"/>
              </a:ext>
            </a:extLst>
          </p:cNvPr>
          <p:cNvSpPr>
            <a:spLocks noGrp="1"/>
          </p:cNvSpPr>
          <p:nvPr>
            <p:ph type="pic" sz="quarter" idx="12"/>
          </p:nvPr>
        </p:nvSpPr>
        <p:spPr>
          <a:xfrm>
            <a:off x="-8966" y="0"/>
            <a:ext cx="9159230" cy="3689620"/>
          </a:xfrm>
          <a:custGeom>
            <a:avLst/>
            <a:gdLst>
              <a:gd name="connsiteX0" fmla="*/ 0 w 9152967"/>
              <a:gd name="connsiteY0" fmla="*/ 0 h 3717366"/>
              <a:gd name="connsiteX1" fmla="*/ 9152967 w 9152967"/>
              <a:gd name="connsiteY1" fmla="*/ 0 h 3717366"/>
              <a:gd name="connsiteX2" fmla="*/ 9152967 w 9152967"/>
              <a:gd name="connsiteY2" fmla="*/ 3717366 h 3717366"/>
              <a:gd name="connsiteX3" fmla="*/ 0 w 9152967"/>
              <a:gd name="connsiteY3" fmla="*/ 3717366 h 3717366"/>
              <a:gd name="connsiteX4" fmla="*/ 0 w 9152967"/>
              <a:gd name="connsiteY4" fmla="*/ 0 h 3717366"/>
              <a:gd name="connsiteX0" fmla="*/ 0 w 9152967"/>
              <a:gd name="connsiteY0" fmla="*/ 0 h 3717366"/>
              <a:gd name="connsiteX1" fmla="*/ 9152967 w 9152967"/>
              <a:gd name="connsiteY1" fmla="*/ 0 h 3717366"/>
              <a:gd name="connsiteX2" fmla="*/ 9152967 w 9152967"/>
              <a:gd name="connsiteY2" fmla="*/ 3717366 h 3717366"/>
              <a:gd name="connsiteX3" fmla="*/ 6263 w 9152967"/>
              <a:gd name="connsiteY3" fmla="*/ 3304007 h 3717366"/>
              <a:gd name="connsiteX4" fmla="*/ 0 w 9152967"/>
              <a:gd name="connsiteY4" fmla="*/ 0 h 3717366"/>
              <a:gd name="connsiteX0" fmla="*/ 0 w 9159230"/>
              <a:gd name="connsiteY0" fmla="*/ 0 h 3479372"/>
              <a:gd name="connsiteX1" fmla="*/ 9152967 w 9159230"/>
              <a:gd name="connsiteY1" fmla="*/ 0 h 3479372"/>
              <a:gd name="connsiteX2" fmla="*/ 9159230 w 9159230"/>
              <a:gd name="connsiteY2" fmla="*/ 3479372 h 3479372"/>
              <a:gd name="connsiteX3" fmla="*/ 6263 w 9159230"/>
              <a:gd name="connsiteY3" fmla="*/ 3304007 h 3479372"/>
              <a:gd name="connsiteX4" fmla="*/ 0 w 9159230"/>
              <a:gd name="connsiteY4" fmla="*/ 0 h 3479372"/>
              <a:gd name="connsiteX0" fmla="*/ 0 w 9159230"/>
              <a:gd name="connsiteY0" fmla="*/ 0 h 3618562"/>
              <a:gd name="connsiteX1" fmla="*/ 9152967 w 9159230"/>
              <a:gd name="connsiteY1" fmla="*/ 0 h 3618562"/>
              <a:gd name="connsiteX2" fmla="*/ 9159230 w 9159230"/>
              <a:gd name="connsiteY2" fmla="*/ 3479372 h 3618562"/>
              <a:gd name="connsiteX3" fmla="*/ 6263 w 9159230"/>
              <a:gd name="connsiteY3" fmla="*/ 3304007 h 3618562"/>
              <a:gd name="connsiteX4" fmla="*/ 0 w 9159230"/>
              <a:gd name="connsiteY4" fmla="*/ 0 h 3618562"/>
              <a:gd name="connsiteX0" fmla="*/ 0 w 9159230"/>
              <a:gd name="connsiteY0" fmla="*/ 0 h 3706196"/>
              <a:gd name="connsiteX1" fmla="*/ 9152967 w 9159230"/>
              <a:gd name="connsiteY1" fmla="*/ 0 h 3706196"/>
              <a:gd name="connsiteX2" fmla="*/ 9159230 w 9159230"/>
              <a:gd name="connsiteY2" fmla="*/ 3479372 h 3706196"/>
              <a:gd name="connsiteX3" fmla="*/ 6263 w 9159230"/>
              <a:gd name="connsiteY3" fmla="*/ 3304007 h 3706196"/>
              <a:gd name="connsiteX4" fmla="*/ 0 w 9159230"/>
              <a:gd name="connsiteY4" fmla="*/ 0 h 3706196"/>
              <a:gd name="connsiteX0" fmla="*/ 0 w 9159230"/>
              <a:gd name="connsiteY0" fmla="*/ 0 h 3679648"/>
              <a:gd name="connsiteX1" fmla="*/ 9152967 w 9159230"/>
              <a:gd name="connsiteY1" fmla="*/ 0 h 3679648"/>
              <a:gd name="connsiteX2" fmla="*/ 9159230 w 9159230"/>
              <a:gd name="connsiteY2" fmla="*/ 3479372 h 3679648"/>
              <a:gd name="connsiteX3" fmla="*/ 6263 w 9159230"/>
              <a:gd name="connsiteY3" fmla="*/ 3304007 h 3679648"/>
              <a:gd name="connsiteX4" fmla="*/ 0 w 9159230"/>
              <a:gd name="connsiteY4" fmla="*/ 0 h 3679648"/>
              <a:gd name="connsiteX0" fmla="*/ 0 w 9159230"/>
              <a:gd name="connsiteY0" fmla="*/ 0 h 3689620"/>
              <a:gd name="connsiteX1" fmla="*/ 9152967 w 9159230"/>
              <a:gd name="connsiteY1" fmla="*/ 0 h 3689620"/>
              <a:gd name="connsiteX2" fmla="*/ 9159230 w 9159230"/>
              <a:gd name="connsiteY2" fmla="*/ 3479372 h 3689620"/>
              <a:gd name="connsiteX3" fmla="*/ 6263 w 9159230"/>
              <a:gd name="connsiteY3" fmla="*/ 3304007 h 3689620"/>
              <a:gd name="connsiteX4" fmla="*/ 0 w 9159230"/>
              <a:gd name="connsiteY4" fmla="*/ 0 h 36896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9230" h="3689620">
                <a:moveTo>
                  <a:pt x="0" y="0"/>
                </a:moveTo>
                <a:lnTo>
                  <a:pt x="9152967" y="0"/>
                </a:lnTo>
                <a:cubicBezTo>
                  <a:pt x="9155055" y="1159791"/>
                  <a:pt x="9157142" y="2319581"/>
                  <a:pt x="9159230" y="3479372"/>
                </a:cubicBezTo>
                <a:cubicBezTo>
                  <a:pt x="5951666" y="3790435"/>
                  <a:pt x="1410079" y="3775821"/>
                  <a:pt x="6263" y="3304007"/>
                </a:cubicBezTo>
                <a:cubicBezTo>
                  <a:pt x="4175" y="2202671"/>
                  <a:pt x="2088" y="1101336"/>
                  <a:pt x="0" y="0"/>
                </a:cubicBezTo>
                <a:close/>
              </a:path>
            </a:pathLst>
          </a:custGeom>
        </p:spPr>
        <p:txBody>
          <a:bodyPr/>
          <a:lstStyle/>
          <a:p>
            <a:r>
              <a:rPr lang="en-US"/>
              <a:t>Click icon to add picture</a:t>
            </a:r>
            <a:endParaRPr lang="en-GB"/>
          </a:p>
        </p:txBody>
      </p:sp>
      <p:pic>
        <p:nvPicPr>
          <p:cNvPr id="4" name="Picture 3">
            <a:extLst>
              <a:ext uri="{FF2B5EF4-FFF2-40B4-BE49-F238E27FC236}">
                <a16:creationId xmlns:a16="http://schemas.microsoft.com/office/drawing/2014/main" id="{85C22D99-9EE2-56AF-905A-E6E8A9425FA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956038" y="5988289"/>
            <a:ext cx="2013615" cy="602434"/>
          </a:xfrm>
          <a:prstGeom prst="rect">
            <a:avLst/>
          </a:prstGeom>
        </p:spPr>
      </p:pic>
    </p:spTree>
    <p:extLst>
      <p:ext uri="{BB962C8B-B14F-4D97-AF65-F5344CB8AC3E}">
        <p14:creationId xmlns:p14="http://schemas.microsoft.com/office/powerpoint/2010/main" val="245721485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3_Cover page image 1">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608FFF7-A77D-915F-A038-ACD5E8477185}"/>
              </a:ext>
            </a:extLst>
          </p:cNvPr>
          <p:cNvSpPr/>
          <p:nvPr/>
        </p:nvSpPr>
        <p:spPr>
          <a:xfrm>
            <a:off x="-4831" y="3590140"/>
            <a:ext cx="4895844" cy="3275106"/>
          </a:xfrm>
          <a:custGeom>
            <a:avLst/>
            <a:gdLst>
              <a:gd name="connsiteX0" fmla="*/ 0 w 4601884"/>
              <a:gd name="connsiteY0" fmla="*/ 0 h 3230282"/>
              <a:gd name="connsiteX1" fmla="*/ 4601884 w 4601884"/>
              <a:gd name="connsiteY1" fmla="*/ 0 h 3230282"/>
              <a:gd name="connsiteX2" fmla="*/ 4601884 w 4601884"/>
              <a:gd name="connsiteY2" fmla="*/ 3230282 h 3230282"/>
              <a:gd name="connsiteX3" fmla="*/ 0 w 4601884"/>
              <a:gd name="connsiteY3" fmla="*/ 3230282 h 3230282"/>
              <a:gd name="connsiteX4" fmla="*/ 0 w 4601884"/>
              <a:gd name="connsiteY4" fmla="*/ 0 h 3230282"/>
              <a:gd name="connsiteX0" fmla="*/ 0 w 4894731"/>
              <a:gd name="connsiteY0" fmla="*/ 0 h 3230282"/>
              <a:gd name="connsiteX1" fmla="*/ 4894731 w 4894731"/>
              <a:gd name="connsiteY1" fmla="*/ 227106 h 3230282"/>
              <a:gd name="connsiteX2" fmla="*/ 4601884 w 4894731"/>
              <a:gd name="connsiteY2" fmla="*/ 3230282 h 3230282"/>
              <a:gd name="connsiteX3" fmla="*/ 0 w 4894731"/>
              <a:gd name="connsiteY3" fmla="*/ 3230282 h 3230282"/>
              <a:gd name="connsiteX4" fmla="*/ 0 w 4894731"/>
              <a:gd name="connsiteY4" fmla="*/ 0 h 3230282"/>
              <a:gd name="connsiteX0" fmla="*/ 0 w 4894731"/>
              <a:gd name="connsiteY0" fmla="*/ 0 h 3230282"/>
              <a:gd name="connsiteX1" fmla="*/ 4894731 w 4894731"/>
              <a:gd name="connsiteY1" fmla="*/ 227106 h 3230282"/>
              <a:gd name="connsiteX2" fmla="*/ 4601884 w 4894731"/>
              <a:gd name="connsiteY2" fmla="*/ 3230282 h 3230282"/>
              <a:gd name="connsiteX3" fmla="*/ 0 w 4894731"/>
              <a:gd name="connsiteY3" fmla="*/ 3230282 h 3230282"/>
              <a:gd name="connsiteX4" fmla="*/ 0 w 4894731"/>
              <a:gd name="connsiteY4" fmla="*/ 0 h 3230282"/>
              <a:gd name="connsiteX0" fmla="*/ 0 w 4894731"/>
              <a:gd name="connsiteY0" fmla="*/ 0 h 3230282"/>
              <a:gd name="connsiteX1" fmla="*/ 4894731 w 4894731"/>
              <a:gd name="connsiteY1" fmla="*/ 227106 h 3230282"/>
              <a:gd name="connsiteX2" fmla="*/ 4601884 w 4894731"/>
              <a:gd name="connsiteY2" fmla="*/ 3230282 h 3230282"/>
              <a:gd name="connsiteX3" fmla="*/ 0 w 4894731"/>
              <a:gd name="connsiteY3" fmla="*/ 3230282 h 3230282"/>
              <a:gd name="connsiteX4" fmla="*/ 0 w 4894731"/>
              <a:gd name="connsiteY4" fmla="*/ 0 h 3230282"/>
              <a:gd name="connsiteX0" fmla="*/ 0 w 4895844"/>
              <a:gd name="connsiteY0" fmla="*/ 0 h 3230282"/>
              <a:gd name="connsiteX1" fmla="*/ 4894731 w 4895844"/>
              <a:gd name="connsiteY1" fmla="*/ 227106 h 3230282"/>
              <a:gd name="connsiteX2" fmla="*/ 4601884 w 4895844"/>
              <a:gd name="connsiteY2" fmla="*/ 3230282 h 3230282"/>
              <a:gd name="connsiteX3" fmla="*/ 0 w 4895844"/>
              <a:gd name="connsiteY3" fmla="*/ 3230282 h 3230282"/>
              <a:gd name="connsiteX4" fmla="*/ 0 w 4895844"/>
              <a:gd name="connsiteY4" fmla="*/ 0 h 32302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895844" h="3230282">
                <a:moveTo>
                  <a:pt x="0" y="0"/>
                </a:moveTo>
                <a:lnTo>
                  <a:pt x="4894731" y="227106"/>
                </a:lnTo>
                <a:cubicBezTo>
                  <a:pt x="4912196" y="2757796"/>
                  <a:pt x="4720125" y="2839520"/>
                  <a:pt x="4601884" y="3230282"/>
                </a:cubicBezTo>
                <a:lnTo>
                  <a:pt x="0" y="3230282"/>
                </a:lnTo>
                <a:lnTo>
                  <a:pt x="0" y="0"/>
                </a:lnTo>
                <a:close/>
              </a:path>
            </a:pathLst>
          </a:custGeom>
          <a:solidFill>
            <a:srgbClr val="951B8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Text Placeholder 4">
            <a:extLst>
              <a:ext uri="{FF2B5EF4-FFF2-40B4-BE49-F238E27FC236}">
                <a16:creationId xmlns:a16="http://schemas.microsoft.com/office/drawing/2014/main" id="{693367D9-5732-C540-9657-B1324726E0E5}"/>
              </a:ext>
            </a:extLst>
          </p:cNvPr>
          <p:cNvSpPr>
            <a:spLocks noGrp="1"/>
          </p:cNvSpPr>
          <p:nvPr>
            <p:ph type="body" sz="quarter" idx="11" hasCustomPrompt="1"/>
          </p:nvPr>
        </p:nvSpPr>
        <p:spPr>
          <a:xfrm>
            <a:off x="194668" y="4300154"/>
            <a:ext cx="4480460" cy="1158745"/>
          </a:xfrm>
          <a:prstGeom prst="rect">
            <a:avLst/>
          </a:prstGeom>
        </p:spPr>
        <p:txBody>
          <a:bodyPr anchor="t"/>
          <a:lstStyle>
            <a:lvl1pPr marL="0" indent="0">
              <a:spcBef>
                <a:spcPts val="0"/>
              </a:spcBef>
              <a:buFontTx/>
              <a:buNone/>
              <a:defRPr sz="3200">
                <a:solidFill>
                  <a:schemeClr val="bg1"/>
                </a:solidFill>
                <a:latin typeface="Rubik Medium" panose="02000604000000020004" pitchFamily="2" charset="-79"/>
                <a:cs typeface="Rubik Medium" panose="02000604000000020004" pitchFamily="2" charset="-79"/>
              </a:defRPr>
            </a:lvl1pPr>
          </a:lstStyle>
          <a:p>
            <a:pPr fontAlgn="b"/>
            <a:r>
              <a:rPr lang="en-GB" baseline="0">
                <a:solidFill>
                  <a:schemeClr val="bg1"/>
                </a:solidFill>
              </a:rPr>
              <a:t>Click to edit two line Master headline</a:t>
            </a:r>
          </a:p>
        </p:txBody>
      </p:sp>
      <p:sp>
        <p:nvSpPr>
          <p:cNvPr id="9" name="Rectangle 8">
            <a:extLst>
              <a:ext uri="{FF2B5EF4-FFF2-40B4-BE49-F238E27FC236}">
                <a16:creationId xmlns:a16="http://schemas.microsoft.com/office/drawing/2014/main" id="{22445457-BF95-FB7B-8556-B97CC2F551EB}"/>
              </a:ext>
            </a:extLst>
          </p:cNvPr>
          <p:cNvSpPr/>
          <p:nvPr/>
        </p:nvSpPr>
        <p:spPr>
          <a:xfrm>
            <a:off x="-8966" y="3303378"/>
            <a:ext cx="9156636" cy="672436"/>
          </a:xfrm>
          <a:custGeom>
            <a:avLst/>
            <a:gdLst>
              <a:gd name="connsiteX0" fmla="*/ 0 w 9550400"/>
              <a:gd name="connsiteY0" fmla="*/ 0 h 316753"/>
              <a:gd name="connsiteX1" fmla="*/ 9550400 w 9550400"/>
              <a:gd name="connsiteY1" fmla="*/ 0 h 316753"/>
              <a:gd name="connsiteX2" fmla="*/ 9550400 w 9550400"/>
              <a:gd name="connsiteY2" fmla="*/ 316753 h 316753"/>
              <a:gd name="connsiteX3" fmla="*/ 0 w 9550400"/>
              <a:gd name="connsiteY3" fmla="*/ 316753 h 316753"/>
              <a:gd name="connsiteX4" fmla="*/ 0 w 9550400"/>
              <a:gd name="connsiteY4" fmla="*/ 0 h 316753"/>
              <a:gd name="connsiteX0" fmla="*/ 0 w 9550400"/>
              <a:gd name="connsiteY0" fmla="*/ 0 h 1655482"/>
              <a:gd name="connsiteX1" fmla="*/ 9550400 w 9550400"/>
              <a:gd name="connsiteY1" fmla="*/ 0 h 1655482"/>
              <a:gd name="connsiteX2" fmla="*/ 9550400 w 9550400"/>
              <a:gd name="connsiteY2" fmla="*/ 316753 h 1655482"/>
              <a:gd name="connsiteX3" fmla="*/ 304800 w 9550400"/>
              <a:gd name="connsiteY3" fmla="*/ 1655482 h 1655482"/>
              <a:gd name="connsiteX4" fmla="*/ 0 w 9550400"/>
              <a:gd name="connsiteY4" fmla="*/ 0 h 1655482"/>
              <a:gd name="connsiteX0" fmla="*/ 262965 w 9245600"/>
              <a:gd name="connsiteY0" fmla="*/ 1069788 h 1655482"/>
              <a:gd name="connsiteX1" fmla="*/ 9245600 w 9245600"/>
              <a:gd name="connsiteY1" fmla="*/ 0 h 1655482"/>
              <a:gd name="connsiteX2" fmla="*/ 9245600 w 9245600"/>
              <a:gd name="connsiteY2" fmla="*/ 316753 h 1655482"/>
              <a:gd name="connsiteX3" fmla="*/ 0 w 9245600"/>
              <a:gd name="connsiteY3" fmla="*/ 1655482 h 1655482"/>
              <a:gd name="connsiteX4" fmla="*/ 262965 w 9245600"/>
              <a:gd name="connsiteY4" fmla="*/ 1069788 h 1655482"/>
              <a:gd name="connsiteX0" fmla="*/ 0 w 9251576"/>
              <a:gd name="connsiteY0" fmla="*/ 1410447 h 1655482"/>
              <a:gd name="connsiteX1" fmla="*/ 9251576 w 9251576"/>
              <a:gd name="connsiteY1" fmla="*/ 0 h 1655482"/>
              <a:gd name="connsiteX2" fmla="*/ 9251576 w 9251576"/>
              <a:gd name="connsiteY2" fmla="*/ 316753 h 1655482"/>
              <a:gd name="connsiteX3" fmla="*/ 5976 w 9251576"/>
              <a:gd name="connsiteY3" fmla="*/ 1655482 h 1655482"/>
              <a:gd name="connsiteX4" fmla="*/ 0 w 9251576"/>
              <a:gd name="connsiteY4" fmla="*/ 1410447 h 1655482"/>
              <a:gd name="connsiteX0" fmla="*/ 0 w 9251576"/>
              <a:gd name="connsiteY0" fmla="*/ 1410447 h 1810870"/>
              <a:gd name="connsiteX1" fmla="*/ 9251576 w 9251576"/>
              <a:gd name="connsiteY1" fmla="*/ 0 h 1810870"/>
              <a:gd name="connsiteX2" fmla="*/ 9161929 w 9251576"/>
              <a:gd name="connsiteY2" fmla="*/ 1810870 h 1810870"/>
              <a:gd name="connsiteX3" fmla="*/ 5976 w 9251576"/>
              <a:gd name="connsiteY3" fmla="*/ 1655482 h 1810870"/>
              <a:gd name="connsiteX4" fmla="*/ 0 w 9251576"/>
              <a:gd name="connsiteY4" fmla="*/ 1410447 h 1810870"/>
              <a:gd name="connsiteX0" fmla="*/ 0 w 9161929"/>
              <a:gd name="connsiteY0" fmla="*/ 0 h 400423"/>
              <a:gd name="connsiteX1" fmla="*/ 9161929 w 9161929"/>
              <a:gd name="connsiteY1" fmla="*/ 95623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9976 w 9161929"/>
              <a:gd name="connsiteY1" fmla="*/ 19124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1957 h 402380"/>
              <a:gd name="connsiteX1" fmla="*/ 9144000 w 9161929"/>
              <a:gd name="connsiteY1" fmla="*/ 109533 h 402380"/>
              <a:gd name="connsiteX2" fmla="*/ 9161929 w 9161929"/>
              <a:gd name="connsiteY2" fmla="*/ 402380 h 402380"/>
              <a:gd name="connsiteX3" fmla="*/ 5976 w 9161929"/>
              <a:gd name="connsiteY3" fmla="*/ 246992 h 402380"/>
              <a:gd name="connsiteX4" fmla="*/ 0 w 9161929"/>
              <a:gd name="connsiteY4" fmla="*/ 1957 h 402380"/>
              <a:gd name="connsiteX0" fmla="*/ 0 w 9161929"/>
              <a:gd name="connsiteY0" fmla="*/ 2559 h 402982"/>
              <a:gd name="connsiteX1" fmla="*/ 9144000 w 9161929"/>
              <a:gd name="connsiteY1" fmla="*/ 110135 h 402982"/>
              <a:gd name="connsiteX2" fmla="*/ 9161929 w 9161929"/>
              <a:gd name="connsiteY2" fmla="*/ 402982 h 402982"/>
              <a:gd name="connsiteX3" fmla="*/ 5976 w 9161929"/>
              <a:gd name="connsiteY3" fmla="*/ 247594 h 402982"/>
              <a:gd name="connsiteX4" fmla="*/ 0 w 9161929"/>
              <a:gd name="connsiteY4" fmla="*/ 2559 h 402982"/>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41652"/>
              <a:gd name="connsiteX1" fmla="*/ 9144000 w 9161929"/>
              <a:gd name="connsiteY1" fmla="*/ 107576 h 441652"/>
              <a:gd name="connsiteX2" fmla="*/ 9161929 w 9161929"/>
              <a:gd name="connsiteY2" fmla="*/ 400423 h 441652"/>
              <a:gd name="connsiteX3" fmla="*/ 5976 w 9161929"/>
              <a:gd name="connsiteY3" fmla="*/ 245035 h 441652"/>
              <a:gd name="connsiteX4" fmla="*/ 0 w 9161929"/>
              <a:gd name="connsiteY4" fmla="*/ 0 h 441652"/>
              <a:gd name="connsiteX0" fmla="*/ 0 w 9161929"/>
              <a:gd name="connsiteY0" fmla="*/ 0 h 472675"/>
              <a:gd name="connsiteX1" fmla="*/ 9144000 w 9161929"/>
              <a:gd name="connsiteY1" fmla="*/ 107576 h 472675"/>
              <a:gd name="connsiteX2" fmla="*/ 9161929 w 9161929"/>
              <a:gd name="connsiteY2" fmla="*/ 400423 h 472675"/>
              <a:gd name="connsiteX3" fmla="*/ 5976 w 9161929"/>
              <a:gd name="connsiteY3" fmla="*/ 245035 h 472675"/>
              <a:gd name="connsiteX4" fmla="*/ 0 w 9161929"/>
              <a:gd name="connsiteY4" fmla="*/ 0 h 472675"/>
              <a:gd name="connsiteX0" fmla="*/ 0 w 9161929"/>
              <a:gd name="connsiteY0" fmla="*/ 0 h 465200"/>
              <a:gd name="connsiteX1" fmla="*/ 9144000 w 9161929"/>
              <a:gd name="connsiteY1" fmla="*/ 107576 h 465200"/>
              <a:gd name="connsiteX2" fmla="*/ 9161929 w 9161929"/>
              <a:gd name="connsiteY2" fmla="*/ 400423 h 465200"/>
              <a:gd name="connsiteX3" fmla="*/ 5976 w 9161929"/>
              <a:gd name="connsiteY3" fmla="*/ 245035 h 465200"/>
              <a:gd name="connsiteX4" fmla="*/ 0 w 9161929"/>
              <a:gd name="connsiteY4" fmla="*/ 0 h 465200"/>
              <a:gd name="connsiteX0" fmla="*/ 0 w 9149976"/>
              <a:gd name="connsiteY0" fmla="*/ 0 h 430862"/>
              <a:gd name="connsiteX1" fmla="*/ 9144000 w 9149976"/>
              <a:gd name="connsiteY1" fmla="*/ 107576 h 430862"/>
              <a:gd name="connsiteX2" fmla="*/ 9149976 w 9149976"/>
              <a:gd name="connsiteY2" fmla="*/ 351858 h 430862"/>
              <a:gd name="connsiteX3" fmla="*/ 5976 w 9149976"/>
              <a:gd name="connsiteY3" fmla="*/ 245035 h 430862"/>
              <a:gd name="connsiteX4" fmla="*/ 0 w 9149976"/>
              <a:gd name="connsiteY4" fmla="*/ 0 h 430862"/>
              <a:gd name="connsiteX0" fmla="*/ 0 w 9155952"/>
              <a:gd name="connsiteY0" fmla="*/ 0 h 430862"/>
              <a:gd name="connsiteX1" fmla="*/ 9155952 w 9155952"/>
              <a:gd name="connsiteY1" fmla="*/ 107576 h 430862"/>
              <a:gd name="connsiteX2" fmla="*/ 9149976 w 9155952"/>
              <a:gd name="connsiteY2" fmla="*/ 351858 h 430862"/>
              <a:gd name="connsiteX3" fmla="*/ 5976 w 9155952"/>
              <a:gd name="connsiteY3" fmla="*/ 245035 h 430862"/>
              <a:gd name="connsiteX4" fmla="*/ 0 w 9155952"/>
              <a:gd name="connsiteY4" fmla="*/ 0 h 430862"/>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35488"/>
              <a:gd name="connsiteX1" fmla="*/ 9155952 w 9155952"/>
              <a:gd name="connsiteY1" fmla="*/ 107576 h 435488"/>
              <a:gd name="connsiteX2" fmla="*/ 9149976 w 9155952"/>
              <a:gd name="connsiteY2" fmla="*/ 351858 h 435488"/>
              <a:gd name="connsiteX3" fmla="*/ 5976 w 9155952"/>
              <a:gd name="connsiteY3" fmla="*/ 245035 h 435488"/>
              <a:gd name="connsiteX4" fmla="*/ 0 w 9155952"/>
              <a:gd name="connsiteY4" fmla="*/ 0 h 435488"/>
              <a:gd name="connsiteX0" fmla="*/ 0 w 9155952"/>
              <a:gd name="connsiteY0" fmla="*/ 0 h 413457"/>
              <a:gd name="connsiteX1" fmla="*/ 9155952 w 9155952"/>
              <a:gd name="connsiteY1" fmla="*/ 107576 h 413457"/>
              <a:gd name="connsiteX2" fmla="*/ 9149976 w 9155952"/>
              <a:gd name="connsiteY2" fmla="*/ 351858 h 413457"/>
              <a:gd name="connsiteX3" fmla="*/ 5976 w 9155952"/>
              <a:gd name="connsiteY3" fmla="*/ 245035 h 413457"/>
              <a:gd name="connsiteX4" fmla="*/ 0 w 9155952"/>
              <a:gd name="connsiteY4" fmla="*/ 0 h 413457"/>
              <a:gd name="connsiteX0" fmla="*/ 0 w 9155952"/>
              <a:gd name="connsiteY0" fmla="*/ 0 h 351858"/>
              <a:gd name="connsiteX1" fmla="*/ 9155952 w 9155952"/>
              <a:gd name="connsiteY1" fmla="*/ 107576 h 351858"/>
              <a:gd name="connsiteX2" fmla="*/ 9149976 w 9155952"/>
              <a:gd name="connsiteY2" fmla="*/ 351858 h 351858"/>
              <a:gd name="connsiteX3" fmla="*/ 5976 w 9155952"/>
              <a:gd name="connsiteY3" fmla="*/ 245035 h 351858"/>
              <a:gd name="connsiteX4" fmla="*/ 0 w 9155952"/>
              <a:gd name="connsiteY4" fmla="*/ 0 h 351858"/>
              <a:gd name="connsiteX0" fmla="*/ 0 w 9155952"/>
              <a:gd name="connsiteY0" fmla="*/ 0 h 408476"/>
              <a:gd name="connsiteX1" fmla="*/ 9155952 w 9155952"/>
              <a:gd name="connsiteY1" fmla="*/ 107576 h 408476"/>
              <a:gd name="connsiteX2" fmla="*/ 9149976 w 9155952"/>
              <a:gd name="connsiteY2" fmla="*/ 351858 h 408476"/>
              <a:gd name="connsiteX3" fmla="*/ 5976 w 9155952"/>
              <a:gd name="connsiteY3" fmla="*/ 245035 h 408476"/>
              <a:gd name="connsiteX4" fmla="*/ 0 w 9155952"/>
              <a:gd name="connsiteY4" fmla="*/ 0 h 408476"/>
              <a:gd name="connsiteX0" fmla="*/ 0 w 9155952"/>
              <a:gd name="connsiteY0" fmla="*/ 0 h 436223"/>
              <a:gd name="connsiteX1" fmla="*/ 9155952 w 9155952"/>
              <a:gd name="connsiteY1" fmla="*/ 107576 h 436223"/>
              <a:gd name="connsiteX2" fmla="*/ 9149976 w 9155952"/>
              <a:gd name="connsiteY2" fmla="*/ 351858 h 436223"/>
              <a:gd name="connsiteX3" fmla="*/ 5976 w 9155952"/>
              <a:gd name="connsiteY3" fmla="*/ 245035 h 436223"/>
              <a:gd name="connsiteX4" fmla="*/ 0 w 9155952"/>
              <a:gd name="connsiteY4" fmla="*/ 0 h 436223"/>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49976"/>
              <a:gd name="connsiteY0" fmla="*/ 0 h 424791"/>
              <a:gd name="connsiteX1" fmla="*/ 9143999 w 9149976"/>
              <a:gd name="connsiteY1" fmla="*/ 152903 h 424791"/>
              <a:gd name="connsiteX2" fmla="*/ 9149976 w 9149976"/>
              <a:gd name="connsiteY2" fmla="*/ 351858 h 424791"/>
              <a:gd name="connsiteX3" fmla="*/ 5976 w 9149976"/>
              <a:gd name="connsiteY3" fmla="*/ 245035 h 424791"/>
              <a:gd name="connsiteX4" fmla="*/ 0 w 9149976"/>
              <a:gd name="connsiteY4" fmla="*/ 0 h 424791"/>
              <a:gd name="connsiteX0" fmla="*/ 0 w 9149976"/>
              <a:gd name="connsiteY0" fmla="*/ 0 h 424791"/>
              <a:gd name="connsiteX1" fmla="*/ 9143999 w 9149976"/>
              <a:gd name="connsiteY1" fmla="*/ 152903 h 424791"/>
              <a:gd name="connsiteX2" fmla="*/ 9149976 w 9149976"/>
              <a:gd name="connsiteY2" fmla="*/ 351858 h 424791"/>
              <a:gd name="connsiteX3" fmla="*/ 5976 w 9149976"/>
              <a:gd name="connsiteY3" fmla="*/ 245035 h 424791"/>
              <a:gd name="connsiteX4" fmla="*/ 0 w 9149976"/>
              <a:gd name="connsiteY4" fmla="*/ 0 h 424791"/>
              <a:gd name="connsiteX0" fmla="*/ 0 w 9161929"/>
              <a:gd name="connsiteY0" fmla="*/ 0 h 363276"/>
              <a:gd name="connsiteX1" fmla="*/ 9155952 w 9161929"/>
              <a:gd name="connsiteY1" fmla="*/ 91388 h 363276"/>
              <a:gd name="connsiteX2" fmla="*/ 9161929 w 9161929"/>
              <a:gd name="connsiteY2" fmla="*/ 290343 h 363276"/>
              <a:gd name="connsiteX3" fmla="*/ 17929 w 9161929"/>
              <a:gd name="connsiteY3" fmla="*/ 183520 h 363276"/>
              <a:gd name="connsiteX4" fmla="*/ 0 w 9161929"/>
              <a:gd name="connsiteY4" fmla="*/ 0 h 363276"/>
              <a:gd name="connsiteX0" fmla="*/ 0 w 9161929"/>
              <a:gd name="connsiteY0" fmla="*/ 0 h 363276"/>
              <a:gd name="connsiteX1" fmla="*/ 9155952 w 9161929"/>
              <a:gd name="connsiteY1" fmla="*/ 91388 h 363276"/>
              <a:gd name="connsiteX2" fmla="*/ 9161929 w 9161929"/>
              <a:gd name="connsiteY2" fmla="*/ 290343 h 363276"/>
              <a:gd name="connsiteX3" fmla="*/ 17929 w 9161929"/>
              <a:gd name="connsiteY3" fmla="*/ 183520 h 363276"/>
              <a:gd name="connsiteX4" fmla="*/ 0 w 9161929"/>
              <a:gd name="connsiteY4" fmla="*/ 0 h 363276"/>
              <a:gd name="connsiteX0" fmla="*/ 0 w 9173881"/>
              <a:gd name="connsiteY0" fmla="*/ 0 h 363276"/>
              <a:gd name="connsiteX1" fmla="*/ 9173881 w 9173881"/>
              <a:gd name="connsiteY1" fmla="*/ 91388 h 363276"/>
              <a:gd name="connsiteX2" fmla="*/ 9161929 w 9173881"/>
              <a:gd name="connsiteY2" fmla="*/ 290343 h 363276"/>
              <a:gd name="connsiteX3" fmla="*/ 17929 w 9173881"/>
              <a:gd name="connsiteY3" fmla="*/ 183520 h 363276"/>
              <a:gd name="connsiteX4" fmla="*/ 0 w 9173881"/>
              <a:gd name="connsiteY4" fmla="*/ 0 h 363276"/>
              <a:gd name="connsiteX0" fmla="*/ 0 w 9179858"/>
              <a:gd name="connsiteY0" fmla="*/ 0 h 363276"/>
              <a:gd name="connsiteX1" fmla="*/ 9173881 w 9179858"/>
              <a:gd name="connsiteY1" fmla="*/ 91388 h 363276"/>
              <a:gd name="connsiteX2" fmla="*/ 9179858 w 9179858"/>
              <a:gd name="connsiteY2" fmla="*/ 290343 h 363276"/>
              <a:gd name="connsiteX3" fmla="*/ 17929 w 9179858"/>
              <a:gd name="connsiteY3" fmla="*/ 183520 h 363276"/>
              <a:gd name="connsiteX4" fmla="*/ 0 w 9179858"/>
              <a:gd name="connsiteY4" fmla="*/ 0 h 363276"/>
              <a:gd name="connsiteX0" fmla="*/ 5977 w 9185835"/>
              <a:gd name="connsiteY0" fmla="*/ 0 h 364280"/>
              <a:gd name="connsiteX1" fmla="*/ 9179858 w 9185835"/>
              <a:gd name="connsiteY1" fmla="*/ 91388 h 364280"/>
              <a:gd name="connsiteX2" fmla="*/ 9185835 w 9185835"/>
              <a:gd name="connsiteY2" fmla="*/ 290343 h 364280"/>
              <a:gd name="connsiteX3" fmla="*/ 0 w 9185835"/>
              <a:gd name="connsiteY3" fmla="*/ 186758 h 364280"/>
              <a:gd name="connsiteX4" fmla="*/ 5977 w 9185835"/>
              <a:gd name="connsiteY4" fmla="*/ 0 h 364280"/>
              <a:gd name="connsiteX0" fmla="*/ 5977 w 9189517"/>
              <a:gd name="connsiteY0" fmla="*/ 0 h 364280"/>
              <a:gd name="connsiteX1" fmla="*/ 9189517 w 9189517"/>
              <a:gd name="connsiteY1" fmla="*/ 93995 h 364280"/>
              <a:gd name="connsiteX2" fmla="*/ 9185835 w 9189517"/>
              <a:gd name="connsiteY2" fmla="*/ 290343 h 364280"/>
              <a:gd name="connsiteX3" fmla="*/ 0 w 9189517"/>
              <a:gd name="connsiteY3" fmla="*/ 186758 h 364280"/>
              <a:gd name="connsiteX4" fmla="*/ 5977 w 9189517"/>
              <a:gd name="connsiteY4" fmla="*/ 0 h 3642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89517" h="364280">
                <a:moveTo>
                  <a:pt x="5977" y="0"/>
                </a:moveTo>
                <a:cubicBezTo>
                  <a:pt x="1410447" y="236593"/>
                  <a:pt x="5143448" y="278004"/>
                  <a:pt x="9189517" y="93995"/>
                </a:cubicBezTo>
                <a:cubicBezTo>
                  <a:pt x="9188290" y="159444"/>
                  <a:pt x="9187062" y="224894"/>
                  <a:pt x="9185835" y="290343"/>
                </a:cubicBezTo>
                <a:cubicBezTo>
                  <a:pt x="4858870" y="426330"/>
                  <a:pt x="657411" y="364822"/>
                  <a:pt x="0" y="186758"/>
                </a:cubicBezTo>
                <a:lnTo>
                  <a:pt x="5977" y="0"/>
                </a:lnTo>
                <a:close/>
              </a:path>
            </a:pathLst>
          </a:custGeom>
          <a:solidFill>
            <a:srgbClr val="00B7A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ext Placeholder 4">
            <a:extLst>
              <a:ext uri="{FF2B5EF4-FFF2-40B4-BE49-F238E27FC236}">
                <a16:creationId xmlns:a16="http://schemas.microsoft.com/office/drawing/2014/main" id="{2B02ABFF-D132-6812-BD40-CC28BD2D2FC2}"/>
              </a:ext>
            </a:extLst>
          </p:cNvPr>
          <p:cNvSpPr>
            <a:spLocks noGrp="1"/>
          </p:cNvSpPr>
          <p:nvPr>
            <p:ph type="body" sz="quarter" idx="13" hasCustomPrompt="1"/>
          </p:nvPr>
        </p:nvSpPr>
        <p:spPr>
          <a:xfrm>
            <a:off x="194668" y="5542318"/>
            <a:ext cx="4377332" cy="1158745"/>
          </a:xfrm>
          <a:prstGeom prst="rect">
            <a:avLst/>
          </a:prstGeom>
        </p:spPr>
        <p:txBody>
          <a:bodyPr anchor="t"/>
          <a:lstStyle>
            <a:lvl1pPr marL="0" indent="0">
              <a:spcBef>
                <a:spcPts val="0"/>
              </a:spcBef>
              <a:buFontTx/>
              <a:buNone/>
              <a:defRPr sz="1800">
                <a:solidFill>
                  <a:schemeClr val="bg1"/>
                </a:solidFill>
                <a:latin typeface="Rubik Medium" panose="02000604000000020004" pitchFamily="2" charset="-79"/>
                <a:cs typeface="Rubik Medium" panose="02000604000000020004" pitchFamily="2" charset="-79"/>
              </a:defRPr>
            </a:lvl1pPr>
          </a:lstStyle>
          <a:p>
            <a:pPr fontAlgn="b"/>
            <a:r>
              <a:rPr lang="en-GB" baseline="0">
                <a:solidFill>
                  <a:schemeClr val="bg1"/>
                </a:solidFill>
              </a:rPr>
              <a:t>Click to edit two line subhead to add further information</a:t>
            </a:r>
          </a:p>
        </p:txBody>
      </p:sp>
      <p:sp>
        <p:nvSpPr>
          <p:cNvPr id="3" name="Picture Placeholder 4">
            <a:extLst>
              <a:ext uri="{FF2B5EF4-FFF2-40B4-BE49-F238E27FC236}">
                <a16:creationId xmlns:a16="http://schemas.microsoft.com/office/drawing/2014/main" id="{0BFB12FF-30E5-6F99-E2A9-5468D7CC32CB}"/>
              </a:ext>
            </a:extLst>
          </p:cNvPr>
          <p:cNvSpPr>
            <a:spLocks noGrp="1"/>
          </p:cNvSpPr>
          <p:nvPr>
            <p:ph type="pic" sz="quarter" idx="12"/>
          </p:nvPr>
        </p:nvSpPr>
        <p:spPr>
          <a:xfrm>
            <a:off x="-8966" y="0"/>
            <a:ext cx="9159230" cy="3689620"/>
          </a:xfrm>
          <a:custGeom>
            <a:avLst/>
            <a:gdLst>
              <a:gd name="connsiteX0" fmla="*/ 0 w 9152967"/>
              <a:gd name="connsiteY0" fmla="*/ 0 h 3717366"/>
              <a:gd name="connsiteX1" fmla="*/ 9152967 w 9152967"/>
              <a:gd name="connsiteY1" fmla="*/ 0 h 3717366"/>
              <a:gd name="connsiteX2" fmla="*/ 9152967 w 9152967"/>
              <a:gd name="connsiteY2" fmla="*/ 3717366 h 3717366"/>
              <a:gd name="connsiteX3" fmla="*/ 0 w 9152967"/>
              <a:gd name="connsiteY3" fmla="*/ 3717366 h 3717366"/>
              <a:gd name="connsiteX4" fmla="*/ 0 w 9152967"/>
              <a:gd name="connsiteY4" fmla="*/ 0 h 3717366"/>
              <a:gd name="connsiteX0" fmla="*/ 0 w 9152967"/>
              <a:gd name="connsiteY0" fmla="*/ 0 h 3717366"/>
              <a:gd name="connsiteX1" fmla="*/ 9152967 w 9152967"/>
              <a:gd name="connsiteY1" fmla="*/ 0 h 3717366"/>
              <a:gd name="connsiteX2" fmla="*/ 9152967 w 9152967"/>
              <a:gd name="connsiteY2" fmla="*/ 3717366 h 3717366"/>
              <a:gd name="connsiteX3" fmla="*/ 6263 w 9152967"/>
              <a:gd name="connsiteY3" fmla="*/ 3304007 h 3717366"/>
              <a:gd name="connsiteX4" fmla="*/ 0 w 9152967"/>
              <a:gd name="connsiteY4" fmla="*/ 0 h 3717366"/>
              <a:gd name="connsiteX0" fmla="*/ 0 w 9159230"/>
              <a:gd name="connsiteY0" fmla="*/ 0 h 3479372"/>
              <a:gd name="connsiteX1" fmla="*/ 9152967 w 9159230"/>
              <a:gd name="connsiteY1" fmla="*/ 0 h 3479372"/>
              <a:gd name="connsiteX2" fmla="*/ 9159230 w 9159230"/>
              <a:gd name="connsiteY2" fmla="*/ 3479372 h 3479372"/>
              <a:gd name="connsiteX3" fmla="*/ 6263 w 9159230"/>
              <a:gd name="connsiteY3" fmla="*/ 3304007 h 3479372"/>
              <a:gd name="connsiteX4" fmla="*/ 0 w 9159230"/>
              <a:gd name="connsiteY4" fmla="*/ 0 h 3479372"/>
              <a:gd name="connsiteX0" fmla="*/ 0 w 9159230"/>
              <a:gd name="connsiteY0" fmla="*/ 0 h 3618562"/>
              <a:gd name="connsiteX1" fmla="*/ 9152967 w 9159230"/>
              <a:gd name="connsiteY1" fmla="*/ 0 h 3618562"/>
              <a:gd name="connsiteX2" fmla="*/ 9159230 w 9159230"/>
              <a:gd name="connsiteY2" fmla="*/ 3479372 h 3618562"/>
              <a:gd name="connsiteX3" fmla="*/ 6263 w 9159230"/>
              <a:gd name="connsiteY3" fmla="*/ 3304007 h 3618562"/>
              <a:gd name="connsiteX4" fmla="*/ 0 w 9159230"/>
              <a:gd name="connsiteY4" fmla="*/ 0 h 3618562"/>
              <a:gd name="connsiteX0" fmla="*/ 0 w 9159230"/>
              <a:gd name="connsiteY0" fmla="*/ 0 h 3706196"/>
              <a:gd name="connsiteX1" fmla="*/ 9152967 w 9159230"/>
              <a:gd name="connsiteY1" fmla="*/ 0 h 3706196"/>
              <a:gd name="connsiteX2" fmla="*/ 9159230 w 9159230"/>
              <a:gd name="connsiteY2" fmla="*/ 3479372 h 3706196"/>
              <a:gd name="connsiteX3" fmla="*/ 6263 w 9159230"/>
              <a:gd name="connsiteY3" fmla="*/ 3304007 h 3706196"/>
              <a:gd name="connsiteX4" fmla="*/ 0 w 9159230"/>
              <a:gd name="connsiteY4" fmla="*/ 0 h 3706196"/>
              <a:gd name="connsiteX0" fmla="*/ 0 w 9159230"/>
              <a:gd name="connsiteY0" fmla="*/ 0 h 3679648"/>
              <a:gd name="connsiteX1" fmla="*/ 9152967 w 9159230"/>
              <a:gd name="connsiteY1" fmla="*/ 0 h 3679648"/>
              <a:gd name="connsiteX2" fmla="*/ 9159230 w 9159230"/>
              <a:gd name="connsiteY2" fmla="*/ 3479372 h 3679648"/>
              <a:gd name="connsiteX3" fmla="*/ 6263 w 9159230"/>
              <a:gd name="connsiteY3" fmla="*/ 3304007 h 3679648"/>
              <a:gd name="connsiteX4" fmla="*/ 0 w 9159230"/>
              <a:gd name="connsiteY4" fmla="*/ 0 h 3679648"/>
              <a:gd name="connsiteX0" fmla="*/ 0 w 9159230"/>
              <a:gd name="connsiteY0" fmla="*/ 0 h 3689620"/>
              <a:gd name="connsiteX1" fmla="*/ 9152967 w 9159230"/>
              <a:gd name="connsiteY1" fmla="*/ 0 h 3689620"/>
              <a:gd name="connsiteX2" fmla="*/ 9159230 w 9159230"/>
              <a:gd name="connsiteY2" fmla="*/ 3479372 h 3689620"/>
              <a:gd name="connsiteX3" fmla="*/ 6263 w 9159230"/>
              <a:gd name="connsiteY3" fmla="*/ 3304007 h 3689620"/>
              <a:gd name="connsiteX4" fmla="*/ 0 w 9159230"/>
              <a:gd name="connsiteY4" fmla="*/ 0 h 36896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9230" h="3689620">
                <a:moveTo>
                  <a:pt x="0" y="0"/>
                </a:moveTo>
                <a:lnTo>
                  <a:pt x="9152967" y="0"/>
                </a:lnTo>
                <a:cubicBezTo>
                  <a:pt x="9155055" y="1159791"/>
                  <a:pt x="9157142" y="2319581"/>
                  <a:pt x="9159230" y="3479372"/>
                </a:cubicBezTo>
                <a:cubicBezTo>
                  <a:pt x="5951666" y="3790435"/>
                  <a:pt x="1410079" y="3775821"/>
                  <a:pt x="6263" y="3304007"/>
                </a:cubicBezTo>
                <a:cubicBezTo>
                  <a:pt x="4175" y="2202671"/>
                  <a:pt x="2088" y="1101336"/>
                  <a:pt x="0" y="0"/>
                </a:cubicBezTo>
                <a:close/>
              </a:path>
            </a:pathLst>
          </a:custGeom>
        </p:spPr>
        <p:txBody>
          <a:bodyPr/>
          <a:lstStyle/>
          <a:p>
            <a:r>
              <a:rPr lang="en-US"/>
              <a:t>Click icon to add picture</a:t>
            </a:r>
            <a:endParaRPr lang="en-GB"/>
          </a:p>
        </p:txBody>
      </p:sp>
      <p:pic>
        <p:nvPicPr>
          <p:cNvPr id="4" name="Picture 3">
            <a:extLst>
              <a:ext uri="{FF2B5EF4-FFF2-40B4-BE49-F238E27FC236}">
                <a16:creationId xmlns:a16="http://schemas.microsoft.com/office/drawing/2014/main" id="{A52D1D25-BB34-561D-0B3A-91D54150605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956038" y="5988289"/>
            <a:ext cx="2013615" cy="602434"/>
          </a:xfrm>
          <a:prstGeom prst="rect">
            <a:avLst/>
          </a:prstGeom>
        </p:spPr>
      </p:pic>
    </p:spTree>
    <p:extLst>
      <p:ext uri="{BB962C8B-B14F-4D97-AF65-F5344CB8AC3E}">
        <p14:creationId xmlns:p14="http://schemas.microsoft.com/office/powerpoint/2010/main" val="313411933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13717323-C6B7-4B91-9534-E82A73970E03}" type="datetimeFigureOut">
              <a:rPr lang="en-GB" smtClean="0"/>
              <a:t>10/09/2025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0D7A9011-74A5-4AEE-AE75-5F41A0F46C21}" type="slidenum">
              <a:rPr lang="en-GB" smtClean="0"/>
              <a:t>‹#›</a:t>
            </a:fld>
            <a:endParaRPr lang="en-GB"/>
          </a:p>
        </p:txBody>
      </p:sp>
    </p:spTree>
    <p:extLst>
      <p:ext uri="{BB962C8B-B14F-4D97-AF65-F5344CB8AC3E}">
        <p14:creationId xmlns:p14="http://schemas.microsoft.com/office/powerpoint/2010/main" val="119575445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Content page text only 2 columns (no numbers)">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3E0B2EE5-C458-B4BC-A4B7-1ADD169CB806}"/>
              </a:ext>
            </a:extLst>
          </p:cNvPr>
          <p:cNvSpPr/>
          <p:nvPr userDrawn="1"/>
        </p:nvSpPr>
        <p:spPr>
          <a:xfrm>
            <a:off x="-15537" y="-83819"/>
            <a:ext cx="9172063" cy="1894364"/>
          </a:xfrm>
          <a:custGeom>
            <a:avLst/>
            <a:gdLst>
              <a:gd name="connsiteX0" fmla="*/ 0 w 9294312"/>
              <a:gd name="connsiteY0" fmla="*/ 0 h 1521912"/>
              <a:gd name="connsiteX1" fmla="*/ 9294312 w 9294312"/>
              <a:gd name="connsiteY1" fmla="*/ 0 h 1521912"/>
              <a:gd name="connsiteX2" fmla="*/ 9294312 w 9294312"/>
              <a:gd name="connsiteY2" fmla="*/ 1521912 h 1521912"/>
              <a:gd name="connsiteX3" fmla="*/ 0 w 9294312"/>
              <a:gd name="connsiteY3" fmla="*/ 1521912 h 1521912"/>
              <a:gd name="connsiteX4" fmla="*/ 0 w 9294312"/>
              <a:gd name="connsiteY4" fmla="*/ 0 h 1521912"/>
              <a:gd name="connsiteX0" fmla="*/ 0 w 9294312"/>
              <a:gd name="connsiteY0" fmla="*/ 0 h 1766170"/>
              <a:gd name="connsiteX1" fmla="*/ 9294312 w 9294312"/>
              <a:gd name="connsiteY1" fmla="*/ 0 h 1766170"/>
              <a:gd name="connsiteX2" fmla="*/ 9294312 w 9294312"/>
              <a:gd name="connsiteY2" fmla="*/ 1521912 h 1766170"/>
              <a:gd name="connsiteX3" fmla="*/ 50104 w 9294312"/>
              <a:gd name="connsiteY3" fmla="*/ 1766170 h 1766170"/>
              <a:gd name="connsiteX4" fmla="*/ 0 w 9294312"/>
              <a:gd name="connsiteY4" fmla="*/ 0 h 1766170"/>
              <a:gd name="connsiteX0" fmla="*/ 0 w 9294312"/>
              <a:gd name="connsiteY0" fmla="*/ 0 h 1908657"/>
              <a:gd name="connsiteX1" fmla="*/ 9294312 w 9294312"/>
              <a:gd name="connsiteY1" fmla="*/ 0 h 1908657"/>
              <a:gd name="connsiteX2" fmla="*/ 9294312 w 9294312"/>
              <a:gd name="connsiteY2" fmla="*/ 1521912 h 1908657"/>
              <a:gd name="connsiteX3" fmla="*/ 50104 w 9294312"/>
              <a:gd name="connsiteY3" fmla="*/ 1766170 h 1908657"/>
              <a:gd name="connsiteX4" fmla="*/ 0 w 9294312"/>
              <a:gd name="connsiteY4" fmla="*/ 0 h 1908657"/>
              <a:gd name="connsiteX0" fmla="*/ 18789 w 9244208"/>
              <a:gd name="connsiteY0" fmla="*/ 338202 h 1908657"/>
              <a:gd name="connsiteX1" fmla="*/ 9244208 w 9244208"/>
              <a:gd name="connsiteY1" fmla="*/ 0 h 1908657"/>
              <a:gd name="connsiteX2" fmla="*/ 9244208 w 9244208"/>
              <a:gd name="connsiteY2" fmla="*/ 1521912 h 1908657"/>
              <a:gd name="connsiteX3" fmla="*/ 0 w 9244208"/>
              <a:gd name="connsiteY3" fmla="*/ 1766170 h 1908657"/>
              <a:gd name="connsiteX4" fmla="*/ 18789 w 9244208"/>
              <a:gd name="connsiteY4" fmla="*/ 338202 h 1908657"/>
              <a:gd name="connsiteX0" fmla="*/ 6263 w 9244208"/>
              <a:gd name="connsiteY0" fmla="*/ 93944 h 1908657"/>
              <a:gd name="connsiteX1" fmla="*/ 9244208 w 9244208"/>
              <a:gd name="connsiteY1" fmla="*/ 0 h 1908657"/>
              <a:gd name="connsiteX2" fmla="*/ 9244208 w 9244208"/>
              <a:gd name="connsiteY2" fmla="*/ 1521912 h 1908657"/>
              <a:gd name="connsiteX3" fmla="*/ 0 w 9244208"/>
              <a:gd name="connsiteY3" fmla="*/ 1766170 h 1908657"/>
              <a:gd name="connsiteX4" fmla="*/ 6263 w 9244208"/>
              <a:gd name="connsiteY4" fmla="*/ 93944 h 1908657"/>
              <a:gd name="connsiteX0" fmla="*/ 6263 w 9244208"/>
              <a:gd name="connsiteY0" fmla="*/ 12525 h 1827238"/>
              <a:gd name="connsiteX1" fmla="*/ 9144000 w 9244208"/>
              <a:gd name="connsiteY1" fmla="*/ 0 h 1827238"/>
              <a:gd name="connsiteX2" fmla="*/ 9244208 w 9244208"/>
              <a:gd name="connsiteY2" fmla="*/ 1440493 h 1827238"/>
              <a:gd name="connsiteX3" fmla="*/ 0 w 9244208"/>
              <a:gd name="connsiteY3" fmla="*/ 1684751 h 1827238"/>
              <a:gd name="connsiteX4" fmla="*/ 6263 w 9244208"/>
              <a:gd name="connsiteY4" fmla="*/ 12525 h 1827238"/>
              <a:gd name="connsiteX0" fmla="*/ 6263 w 9244208"/>
              <a:gd name="connsiteY0" fmla="*/ 0 h 1814713"/>
              <a:gd name="connsiteX1" fmla="*/ 9156526 w 9244208"/>
              <a:gd name="connsiteY1" fmla="*/ 1 h 1814713"/>
              <a:gd name="connsiteX2" fmla="*/ 9244208 w 9244208"/>
              <a:gd name="connsiteY2" fmla="*/ 1427968 h 1814713"/>
              <a:gd name="connsiteX3" fmla="*/ 0 w 9244208"/>
              <a:gd name="connsiteY3" fmla="*/ 1672226 h 1814713"/>
              <a:gd name="connsiteX4" fmla="*/ 6263 w 9244208"/>
              <a:gd name="connsiteY4" fmla="*/ 0 h 1814713"/>
              <a:gd name="connsiteX0" fmla="*/ 6263 w 9156526"/>
              <a:gd name="connsiteY0" fmla="*/ 0 h 1816807"/>
              <a:gd name="connsiteX1" fmla="*/ 9156526 w 9156526"/>
              <a:gd name="connsiteY1" fmla="*/ 1 h 1816807"/>
              <a:gd name="connsiteX2" fmla="*/ 9156526 w 9156526"/>
              <a:gd name="connsiteY2" fmla="*/ 1440494 h 1816807"/>
              <a:gd name="connsiteX3" fmla="*/ 0 w 9156526"/>
              <a:gd name="connsiteY3" fmla="*/ 1672226 h 1816807"/>
              <a:gd name="connsiteX4" fmla="*/ 6263 w 9156526"/>
              <a:gd name="connsiteY4" fmla="*/ 0 h 1816807"/>
              <a:gd name="connsiteX0" fmla="*/ 6263 w 9169052"/>
              <a:gd name="connsiteY0" fmla="*/ 0 h 1816807"/>
              <a:gd name="connsiteX1" fmla="*/ 9156526 w 9169052"/>
              <a:gd name="connsiteY1" fmla="*/ 1 h 1816807"/>
              <a:gd name="connsiteX2" fmla="*/ 9169052 w 9169052"/>
              <a:gd name="connsiteY2" fmla="*/ 1440494 h 1816807"/>
              <a:gd name="connsiteX3" fmla="*/ 0 w 9169052"/>
              <a:gd name="connsiteY3" fmla="*/ 1672226 h 1816807"/>
              <a:gd name="connsiteX4" fmla="*/ 6263 w 9169052"/>
              <a:gd name="connsiteY4" fmla="*/ 0 h 1816807"/>
              <a:gd name="connsiteX0" fmla="*/ 6263 w 9169052"/>
              <a:gd name="connsiteY0" fmla="*/ 0 h 1816807"/>
              <a:gd name="connsiteX1" fmla="*/ 9169052 w 9169052"/>
              <a:gd name="connsiteY1" fmla="*/ 1 h 1816807"/>
              <a:gd name="connsiteX2" fmla="*/ 9169052 w 9169052"/>
              <a:gd name="connsiteY2" fmla="*/ 1440494 h 1816807"/>
              <a:gd name="connsiteX3" fmla="*/ 0 w 9169052"/>
              <a:gd name="connsiteY3" fmla="*/ 1672226 h 1816807"/>
              <a:gd name="connsiteX4" fmla="*/ 6263 w 9169052"/>
              <a:gd name="connsiteY4" fmla="*/ 0 h 18168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69052" h="1816807">
                <a:moveTo>
                  <a:pt x="6263" y="0"/>
                </a:moveTo>
                <a:lnTo>
                  <a:pt x="9169052" y="1"/>
                </a:lnTo>
                <a:lnTo>
                  <a:pt x="9169052" y="1440494"/>
                </a:lnTo>
                <a:cubicBezTo>
                  <a:pt x="6087649" y="1521913"/>
                  <a:pt x="3018773" y="2073059"/>
                  <a:pt x="0" y="1672226"/>
                </a:cubicBezTo>
                <a:cubicBezTo>
                  <a:pt x="2088" y="1114817"/>
                  <a:pt x="4175" y="557409"/>
                  <a:pt x="6263" y="0"/>
                </a:cubicBezTo>
                <a:close/>
              </a:path>
            </a:pathLst>
          </a:custGeom>
          <a:solidFill>
            <a:srgbClr val="00304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Rectangle 8">
            <a:extLst>
              <a:ext uri="{FF2B5EF4-FFF2-40B4-BE49-F238E27FC236}">
                <a16:creationId xmlns:a16="http://schemas.microsoft.com/office/drawing/2014/main" id="{6C7A0EF6-992D-9D58-3CA1-4B956D67F7DE}"/>
              </a:ext>
            </a:extLst>
          </p:cNvPr>
          <p:cNvSpPr/>
          <p:nvPr userDrawn="1"/>
        </p:nvSpPr>
        <p:spPr>
          <a:xfrm>
            <a:off x="-15537" y="1261015"/>
            <a:ext cx="9169470" cy="694684"/>
          </a:xfrm>
          <a:custGeom>
            <a:avLst/>
            <a:gdLst>
              <a:gd name="connsiteX0" fmla="*/ 0 w 9550400"/>
              <a:gd name="connsiteY0" fmla="*/ 0 h 316753"/>
              <a:gd name="connsiteX1" fmla="*/ 9550400 w 9550400"/>
              <a:gd name="connsiteY1" fmla="*/ 0 h 316753"/>
              <a:gd name="connsiteX2" fmla="*/ 9550400 w 9550400"/>
              <a:gd name="connsiteY2" fmla="*/ 316753 h 316753"/>
              <a:gd name="connsiteX3" fmla="*/ 0 w 9550400"/>
              <a:gd name="connsiteY3" fmla="*/ 316753 h 316753"/>
              <a:gd name="connsiteX4" fmla="*/ 0 w 9550400"/>
              <a:gd name="connsiteY4" fmla="*/ 0 h 316753"/>
              <a:gd name="connsiteX0" fmla="*/ 0 w 9550400"/>
              <a:gd name="connsiteY0" fmla="*/ 0 h 1655482"/>
              <a:gd name="connsiteX1" fmla="*/ 9550400 w 9550400"/>
              <a:gd name="connsiteY1" fmla="*/ 0 h 1655482"/>
              <a:gd name="connsiteX2" fmla="*/ 9550400 w 9550400"/>
              <a:gd name="connsiteY2" fmla="*/ 316753 h 1655482"/>
              <a:gd name="connsiteX3" fmla="*/ 304800 w 9550400"/>
              <a:gd name="connsiteY3" fmla="*/ 1655482 h 1655482"/>
              <a:gd name="connsiteX4" fmla="*/ 0 w 9550400"/>
              <a:gd name="connsiteY4" fmla="*/ 0 h 1655482"/>
              <a:gd name="connsiteX0" fmla="*/ 262965 w 9245600"/>
              <a:gd name="connsiteY0" fmla="*/ 1069788 h 1655482"/>
              <a:gd name="connsiteX1" fmla="*/ 9245600 w 9245600"/>
              <a:gd name="connsiteY1" fmla="*/ 0 h 1655482"/>
              <a:gd name="connsiteX2" fmla="*/ 9245600 w 9245600"/>
              <a:gd name="connsiteY2" fmla="*/ 316753 h 1655482"/>
              <a:gd name="connsiteX3" fmla="*/ 0 w 9245600"/>
              <a:gd name="connsiteY3" fmla="*/ 1655482 h 1655482"/>
              <a:gd name="connsiteX4" fmla="*/ 262965 w 9245600"/>
              <a:gd name="connsiteY4" fmla="*/ 1069788 h 1655482"/>
              <a:gd name="connsiteX0" fmla="*/ 0 w 9251576"/>
              <a:gd name="connsiteY0" fmla="*/ 1410447 h 1655482"/>
              <a:gd name="connsiteX1" fmla="*/ 9251576 w 9251576"/>
              <a:gd name="connsiteY1" fmla="*/ 0 h 1655482"/>
              <a:gd name="connsiteX2" fmla="*/ 9251576 w 9251576"/>
              <a:gd name="connsiteY2" fmla="*/ 316753 h 1655482"/>
              <a:gd name="connsiteX3" fmla="*/ 5976 w 9251576"/>
              <a:gd name="connsiteY3" fmla="*/ 1655482 h 1655482"/>
              <a:gd name="connsiteX4" fmla="*/ 0 w 9251576"/>
              <a:gd name="connsiteY4" fmla="*/ 1410447 h 1655482"/>
              <a:gd name="connsiteX0" fmla="*/ 0 w 9251576"/>
              <a:gd name="connsiteY0" fmla="*/ 1410447 h 1810870"/>
              <a:gd name="connsiteX1" fmla="*/ 9251576 w 9251576"/>
              <a:gd name="connsiteY1" fmla="*/ 0 h 1810870"/>
              <a:gd name="connsiteX2" fmla="*/ 9161929 w 9251576"/>
              <a:gd name="connsiteY2" fmla="*/ 1810870 h 1810870"/>
              <a:gd name="connsiteX3" fmla="*/ 5976 w 9251576"/>
              <a:gd name="connsiteY3" fmla="*/ 1655482 h 1810870"/>
              <a:gd name="connsiteX4" fmla="*/ 0 w 9251576"/>
              <a:gd name="connsiteY4" fmla="*/ 1410447 h 1810870"/>
              <a:gd name="connsiteX0" fmla="*/ 0 w 9161929"/>
              <a:gd name="connsiteY0" fmla="*/ 0 h 400423"/>
              <a:gd name="connsiteX1" fmla="*/ 9161929 w 9161929"/>
              <a:gd name="connsiteY1" fmla="*/ 95623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9976 w 9161929"/>
              <a:gd name="connsiteY1" fmla="*/ 19124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1957 h 402380"/>
              <a:gd name="connsiteX1" fmla="*/ 9144000 w 9161929"/>
              <a:gd name="connsiteY1" fmla="*/ 109533 h 402380"/>
              <a:gd name="connsiteX2" fmla="*/ 9161929 w 9161929"/>
              <a:gd name="connsiteY2" fmla="*/ 402380 h 402380"/>
              <a:gd name="connsiteX3" fmla="*/ 5976 w 9161929"/>
              <a:gd name="connsiteY3" fmla="*/ 246992 h 402380"/>
              <a:gd name="connsiteX4" fmla="*/ 0 w 9161929"/>
              <a:gd name="connsiteY4" fmla="*/ 1957 h 402380"/>
              <a:gd name="connsiteX0" fmla="*/ 0 w 9161929"/>
              <a:gd name="connsiteY0" fmla="*/ 2559 h 402982"/>
              <a:gd name="connsiteX1" fmla="*/ 9144000 w 9161929"/>
              <a:gd name="connsiteY1" fmla="*/ 110135 h 402982"/>
              <a:gd name="connsiteX2" fmla="*/ 9161929 w 9161929"/>
              <a:gd name="connsiteY2" fmla="*/ 402982 h 402982"/>
              <a:gd name="connsiteX3" fmla="*/ 5976 w 9161929"/>
              <a:gd name="connsiteY3" fmla="*/ 247594 h 402982"/>
              <a:gd name="connsiteX4" fmla="*/ 0 w 9161929"/>
              <a:gd name="connsiteY4" fmla="*/ 2559 h 402982"/>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41652"/>
              <a:gd name="connsiteX1" fmla="*/ 9144000 w 9161929"/>
              <a:gd name="connsiteY1" fmla="*/ 107576 h 441652"/>
              <a:gd name="connsiteX2" fmla="*/ 9161929 w 9161929"/>
              <a:gd name="connsiteY2" fmla="*/ 400423 h 441652"/>
              <a:gd name="connsiteX3" fmla="*/ 5976 w 9161929"/>
              <a:gd name="connsiteY3" fmla="*/ 245035 h 441652"/>
              <a:gd name="connsiteX4" fmla="*/ 0 w 9161929"/>
              <a:gd name="connsiteY4" fmla="*/ 0 h 441652"/>
              <a:gd name="connsiteX0" fmla="*/ 0 w 9161929"/>
              <a:gd name="connsiteY0" fmla="*/ 0 h 472675"/>
              <a:gd name="connsiteX1" fmla="*/ 9144000 w 9161929"/>
              <a:gd name="connsiteY1" fmla="*/ 107576 h 472675"/>
              <a:gd name="connsiteX2" fmla="*/ 9161929 w 9161929"/>
              <a:gd name="connsiteY2" fmla="*/ 400423 h 472675"/>
              <a:gd name="connsiteX3" fmla="*/ 5976 w 9161929"/>
              <a:gd name="connsiteY3" fmla="*/ 245035 h 472675"/>
              <a:gd name="connsiteX4" fmla="*/ 0 w 9161929"/>
              <a:gd name="connsiteY4" fmla="*/ 0 h 472675"/>
              <a:gd name="connsiteX0" fmla="*/ 0 w 9161929"/>
              <a:gd name="connsiteY0" fmla="*/ 0 h 465200"/>
              <a:gd name="connsiteX1" fmla="*/ 9144000 w 9161929"/>
              <a:gd name="connsiteY1" fmla="*/ 107576 h 465200"/>
              <a:gd name="connsiteX2" fmla="*/ 9161929 w 9161929"/>
              <a:gd name="connsiteY2" fmla="*/ 400423 h 465200"/>
              <a:gd name="connsiteX3" fmla="*/ 5976 w 9161929"/>
              <a:gd name="connsiteY3" fmla="*/ 245035 h 465200"/>
              <a:gd name="connsiteX4" fmla="*/ 0 w 9161929"/>
              <a:gd name="connsiteY4" fmla="*/ 0 h 465200"/>
              <a:gd name="connsiteX0" fmla="*/ 0 w 9149976"/>
              <a:gd name="connsiteY0" fmla="*/ 0 h 430862"/>
              <a:gd name="connsiteX1" fmla="*/ 9144000 w 9149976"/>
              <a:gd name="connsiteY1" fmla="*/ 107576 h 430862"/>
              <a:gd name="connsiteX2" fmla="*/ 9149976 w 9149976"/>
              <a:gd name="connsiteY2" fmla="*/ 351858 h 430862"/>
              <a:gd name="connsiteX3" fmla="*/ 5976 w 9149976"/>
              <a:gd name="connsiteY3" fmla="*/ 245035 h 430862"/>
              <a:gd name="connsiteX4" fmla="*/ 0 w 9149976"/>
              <a:gd name="connsiteY4" fmla="*/ 0 h 430862"/>
              <a:gd name="connsiteX0" fmla="*/ 0 w 9155952"/>
              <a:gd name="connsiteY0" fmla="*/ 0 h 430862"/>
              <a:gd name="connsiteX1" fmla="*/ 9155952 w 9155952"/>
              <a:gd name="connsiteY1" fmla="*/ 107576 h 430862"/>
              <a:gd name="connsiteX2" fmla="*/ 9149976 w 9155952"/>
              <a:gd name="connsiteY2" fmla="*/ 351858 h 430862"/>
              <a:gd name="connsiteX3" fmla="*/ 5976 w 9155952"/>
              <a:gd name="connsiteY3" fmla="*/ 245035 h 430862"/>
              <a:gd name="connsiteX4" fmla="*/ 0 w 9155952"/>
              <a:gd name="connsiteY4" fmla="*/ 0 h 430862"/>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35488"/>
              <a:gd name="connsiteX1" fmla="*/ 9155952 w 9155952"/>
              <a:gd name="connsiteY1" fmla="*/ 107576 h 435488"/>
              <a:gd name="connsiteX2" fmla="*/ 9149976 w 9155952"/>
              <a:gd name="connsiteY2" fmla="*/ 351858 h 435488"/>
              <a:gd name="connsiteX3" fmla="*/ 5976 w 9155952"/>
              <a:gd name="connsiteY3" fmla="*/ 245035 h 435488"/>
              <a:gd name="connsiteX4" fmla="*/ 0 w 9155952"/>
              <a:gd name="connsiteY4" fmla="*/ 0 h 435488"/>
              <a:gd name="connsiteX0" fmla="*/ 0 w 9155952"/>
              <a:gd name="connsiteY0" fmla="*/ 0 h 413457"/>
              <a:gd name="connsiteX1" fmla="*/ 9155952 w 9155952"/>
              <a:gd name="connsiteY1" fmla="*/ 107576 h 413457"/>
              <a:gd name="connsiteX2" fmla="*/ 9149976 w 9155952"/>
              <a:gd name="connsiteY2" fmla="*/ 351858 h 413457"/>
              <a:gd name="connsiteX3" fmla="*/ 5976 w 9155952"/>
              <a:gd name="connsiteY3" fmla="*/ 245035 h 413457"/>
              <a:gd name="connsiteX4" fmla="*/ 0 w 9155952"/>
              <a:gd name="connsiteY4" fmla="*/ 0 h 413457"/>
              <a:gd name="connsiteX0" fmla="*/ 0 w 9155952"/>
              <a:gd name="connsiteY0" fmla="*/ 0 h 351858"/>
              <a:gd name="connsiteX1" fmla="*/ 9155952 w 9155952"/>
              <a:gd name="connsiteY1" fmla="*/ 107576 h 351858"/>
              <a:gd name="connsiteX2" fmla="*/ 9149976 w 9155952"/>
              <a:gd name="connsiteY2" fmla="*/ 351858 h 351858"/>
              <a:gd name="connsiteX3" fmla="*/ 5976 w 9155952"/>
              <a:gd name="connsiteY3" fmla="*/ 245035 h 351858"/>
              <a:gd name="connsiteX4" fmla="*/ 0 w 9155952"/>
              <a:gd name="connsiteY4" fmla="*/ 0 h 351858"/>
              <a:gd name="connsiteX0" fmla="*/ 0 w 9155952"/>
              <a:gd name="connsiteY0" fmla="*/ 0 h 408476"/>
              <a:gd name="connsiteX1" fmla="*/ 9155952 w 9155952"/>
              <a:gd name="connsiteY1" fmla="*/ 107576 h 408476"/>
              <a:gd name="connsiteX2" fmla="*/ 9149976 w 9155952"/>
              <a:gd name="connsiteY2" fmla="*/ 351858 h 408476"/>
              <a:gd name="connsiteX3" fmla="*/ 5976 w 9155952"/>
              <a:gd name="connsiteY3" fmla="*/ 245035 h 408476"/>
              <a:gd name="connsiteX4" fmla="*/ 0 w 9155952"/>
              <a:gd name="connsiteY4" fmla="*/ 0 h 408476"/>
              <a:gd name="connsiteX0" fmla="*/ 0 w 9155952"/>
              <a:gd name="connsiteY0" fmla="*/ 0 h 436223"/>
              <a:gd name="connsiteX1" fmla="*/ 9155952 w 9155952"/>
              <a:gd name="connsiteY1" fmla="*/ 107576 h 436223"/>
              <a:gd name="connsiteX2" fmla="*/ 9149976 w 9155952"/>
              <a:gd name="connsiteY2" fmla="*/ 351858 h 436223"/>
              <a:gd name="connsiteX3" fmla="*/ 5976 w 9155952"/>
              <a:gd name="connsiteY3" fmla="*/ 245035 h 436223"/>
              <a:gd name="connsiteX4" fmla="*/ 0 w 9155952"/>
              <a:gd name="connsiteY4" fmla="*/ 0 h 436223"/>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49976"/>
              <a:gd name="connsiteY0" fmla="*/ 0 h 424791"/>
              <a:gd name="connsiteX1" fmla="*/ 9143999 w 9149976"/>
              <a:gd name="connsiteY1" fmla="*/ 152903 h 424791"/>
              <a:gd name="connsiteX2" fmla="*/ 9149976 w 9149976"/>
              <a:gd name="connsiteY2" fmla="*/ 351858 h 424791"/>
              <a:gd name="connsiteX3" fmla="*/ 5976 w 9149976"/>
              <a:gd name="connsiteY3" fmla="*/ 245035 h 424791"/>
              <a:gd name="connsiteX4" fmla="*/ 0 w 9149976"/>
              <a:gd name="connsiteY4" fmla="*/ 0 h 424791"/>
              <a:gd name="connsiteX0" fmla="*/ 0 w 9149976"/>
              <a:gd name="connsiteY0" fmla="*/ 0 h 424791"/>
              <a:gd name="connsiteX1" fmla="*/ 9143999 w 9149976"/>
              <a:gd name="connsiteY1" fmla="*/ 152903 h 424791"/>
              <a:gd name="connsiteX2" fmla="*/ 9149976 w 9149976"/>
              <a:gd name="connsiteY2" fmla="*/ 351858 h 424791"/>
              <a:gd name="connsiteX3" fmla="*/ 5976 w 9149976"/>
              <a:gd name="connsiteY3" fmla="*/ 245035 h 424791"/>
              <a:gd name="connsiteX4" fmla="*/ 0 w 9149976"/>
              <a:gd name="connsiteY4" fmla="*/ 0 h 424791"/>
              <a:gd name="connsiteX0" fmla="*/ 0 w 9161929"/>
              <a:gd name="connsiteY0" fmla="*/ 0 h 363276"/>
              <a:gd name="connsiteX1" fmla="*/ 9155952 w 9161929"/>
              <a:gd name="connsiteY1" fmla="*/ 91388 h 363276"/>
              <a:gd name="connsiteX2" fmla="*/ 9161929 w 9161929"/>
              <a:gd name="connsiteY2" fmla="*/ 290343 h 363276"/>
              <a:gd name="connsiteX3" fmla="*/ 17929 w 9161929"/>
              <a:gd name="connsiteY3" fmla="*/ 183520 h 363276"/>
              <a:gd name="connsiteX4" fmla="*/ 0 w 9161929"/>
              <a:gd name="connsiteY4" fmla="*/ 0 h 363276"/>
              <a:gd name="connsiteX0" fmla="*/ 0 w 9161929"/>
              <a:gd name="connsiteY0" fmla="*/ 0 h 363276"/>
              <a:gd name="connsiteX1" fmla="*/ 9155952 w 9161929"/>
              <a:gd name="connsiteY1" fmla="*/ 91388 h 363276"/>
              <a:gd name="connsiteX2" fmla="*/ 9161929 w 9161929"/>
              <a:gd name="connsiteY2" fmla="*/ 290343 h 363276"/>
              <a:gd name="connsiteX3" fmla="*/ 17929 w 9161929"/>
              <a:gd name="connsiteY3" fmla="*/ 183520 h 363276"/>
              <a:gd name="connsiteX4" fmla="*/ 0 w 9161929"/>
              <a:gd name="connsiteY4" fmla="*/ 0 h 363276"/>
              <a:gd name="connsiteX0" fmla="*/ 0 w 9173881"/>
              <a:gd name="connsiteY0" fmla="*/ 0 h 363276"/>
              <a:gd name="connsiteX1" fmla="*/ 9173881 w 9173881"/>
              <a:gd name="connsiteY1" fmla="*/ 91388 h 363276"/>
              <a:gd name="connsiteX2" fmla="*/ 9161929 w 9173881"/>
              <a:gd name="connsiteY2" fmla="*/ 290343 h 363276"/>
              <a:gd name="connsiteX3" fmla="*/ 17929 w 9173881"/>
              <a:gd name="connsiteY3" fmla="*/ 183520 h 363276"/>
              <a:gd name="connsiteX4" fmla="*/ 0 w 9173881"/>
              <a:gd name="connsiteY4" fmla="*/ 0 h 363276"/>
              <a:gd name="connsiteX0" fmla="*/ 0 w 9179858"/>
              <a:gd name="connsiteY0" fmla="*/ 0 h 363276"/>
              <a:gd name="connsiteX1" fmla="*/ 9173881 w 9179858"/>
              <a:gd name="connsiteY1" fmla="*/ 91388 h 363276"/>
              <a:gd name="connsiteX2" fmla="*/ 9179858 w 9179858"/>
              <a:gd name="connsiteY2" fmla="*/ 290343 h 363276"/>
              <a:gd name="connsiteX3" fmla="*/ 17929 w 9179858"/>
              <a:gd name="connsiteY3" fmla="*/ 183520 h 363276"/>
              <a:gd name="connsiteX4" fmla="*/ 0 w 9179858"/>
              <a:gd name="connsiteY4" fmla="*/ 0 h 363276"/>
              <a:gd name="connsiteX0" fmla="*/ 5977 w 9185835"/>
              <a:gd name="connsiteY0" fmla="*/ 0 h 364280"/>
              <a:gd name="connsiteX1" fmla="*/ 9179858 w 9185835"/>
              <a:gd name="connsiteY1" fmla="*/ 91388 h 364280"/>
              <a:gd name="connsiteX2" fmla="*/ 9185835 w 9185835"/>
              <a:gd name="connsiteY2" fmla="*/ 290343 h 364280"/>
              <a:gd name="connsiteX3" fmla="*/ 0 w 9185835"/>
              <a:gd name="connsiteY3" fmla="*/ 186758 h 364280"/>
              <a:gd name="connsiteX4" fmla="*/ 5977 w 9185835"/>
              <a:gd name="connsiteY4" fmla="*/ 0 h 364280"/>
              <a:gd name="connsiteX0" fmla="*/ 5977 w 9189517"/>
              <a:gd name="connsiteY0" fmla="*/ 0 h 364280"/>
              <a:gd name="connsiteX1" fmla="*/ 9189517 w 9189517"/>
              <a:gd name="connsiteY1" fmla="*/ 93995 h 364280"/>
              <a:gd name="connsiteX2" fmla="*/ 9185835 w 9189517"/>
              <a:gd name="connsiteY2" fmla="*/ 290343 h 364280"/>
              <a:gd name="connsiteX3" fmla="*/ 0 w 9189517"/>
              <a:gd name="connsiteY3" fmla="*/ 186758 h 364280"/>
              <a:gd name="connsiteX4" fmla="*/ 5977 w 9189517"/>
              <a:gd name="connsiteY4" fmla="*/ 0 h 364280"/>
              <a:gd name="connsiteX0" fmla="*/ 5977 w 9186028"/>
              <a:gd name="connsiteY0" fmla="*/ 140114 h 504394"/>
              <a:gd name="connsiteX1" fmla="*/ 9183232 w 9186028"/>
              <a:gd name="connsiteY1" fmla="*/ 0 h 504394"/>
              <a:gd name="connsiteX2" fmla="*/ 9185835 w 9186028"/>
              <a:gd name="connsiteY2" fmla="*/ 430457 h 504394"/>
              <a:gd name="connsiteX3" fmla="*/ 0 w 9186028"/>
              <a:gd name="connsiteY3" fmla="*/ 326872 h 504394"/>
              <a:gd name="connsiteX4" fmla="*/ 5977 w 9186028"/>
              <a:gd name="connsiteY4" fmla="*/ 140114 h 504394"/>
              <a:gd name="connsiteX0" fmla="*/ 5977 w 9183232"/>
              <a:gd name="connsiteY0" fmla="*/ 140114 h 395988"/>
              <a:gd name="connsiteX1" fmla="*/ 9183232 w 9183232"/>
              <a:gd name="connsiteY1" fmla="*/ 0 h 395988"/>
              <a:gd name="connsiteX2" fmla="*/ 9179550 w 9183232"/>
              <a:gd name="connsiteY2" fmla="*/ 162419 h 395988"/>
              <a:gd name="connsiteX3" fmla="*/ 0 w 9183232"/>
              <a:gd name="connsiteY3" fmla="*/ 326872 h 395988"/>
              <a:gd name="connsiteX4" fmla="*/ 5977 w 9183232"/>
              <a:gd name="connsiteY4" fmla="*/ 140114 h 395988"/>
              <a:gd name="connsiteX0" fmla="*/ 5977 w 9183232"/>
              <a:gd name="connsiteY0" fmla="*/ 99400 h 395988"/>
              <a:gd name="connsiteX1" fmla="*/ 9183232 w 9183232"/>
              <a:gd name="connsiteY1" fmla="*/ 0 h 395988"/>
              <a:gd name="connsiteX2" fmla="*/ 9179550 w 9183232"/>
              <a:gd name="connsiteY2" fmla="*/ 162419 h 395988"/>
              <a:gd name="connsiteX3" fmla="*/ 0 w 9183232"/>
              <a:gd name="connsiteY3" fmla="*/ 326872 h 395988"/>
              <a:gd name="connsiteX4" fmla="*/ 5977 w 9183232"/>
              <a:gd name="connsiteY4" fmla="*/ 99400 h 395988"/>
              <a:gd name="connsiteX0" fmla="*/ 12262 w 9189517"/>
              <a:gd name="connsiteY0" fmla="*/ 99400 h 353428"/>
              <a:gd name="connsiteX1" fmla="*/ 9189517 w 9189517"/>
              <a:gd name="connsiteY1" fmla="*/ 0 h 353428"/>
              <a:gd name="connsiteX2" fmla="*/ 9185835 w 9189517"/>
              <a:gd name="connsiteY2" fmla="*/ 162419 h 353428"/>
              <a:gd name="connsiteX3" fmla="*/ 0 w 9189517"/>
              <a:gd name="connsiteY3" fmla="*/ 272586 h 353428"/>
              <a:gd name="connsiteX4" fmla="*/ 12262 w 9189517"/>
              <a:gd name="connsiteY4" fmla="*/ 99400 h 353428"/>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98498"/>
              <a:gd name="connsiteY0" fmla="*/ 99400 h 367848"/>
              <a:gd name="connsiteX1" fmla="*/ 9189517 w 9198498"/>
              <a:gd name="connsiteY1" fmla="*/ 0 h 367848"/>
              <a:gd name="connsiteX2" fmla="*/ 9198406 w 9198498"/>
              <a:gd name="connsiteY2" fmla="*/ 165812 h 367848"/>
              <a:gd name="connsiteX3" fmla="*/ 0 w 9198498"/>
              <a:gd name="connsiteY3" fmla="*/ 272586 h 367848"/>
              <a:gd name="connsiteX4" fmla="*/ 12262 w 9198498"/>
              <a:gd name="connsiteY4" fmla="*/ 99400 h 367848"/>
              <a:gd name="connsiteX0" fmla="*/ 12262 w 9202088"/>
              <a:gd name="connsiteY0" fmla="*/ 102793 h 371241"/>
              <a:gd name="connsiteX1" fmla="*/ 9202088 w 9202088"/>
              <a:gd name="connsiteY1" fmla="*/ 0 h 371241"/>
              <a:gd name="connsiteX2" fmla="*/ 9198406 w 9202088"/>
              <a:gd name="connsiteY2" fmla="*/ 169205 h 371241"/>
              <a:gd name="connsiteX3" fmla="*/ 0 w 9202088"/>
              <a:gd name="connsiteY3" fmla="*/ 275979 h 371241"/>
              <a:gd name="connsiteX4" fmla="*/ 12262 w 9202088"/>
              <a:gd name="connsiteY4" fmla="*/ 102793 h 371241"/>
              <a:gd name="connsiteX0" fmla="*/ 0 w 9202397"/>
              <a:gd name="connsiteY0" fmla="*/ 106186 h 371241"/>
              <a:gd name="connsiteX1" fmla="*/ 9202397 w 9202397"/>
              <a:gd name="connsiteY1" fmla="*/ 0 h 371241"/>
              <a:gd name="connsiteX2" fmla="*/ 9198715 w 9202397"/>
              <a:gd name="connsiteY2" fmla="*/ 169205 h 371241"/>
              <a:gd name="connsiteX3" fmla="*/ 309 w 9202397"/>
              <a:gd name="connsiteY3" fmla="*/ 275979 h 371241"/>
              <a:gd name="connsiteX4" fmla="*/ 0 w 9202397"/>
              <a:gd name="connsiteY4" fmla="*/ 106186 h 371241"/>
              <a:gd name="connsiteX0" fmla="*/ 0 w 9202397"/>
              <a:gd name="connsiteY0" fmla="*/ 106186 h 376333"/>
              <a:gd name="connsiteX1" fmla="*/ 9202397 w 9202397"/>
              <a:gd name="connsiteY1" fmla="*/ 0 h 376333"/>
              <a:gd name="connsiteX2" fmla="*/ 9198715 w 9202397"/>
              <a:gd name="connsiteY2" fmla="*/ 169205 h 376333"/>
              <a:gd name="connsiteX3" fmla="*/ 6595 w 9202397"/>
              <a:gd name="connsiteY3" fmla="*/ 282765 h 376333"/>
              <a:gd name="connsiteX4" fmla="*/ 0 w 9202397"/>
              <a:gd name="connsiteY4" fmla="*/ 106186 h 376333"/>
              <a:gd name="connsiteX0" fmla="*/ 0 w 9202397"/>
              <a:gd name="connsiteY0" fmla="*/ 106186 h 376333"/>
              <a:gd name="connsiteX1" fmla="*/ 9202397 w 9202397"/>
              <a:gd name="connsiteY1" fmla="*/ 0 h 376333"/>
              <a:gd name="connsiteX2" fmla="*/ 9198715 w 9202397"/>
              <a:gd name="connsiteY2" fmla="*/ 169205 h 376333"/>
              <a:gd name="connsiteX3" fmla="*/ 6595 w 9202397"/>
              <a:gd name="connsiteY3" fmla="*/ 282765 h 376333"/>
              <a:gd name="connsiteX4" fmla="*/ 0 w 9202397"/>
              <a:gd name="connsiteY4" fmla="*/ 106186 h 376333"/>
              <a:gd name="connsiteX0" fmla="*/ 0 w 9202397"/>
              <a:gd name="connsiteY0" fmla="*/ 106186 h 376333"/>
              <a:gd name="connsiteX1" fmla="*/ 9202397 w 9202397"/>
              <a:gd name="connsiteY1" fmla="*/ 0 h 376333"/>
              <a:gd name="connsiteX2" fmla="*/ 9198715 w 9202397"/>
              <a:gd name="connsiteY2" fmla="*/ 169205 h 376333"/>
              <a:gd name="connsiteX3" fmla="*/ 6595 w 9202397"/>
              <a:gd name="connsiteY3" fmla="*/ 282765 h 376333"/>
              <a:gd name="connsiteX4" fmla="*/ 0 w 9202397"/>
              <a:gd name="connsiteY4" fmla="*/ 106186 h 3763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202397" h="376333">
                <a:moveTo>
                  <a:pt x="0" y="106186"/>
                </a:moveTo>
                <a:cubicBezTo>
                  <a:pt x="1875883" y="315636"/>
                  <a:pt x="6206009" y="150079"/>
                  <a:pt x="9202397" y="0"/>
                </a:cubicBezTo>
                <a:cubicBezTo>
                  <a:pt x="9201170" y="65449"/>
                  <a:pt x="9199942" y="103756"/>
                  <a:pt x="9198715" y="169205"/>
                </a:cubicBezTo>
                <a:cubicBezTo>
                  <a:pt x="4871750" y="305192"/>
                  <a:pt x="1254844" y="491365"/>
                  <a:pt x="6595" y="282765"/>
                </a:cubicBezTo>
                <a:lnTo>
                  <a:pt x="0" y="106186"/>
                </a:lnTo>
                <a:close/>
              </a:path>
            </a:pathLst>
          </a:custGeom>
          <a:solidFill>
            <a:srgbClr val="00B7A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9" name="Straight Connector 8">
            <a:extLst>
              <a:ext uri="{FF2B5EF4-FFF2-40B4-BE49-F238E27FC236}">
                <a16:creationId xmlns:a16="http://schemas.microsoft.com/office/drawing/2014/main" id="{596DC7F2-934F-83BB-3F2A-4D01B3BE8C53}"/>
              </a:ext>
            </a:extLst>
          </p:cNvPr>
          <p:cNvCxnSpPr/>
          <p:nvPr userDrawn="1"/>
        </p:nvCxnSpPr>
        <p:spPr>
          <a:xfrm>
            <a:off x="720247" y="2223370"/>
            <a:ext cx="0" cy="3901857"/>
          </a:xfrm>
          <a:prstGeom prst="line">
            <a:avLst/>
          </a:prstGeom>
          <a:ln>
            <a:solidFill>
              <a:srgbClr val="00B7AE"/>
            </a:solidFill>
          </a:ln>
        </p:spPr>
        <p:style>
          <a:lnRef idx="1">
            <a:schemeClr val="accent1"/>
          </a:lnRef>
          <a:fillRef idx="0">
            <a:schemeClr val="accent1"/>
          </a:fillRef>
          <a:effectRef idx="0">
            <a:schemeClr val="accent1"/>
          </a:effectRef>
          <a:fontRef idx="minor">
            <a:schemeClr val="tx1"/>
          </a:fontRef>
        </p:style>
      </p:cxnSp>
      <p:sp>
        <p:nvSpPr>
          <p:cNvPr id="18" name="Text Placeholder 4">
            <a:extLst>
              <a:ext uri="{FF2B5EF4-FFF2-40B4-BE49-F238E27FC236}">
                <a16:creationId xmlns:a16="http://schemas.microsoft.com/office/drawing/2014/main" id="{AB9096E5-2E96-3B22-183D-62C12A1810CA}"/>
              </a:ext>
            </a:extLst>
          </p:cNvPr>
          <p:cNvSpPr>
            <a:spLocks noGrp="1"/>
          </p:cNvSpPr>
          <p:nvPr>
            <p:ph type="body" sz="quarter" idx="13" hasCustomPrompt="1"/>
          </p:nvPr>
        </p:nvSpPr>
        <p:spPr>
          <a:xfrm>
            <a:off x="613775" y="413971"/>
            <a:ext cx="7985344" cy="1158745"/>
          </a:xfrm>
          <a:prstGeom prst="rect">
            <a:avLst/>
          </a:prstGeom>
        </p:spPr>
        <p:txBody>
          <a:bodyPr anchor="t"/>
          <a:lstStyle>
            <a:lvl1pPr marL="0" indent="0">
              <a:spcBef>
                <a:spcPts val="0"/>
              </a:spcBef>
              <a:buFontTx/>
              <a:buNone/>
              <a:defRPr sz="1800">
                <a:solidFill>
                  <a:schemeClr val="bg1"/>
                </a:solidFill>
                <a:latin typeface="Rubik Medium" panose="02000604000000020004" pitchFamily="2" charset="-79"/>
                <a:cs typeface="Rubik Medium" panose="02000604000000020004" pitchFamily="2" charset="-79"/>
              </a:defRPr>
            </a:lvl1pPr>
          </a:lstStyle>
          <a:p>
            <a:pPr fontAlgn="b"/>
            <a:r>
              <a:rPr lang="en-GB" baseline="0">
                <a:solidFill>
                  <a:schemeClr val="bg1"/>
                </a:solidFill>
              </a:rPr>
              <a:t>Click to edit two lines of text to add further information</a:t>
            </a:r>
          </a:p>
          <a:p>
            <a:pPr marL="0" marR="0" lvl="0" indent="0" algn="l" defTabSz="914400" rtl="0" eaLnBrk="1" fontAlgn="b" latinLnBrk="0" hangingPunct="1">
              <a:lnSpc>
                <a:spcPct val="90000"/>
              </a:lnSpc>
              <a:spcBef>
                <a:spcPts val="0"/>
              </a:spcBef>
              <a:spcAft>
                <a:spcPts val="0"/>
              </a:spcAft>
              <a:buClrTx/>
              <a:buSzTx/>
              <a:buFontTx/>
              <a:buNone/>
              <a:tabLst/>
              <a:defRPr/>
            </a:pPr>
            <a:r>
              <a:rPr lang="en-GB" baseline="0">
                <a:solidFill>
                  <a:schemeClr val="bg1"/>
                </a:solidFill>
              </a:rPr>
              <a:t>Click to edit two lines of text to add further information</a:t>
            </a:r>
          </a:p>
          <a:p>
            <a:pPr fontAlgn="b"/>
            <a:endParaRPr lang="en-GB" baseline="0">
              <a:solidFill>
                <a:schemeClr val="bg1"/>
              </a:solidFill>
            </a:endParaRPr>
          </a:p>
        </p:txBody>
      </p:sp>
      <p:sp>
        <p:nvSpPr>
          <p:cNvPr id="16" name="Text Placeholder 2">
            <a:extLst>
              <a:ext uri="{FF2B5EF4-FFF2-40B4-BE49-F238E27FC236}">
                <a16:creationId xmlns:a16="http://schemas.microsoft.com/office/drawing/2014/main" id="{A4DFAF79-3A43-53CA-129B-AA2CA9FE0903}"/>
              </a:ext>
            </a:extLst>
          </p:cNvPr>
          <p:cNvSpPr>
            <a:spLocks noGrp="1"/>
          </p:cNvSpPr>
          <p:nvPr>
            <p:ph type="body" sz="quarter" idx="10" hasCustomPrompt="1"/>
          </p:nvPr>
        </p:nvSpPr>
        <p:spPr>
          <a:xfrm>
            <a:off x="791132" y="2176356"/>
            <a:ext cx="3780868" cy="3948871"/>
          </a:xfrm>
          <a:prstGeom prst="rect">
            <a:avLst/>
          </a:prstGeom>
        </p:spPr>
        <p:txBody>
          <a:bodyPr/>
          <a:lstStyle>
            <a:lvl1pPr marL="0" marR="0" indent="0" algn="l" defTabSz="914400" rtl="0" eaLnBrk="1" fontAlgn="auto" latinLnBrk="0" hangingPunct="1">
              <a:lnSpc>
                <a:spcPct val="90000"/>
              </a:lnSpc>
              <a:spcBef>
                <a:spcPts val="800"/>
              </a:spcBef>
              <a:spcAft>
                <a:spcPts val="0"/>
              </a:spcAft>
              <a:buClrTx/>
              <a:buSzTx/>
              <a:buFontTx/>
              <a:buNone/>
              <a:tabLst/>
              <a:defRPr lang="en-GB" sz="1200" b="1" i="0" smtClean="0">
                <a:solidFill>
                  <a:schemeClr val="tx1"/>
                </a:solidFill>
                <a:effectLst/>
                <a:latin typeface="Lato" panose="020F0502020204030203" pitchFamily="34" charset="77"/>
                <a:cs typeface="Rubik Medium" panose="02000604000000020004" pitchFamily="2" charset="-79"/>
              </a:defRPr>
            </a:lvl1pPr>
            <a:lvl2pPr marL="0" indent="0">
              <a:buFont typeface="Arial" panose="020B0604020202020204" pitchFamily="34" charset="0"/>
              <a:buChar char="•"/>
              <a:defRPr sz="1200">
                <a:latin typeface="Lato" panose="020F0502020204030203" pitchFamily="34" charset="77"/>
              </a:defRPr>
            </a:lvl2pPr>
            <a:lvl3pPr>
              <a:buFontTx/>
              <a:buNone/>
              <a:defRPr/>
            </a:lvl3pPr>
            <a:lvl4pPr>
              <a:buFontTx/>
              <a:buNone/>
              <a:defRPr/>
            </a:lvl4pPr>
            <a:lvl5pPr>
              <a:buFontTx/>
              <a:buNone/>
              <a:defRPr/>
            </a:lvl5pPr>
          </a:lstStyle>
          <a:p>
            <a:pPr lvl="0"/>
            <a:r>
              <a:rPr lang="en-GB"/>
              <a:t>Use bold heading for single line main title</a:t>
            </a:r>
          </a:p>
          <a:p>
            <a:pPr marL="0" marR="0" lvl="1" indent="0" algn="l" defTabSz="914400" rtl="0" eaLnBrk="1" fontAlgn="auto" latinLnBrk="0" hangingPunct="1">
              <a:lnSpc>
                <a:spcPct val="90000"/>
              </a:lnSpc>
              <a:spcBef>
                <a:spcPts val="500"/>
              </a:spcBef>
              <a:spcAft>
                <a:spcPts val="0"/>
              </a:spcAft>
              <a:buClrTx/>
              <a:buSzTx/>
              <a:buFontTx/>
              <a:buNone/>
              <a:tabLst/>
              <a:defRPr/>
            </a:pPr>
            <a:r>
              <a:rPr lang="en-GB"/>
              <a:t>Use body text for running text in paragraphs, with line breaks between</a:t>
            </a:r>
          </a:p>
        </p:txBody>
      </p:sp>
      <p:sp>
        <p:nvSpPr>
          <p:cNvPr id="17" name="Text Placeholder 2">
            <a:extLst>
              <a:ext uri="{FF2B5EF4-FFF2-40B4-BE49-F238E27FC236}">
                <a16:creationId xmlns:a16="http://schemas.microsoft.com/office/drawing/2014/main" id="{D7FC9438-D2BF-8F8B-7142-BF5EA5EEAA4C}"/>
              </a:ext>
            </a:extLst>
          </p:cNvPr>
          <p:cNvSpPr>
            <a:spLocks noGrp="1"/>
          </p:cNvSpPr>
          <p:nvPr>
            <p:ph type="body" sz="quarter" idx="14" hasCustomPrompt="1"/>
          </p:nvPr>
        </p:nvSpPr>
        <p:spPr>
          <a:xfrm>
            <a:off x="4818251" y="2176356"/>
            <a:ext cx="3780868" cy="3948871"/>
          </a:xfrm>
          <a:prstGeom prst="rect">
            <a:avLst/>
          </a:prstGeom>
        </p:spPr>
        <p:txBody>
          <a:bodyPr/>
          <a:lstStyle>
            <a:lvl1pPr marL="0" indent="0">
              <a:spcBef>
                <a:spcPts val="800"/>
              </a:spcBef>
              <a:buFontTx/>
              <a:buNone/>
              <a:defRPr lang="en-GB" sz="1200" b="1" i="0" smtClean="0">
                <a:solidFill>
                  <a:schemeClr val="tx1"/>
                </a:solidFill>
                <a:effectLst/>
                <a:latin typeface="Lato" panose="020F0502020204030203" pitchFamily="34" charset="77"/>
                <a:cs typeface="Rubik Medium" panose="02000604000000020004" pitchFamily="2" charset="-79"/>
              </a:defRPr>
            </a:lvl1pPr>
            <a:lvl2pPr marL="171450" indent="-171450" algn="l">
              <a:buFont typeface="Arial" panose="020B0604020202020204" pitchFamily="34" charset="0"/>
              <a:buChar char="•"/>
              <a:defRPr sz="1200" b="0" i="0">
                <a:latin typeface="Lato" panose="020F0502020204030203" pitchFamily="34" charset="77"/>
              </a:defRPr>
            </a:lvl2pPr>
            <a:lvl3pPr indent="0" algn="l">
              <a:lnSpc>
                <a:spcPct val="100000"/>
              </a:lnSpc>
              <a:buFontTx/>
              <a:buNone/>
              <a:defRPr sz="1200" b="0" i="0">
                <a:latin typeface="Lato" panose="020F0502020204030203" pitchFamily="34" charset="77"/>
              </a:defRPr>
            </a:lvl3pPr>
            <a:lvl4pPr indent="0" algn="l">
              <a:lnSpc>
                <a:spcPct val="100000"/>
              </a:lnSpc>
              <a:buFontTx/>
              <a:buNone/>
              <a:defRPr sz="1200" b="0" i="0">
                <a:latin typeface="Lato" panose="020F0502020204030203" pitchFamily="34" charset="77"/>
              </a:defRPr>
            </a:lvl4pPr>
            <a:lvl5pPr>
              <a:buFontTx/>
              <a:buNone/>
              <a:defRPr/>
            </a:lvl5pPr>
          </a:lstStyle>
          <a:p>
            <a:pPr lvl="0"/>
            <a:r>
              <a:rPr lang="en-GB"/>
              <a:t>Use bold heading for single line main title</a:t>
            </a:r>
          </a:p>
          <a:p>
            <a:pPr marL="0" marR="0" lvl="1" indent="0" algn="l" defTabSz="914400" rtl="0" eaLnBrk="1" fontAlgn="auto" latinLnBrk="0" hangingPunct="1">
              <a:lnSpc>
                <a:spcPct val="90000"/>
              </a:lnSpc>
              <a:spcBef>
                <a:spcPts val="500"/>
              </a:spcBef>
              <a:spcAft>
                <a:spcPts val="0"/>
              </a:spcAft>
              <a:buClrTx/>
              <a:buSzTx/>
              <a:buFontTx/>
              <a:buNone/>
              <a:tabLst/>
              <a:defRPr/>
            </a:pPr>
            <a:r>
              <a:rPr lang="en-GB"/>
              <a:t>Use body text for running text in paragraphs, with line breaks between</a:t>
            </a:r>
          </a:p>
        </p:txBody>
      </p:sp>
    </p:spTree>
    <p:extLst>
      <p:ext uri="{BB962C8B-B14F-4D97-AF65-F5344CB8AC3E}">
        <p14:creationId xmlns:p14="http://schemas.microsoft.com/office/powerpoint/2010/main" val="2090060002"/>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4_Content page text only 2 columns (no numbers)">
    <p:spTree>
      <p:nvGrpSpPr>
        <p:cNvPr id="1" name=""/>
        <p:cNvGrpSpPr/>
        <p:nvPr/>
      </p:nvGrpSpPr>
      <p:grpSpPr>
        <a:xfrm>
          <a:off x="0" y="0"/>
          <a:ext cx="0" cy="0"/>
          <a:chOff x="0" y="0"/>
          <a:chExt cx="0" cy="0"/>
        </a:xfrm>
      </p:grpSpPr>
      <p:sp>
        <p:nvSpPr>
          <p:cNvPr id="2" name="Picture Placeholder 2">
            <a:extLst>
              <a:ext uri="{FF2B5EF4-FFF2-40B4-BE49-F238E27FC236}">
                <a16:creationId xmlns:a16="http://schemas.microsoft.com/office/drawing/2014/main" id="{E152C39A-4BFE-DB73-66A5-2101643936F6}"/>
              </a:ext>
            </a:extLst>
          </p:cNvPr>
          <p:cNvSpPr>
            <a:spLocks noGrp="1"/>
          </p:cNvSpPr>
          <p:nvPr>
            <p:ph type="pic" sz="quarter" idx="16"/>
          </p:nvPr>
        </p:nvSpPr>
        <p:spPr>
          <a:xfrm>
            <a:off x="4818251" y="2176356"/>
            <a:ext cx="3780868" cy="3948871"/>
          </a:xfrm>
          <a:prstGeom prst="rect">
            <a:avLst/>
          </a:prstGeom>
        </p:spPr>
      </p:sp>
      <p:sp>
        <p:nvSpPr>
          <p:cNvPr id="7" name="Rectangle 6">
            <a:extLst>
              <a:ext uri="{FF2B5EF4-FFF2-40B4-BE49-F238E27FC236}">
                <a16:creationId xmlns:a16="http://schemas.microsoft.com/office/drawing/2014/main" id="{3E0B2EE5-C458-B4BC-A4B7-1ADD169CB806}"/>
              </a:ext>
            </a:extLst>
          </p:cNvPr>
          <p:cNvSpPr/>
          <p:nvPr userDrawn="1"/>
        </p:nvSpPr>
        <p:spPr>
          <a:xfrm>
            <a:off x="-15537" y="-83819"/>
            <a:ext cx="9172063" cy="1894364"/>
          </a:xfrm>
          <a:custGeom>
            <a:avLst/>
            <a:gdLst>
              <a:gd name="connsiteX0" fmla="*/ 0 w 9294312"/>
              <a:gd name="connsiteY0" fmla="*/ 0 h 1521912"/>
              <a:gd name="connsiteX1" fmla="*/ 9294312 w 9294312"/>
              <a:gd name="connsiteY1" fmla="*/ 0 h 1521912"/>
              <a:gd name="connsiteX2" fmla="*/ 9294312 w 9294312"/>
              <a:gd name="connsiteY2" fmla="*/ 1521912 h 1521912"/>
              <a:gd name="connsiteX3" fmla="*/ 0 w 9294312"/>
              <a:gd name="connsiteY3" fmla="*/ 1521912 h 1521912"/>
              <a:gd name="connsiteX4" fmla="*/ 0 w 9294312"/>
              <a:gd name="connsiteY4" fmla="*/ 0 h 1521912"/>
              <a:gd name="connsiteX0" fmla="*/ 0 w 9294312"/>
              <a:gd name="connsiteY0" fmla="*/ 0 h 1766170"/>
              <a:gd name="connsiteX1" fmla="*/ 9294312 w 9294312"/>
              <a:gd name="connsiteY1" fmla="*/ 0 h 1766170"/>
              <a:gd name="connsiteX2" fmla="*/ 9294312 w 9294312"/>
              <a:gd name="connsiteY2" fmla="*/ 1521912 h 1766170"/>
              <a:gd name="connsiteX3" fmla="*/ 50104 w 9294312"/>
              <a:gd name="connsiteY3" fmla="*/ 1766170 h 1766170"/>
              <a:gd name="connsiteX4" fmla="*/ 0 w 9294312"/>
              <a:gd name="connsiteY4" fmla="*/ 0 h 1766170"/>
              <a:gd name="connsiteX0" fmla="*/ 0 w 9294312"/>
              <a:gd name="connsiteY0" fmla="*/ 0 h 1908657"/>
              <a:gd name="connsiteX1" fmla="*/ 9294312 w 9294312"/>
              <a:gd name="connsiteY1" fmla="*/ 0 h 1908657"/>
              <a:gd name="connsiteX2" fmla="*/ 9294312 w 9294312"/>
              <a:gd name="connsiteY2" fmla="*/ 1521912 h 1908657"/>
              <a:gd name="connsiteX3" fmla="*/ 50104 w 9294312"/>
              <a:gd name="connsiteY3" fmla="*/ 1766170 h 1908657"/>
              <a:gd name="connsiteX4" fmla="*/ 0 w 9294312"/>
              <a:gd name="connsiteY4" fmla="*/ 0 h 1908657"/>
              <a:gd name="connsiteX0" fmla="*/ 18789 w 9244208"/>
              <a:gd name="connsiteY0" fmla="*/ 338202 h 1908657"/>
              <a:gd name="connsiteX1" fmla="*/ 9244208 w 9244208"/>
              <a:gd name="connsiteY1" fmla="*/ 0 h 1908657"/>
              <a:gd name="connsiteX2" fmla="*/ 9244208 w 9244208"/>
              <a:gd name="connsiteY2" fmla="*/ 1521912 h 1908657"/>
              <a:gd name="connsiteX3" fmla="*/ 0 w 9244208"/>
              <a:gd name="connsiteY3" fmla="*/ 1766170 h 1908657"/>
              <a:gd name="connsiteX4" fmla="*/ 18789 w 9244208"/>
              <a:gd name="connsiteY4" fmla="*/ 338202 h 1908657"/>
              <a:gd name="connsiteX0" fmla="*/ 6263 w 9244208"/>
              <a:gd name="connsiteY0" fmla="*/ 93944 h 1908657"/>
              <a:gd name="connsiteX1" fmla="*/ 9244208 w 9244208"/>
              <a:gd name="connsiteY1" fmla="*/ 0 h 1908657"/>
              <a:gd name="connsiteX2" fmla="*/ 9244208 w 9244208"/>
              <a:gd name="connsiteY2" fmla="*/ 1521912 h 1908657"/>
              <a:gd name="connsiteX3" fmla="*/ 0 w 9244208"/>
              <a:gd name="connsiteY3" fmla="*/ 1766170 h 1908657"/>
              <a:gd name="connsiteX4" fmla="*/ 6263 w 9244208"/>
              <a:gd name="connsiteY4" fmla="*/ 93944 h 1908657"/>
              <a:gd name="connsiteX0" fmla="*/ 6263 w 9244208"/>
              <a:gd name="connsiteY0" fmla="*/ 12525 h 1827238"/>
              <a:gd name="connsiteX1" fmla="*/ 9144000 w 9244208"/>
              <a:gd name="connsiteY1" fmla="*/ 0 h 1827238"/>
              <a:gd name="connsiteX2" fmla="*/ 9244208 w 9244208"/>
              <a:gd name="connsiteY2" fmla="*/ 1440493 h 1827238"/>
              <a:gd name="connsiteX3" fmla="*/ 0 w 9244208"/>
              <a:gd name="connsiteY3" fmla="*/ 1684751 h 1827238"/>
              <a:gd name="connsiteX4" fmla="*/ 6263 w 9244208"/>
              <a:gd name="connsiteY4" fmla="*/ 12525 h 1827238"/>
              <a:gd name="connsiteX0" fmla="*/ 6263 w 9244208"/>
              <a:gd name="connsiteY0" fmla="*/ 0 h 1814713"/>
              <a:gd name="connsiteX1" fmla="*/ 9156526 w 9244208"/>
              <a:gd name="connsiteY1" fmla="*/ 1 h 1814713"/>
              <a:gd name="connsiteX2" fmla="*/ 9244208 w 9244208"/>
              <a:gd name="connsiteY2" fmla="*/ 1427968 h 1814713"/>
              <a:gd name="connsiteX3" fmla="*/ 0 w 9244208"/>
              <a:gd name="connsiteY3" fmla="*/ 1672226 h 1814713"/>
              <a:gd name="connsiteX4" fmla="*/ 6263 w 9244208"/>
              <a:gd name="connsiteY4" fmla="*/ 0 h 1814713"/>
              <a:gd name="connsiteX0" fmla="*/ 6263 w 9156526"/>
              <a:gd name="connsiteY0" fmla="*/ 0 h 1816807"/>
              <a:gd name="connsiteX1" fmla="*/ 9156526 w 9156526"/>
              <a:gd name="connsiteY1" fmla="*/ 1 h 1816807"/>
              <a:gd name="connsiteX2" fmla="*/ 9156526 w 9156526"/>
              <a:gd name="connsiteY2" fmla="*/ 1440494 h 1816807"/>
              <a:gd name="connsiteX3" fmla="*/ 0 w 9156526"/>
              <a:gd name="connsiteY3" fmla="*/ 1672226 h 1816807"/>
              <a:gd name="connsiteX4" fmla="*/ 6263 w 9156526"/>
              <a:gd name="connsiteY4" fmla="*/ 0 h 1816807"/>
              <a:gd name="connsiteX0" fmla="*/ 6263 w 9169052"/>
              <a:gd name="connsiteY0" fmla="*/ 0 h 1816807"/>
              <a:gd name="connsiteX1" fmla="*/ 9156526 w 9169052"/>
              <a:gd name="connsiteY1" fmla="*/ 1 h 1816807"/>
              <a:gd name="connsiteX2" fmla="*/ 9169052 w 9169052"/>
              <a:gd name="connsiteY2" fmla="*/ 1440494 h 1816807"/>
              <a:gd name="connsiteX3" fmla="*/ 0 w 9169052"/>
              <a:gd name="connsiteY3" fmla="*/ 1672226 h 1816807"/>
              <a:gd name="connsiteX4" fmla="*/ 6263 w 9169052"/>
              <a:gd name="connsiteY4" fmla="*/ 0 h 1816807"/>
              <a:gd name="connsiteX0" fmla="*/ 6263 w 9169052"/>
              <a:gd name="connsiteY0" fmla="*/ 0 h 1816807"/>
              <a:gd name="connsiteX1" fmla="*/ 9169052 w 9169052"/>
              <a:gd name="connsiteY1" fmla="*/ 1 h 1816807"/>
              <a:gd name="connsiteX2" fmla="*/ 9169052 w 9169052"/>
              <a:gd name="connsiteY2" fmla="*/ 1440494 h 1816807"/>
              <a:gd name="connsiteX3" fmla="*/ 0 w 9169052"/>
              <a:gd name="connsiteY3" fmla="*/ 1672226 h 1816807"/>
              <a:gd name="connsiteX4" fmla="*/ 6263 w 9169052"/>
              <a:gd name="connsiteY4" fmla="*/ 0 h 18168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69052" h="1816807">
                <a:moveTo>
                  <a:pt x="6263" y="0"/>
                </a:moveTo>
                <a:lnTo>
                  <a:pt x="9169052" y="1"/>
                </a:lnTo>
                <a:lnTo>
                  <a:pt x="9169052" y="1440494"/>
                </a:lnTo>
                <a:cubicBezTo>
                  <a:pt x="6087649" y="1521913"/>
                  <a:pt x="3018773" y="2073059"/>
                  <a:pt x="0" y="1672226"/>
                </a:cubicBezTo>
                <a:cubicBezTo>
                  <a:pt x="2088" y="1114817"/>
                  <a:pt x="4175" y="557409"/>
                  <a:pt x="6263" y="0"/>
                </a:cubicBezTo>
                <a:close/>
              </a:path>
            </a:pathLst>
          </a:custGeom>
          <a:solidFill>
            <a:srgbClr val="00304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Rectangle 8">
            <a:extLst>
              <a:ext uri="{FF2B5EF4-FFF2-40B4-BE49-F238E27FC236}">
                <a16:creationId xmlns:a16="http://schemas.microsoft.com/office/drawing/2014/main" id="{6C7A0EF6-992D-9D58-3CA1-4B956D67F7DE}"/>
              </a:ext>
            </a:extLst>
          </p:cNvPr>
          <p:cNvSpPr/>
          <p:nvPr userDrawn="1"/>
        </p:nvSpPr>
        <p:spPr>
          <a:xfrm>
            <a:off x="-15537" y="1261015"/>
            <a:ext cx="9169470" cy="694684"/>
          </a:xfrm>
          <a:custGeom>
            <a:avLst/>
            <a:gdLst>
              <a:gd name="connsiteX0" fmla="*/ 0 w 9550400"/>
              <a:gd name="connsiteY0" fmla="*/ 0 h 316753"/>
              <a:gd name="connsiteX1" fmla="*/ 9550400 w 9550400"/>
              <a:gd name="connsiteY1" fmla="*/ 0 h 316753"/>
              <a:gd name="connsiteX2" fmla="*/ 9550400 w 9550400"/>
              <a:gd name="connsiteY2" fmla="*/ 316753 h 316753"/>
              <a:gd name="connsiteX3" fmla="*/ 0 w 9550400"/>
              <a:gd name="connsiteY3" fmla="*/ 316753 h 316753"/>
              <a:gd name="connsiteX4" fmla="*/ 0 w 9550400"/>
              <a:gd name="connsiteY4" fmla="*/ 0 h 316753"/>
              <a:gd name="connsiteX0" fmla="*/ 0 w 9550400"/>
              <a:gd name="connsiteY0" fmla="*/ 0 h 1655482"/>
              <a:gd name="connsiteX1" fmla="*/ 9550400 w 9550400"/>
              <a:gd name="connsiteY1" fmla="*/ 0 h 1655482"/>
              <a:gd name="connsiteX2" fmla="*/ 9550400 w 9550400"/>
              <a:gd name="connsiteY2" fmla="*/ 316753 h 1655482"/>
              <a:gd name="connsiteX3" fmla="*/ 304800 w 9550400"/>
              <a:gd name="connsiteY3" fmla="*/ 1655482 h 1655482"/>
              <a:gd name="connsiteX4" fmla="*/ 0 w 9550400"/>
              <a:gd name="connsiteY4" fmla="*/ 0 h 1655482"/>
              <a:gd name="connsiteX0" fmla="*/ 262965 w 9245600"/>
              <a:gd name="connsiteY0" fmla="*/ 1069788 h 1655482"/>
              <a:gd name="connsiteX1" fmla="*/ 9245600 w 9245600"/>
              <a:gd name="connsiteY1" fmla="*/ 0 h 1655482"/>
              <a:gd name="connsiteX2" fmla="*/ 9245600 w 9245600"/>
              <a:gd name="connsiteY2" fmla="*/ 316753 h 1655482"/>
              <a:gd name="connsiteX3" fmla="*/ 0 w 9245600"/>
              <a:gd name="connsiteY3" fmla="*/ 1655482 h 1655482"/>
              <a:gd name="connsiteX4" fmla="*/ 262965 w 9245600"/>
              <a:gd name="connsiteY4" fmla="*/ 1069788 h 1655482"/>
              <a:gd name="connsiteX0" fmla="*/ 0 w 9251576"/>
              <a:gd name="connsiteY0" fmla="*/ 1410447 h 1655482"/>
              <a:gd name="connsiteX1" fmla="*/ 9251576 w 9251576"/>
              <a:gd name="connsiteY1" fmla="*/ 0 h 1655482"/>
              <a:gd name="connsiteX2" fmla="*/ 9251576 w 9251576"/>
              <a:gd name="connsiteY2" fmla="*/ 316753 h 1655482"/>
              <a:gd name="connsiteX3" fmla="*/ 5976 w 9251576"/>
              <a:gd name="connsiteY3" fmla="*/ 1655482 h 1655482"/>
              <a:gd name="connsiteX4" fmla="*/ 0 w 9251576"/>
              <a:gd name="connsiteY4" fmla="*/ 1410447 h 1655482"/>
              <a:gd name="connsiteX0" fmla="*/ 0 w 9251576"/>
              <a:gd name="connsiteY0" fmla="*/ 1410447 h 1810870"/>
              <a:gd name="connsiteX1" fmla="*/ 9251576 w 9251576"/>
              <a:gd name="connsiteY1" fmla="*/ 0 h 1810870"/>
              <a:gd name="connsiteX2" fmla="*/ 9161929 w 9251576"/>
              <a:gd name="connsiteY2" fmla="*/ 1810870 h 1810870"/>
              <a:gd name="connsiteX3" fmla="*/ 5976 w 9251576"/>
              <a:gd name="connsiteY3" fmla="*/ 1655482 h 1810870"/>
              <a:gd name="connsiteX4" fmla="*/ 0 w 9251576"/>
              <a:gd name="connsiteY4" fmla="*/ 1410447 h 1810870"/>
              <a:gd name="connsiteX0" fmla="*/ 0 w 9161929"/>
              <a:gd name="connsiteY0" fmla="*/ 0 h 400423"/>
              <a:gd name="connsiteX1" fmla="*/ 9161929 w 9161929"/>
              <a:gd name="connsiteY1" fmla="*/ 95623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9976 w 9161929"/>
              <a:gd name="connsiteY1" fmla="*/ 19124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1957 h 402380"/>
              <a:gd name="connsiteX1" fmla="*/ 9144000 w 9161929"/>
              <a:gd name="connsiteY1" fmla="*/ 109533 h 402380"/>
              <a:gd name="connsiteX2" fmla="*/ 9161929 w 9161929"/>
              <a:gd name="connsiteY2" fmla="*/ 402380 h 402380"/>
              <a:gd name="connsiteX3" fmla="*/ 5976 w 9161929"/>
              <a:gd name="connsiteY3" fmla="*/ 246992 h 402380"/>
              <a:gd name="connsiteX4" fmla="*/ 0 w 9161929"/>
              <a:gd name="connsiteY4" fmla="*/ 1957 h 402380"/>
              <a:gd name="connsiteX0" fmla="*/ 0 w 9161929"/>
              <a:gd name="connsiteY0" fmla="*/ 2559 h 402982"/>
              <a:gd name="connsiteX1" fmla="*/ 9144000 w 9161929"/>
              <a:gd name="connsiteY1" fmla="*/ 110135 h 402982"/>
              <a:gd name="connsiteX2" fmla="*/ 9161929 w 9161929"/>
              <a:gd name="connsiteY2" fmla="*/ 402982 h 402982"/>
              <a:gd name="connsiteX3" fmla="*/ 5976 w 9161929"/>
              <a:gd name="connsiteY3" fmla="*/ 247594 h 402982"/>
              <a:gd name="connsiteX4" fmla="*/ 0 w 9161929"/>
              <a:gd name="connsiteY4" fmla="*/ 2559 h 402982"/>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41652"/>
              <a:gd name="connsiteX1" fmla="*/ 9144000 w 9161929"/>
              <a:gd name="connsiteY1" fmla="*/ 107576 h 441652"/>
              <a:gd name="connsiteX2" fmla="*/ 9161929 w 9161929"/>
              <a:gd name="connsiteY2" fmla="*/ 400423 h 441652"/>
              <a:gd name="connsiteX3" fmla="*/ 5976 w 9161929"/>
              <a:gd name="connsiteY3" fmla="*/ 245035 h 441652"/>
              <a:gd name="connsiteX4" fmla="*/ 0 w 9161929"/>
              <a:gd name="connsiteY4" fmla="*/ 0 h 441652"/>
              <a:gd name="connsiteX0" fmla="*/ 0 w 9161929"/>
              <a:gd name="connsiteY0" fmla="*/ 0 h 472675"/>
              <a:gd name="connsiteX1" fmla="*/ 9144000 w 9161929"/>
              <a:gd name="connsiteY1" fmla="*/ 107576 h 472675"/>
              <a:gd name="connsiteX2" fmla="*/ 9161929 w 9161929"/>
              <a:gd name="connsiteY2" fmla="*/ 400423 h 472675"/>
              <a:gd name="connsiteX3" fmla="*/ 5976 w 9161929"/>
              <a:gd name="connsiteY3" fmla="*/ 245035 h 472675"/>
              <a:gd name="connsiteX4" fmla="*/ 0 w 9161929"/>
              <a:gd name="connsiteY4" fmla="*/ 0 h 472675"/>
              <a:gd name="connsiteX0" fmla="*/ 0 w 9161929"/>
              <a:gd name="connsiteY0" fmla="*/ 0 h 465200"/>
              <a:gd name="connsiteX1" fmla="*/ 9144000 w 9161929"/>
              <a:gd name="connsiteY1" fmla="*/ 107576 h 465200"/>
              <a:gd name="connsiteX2" fmla="*/ 9161929 w 9161929"/>
              <a:gd name="connsiteY2" fmla="*/ 400423 h 465200"/>
              <a:gd name="connsiteX3" fmla="*/ 5976 w 9161929"/>
              <a:gd name="connsiteY3" fmla="*/ 245035 h 465200"/>
              <a:gd name="connsiteX4" fmla="*/ 0 w 9161929"/>
              <a:gd name="connsiteY4" fmla="*/ 0 h 465200"/>
              <a:gd name="connsiteX0" fmla="*/ 0 w 9149976"/>
              <a:gd name="connsiteY0" fmla="*/ 0 h 430862"/>
              <a:gd name="connsiteX1" fmla="*/ 9144000 w 9149976"/>
              <a:gd name="connsiteY1" fmla="*/ 107576 h 430862"/>
              <a:gd name="connsiteX2" fmla="*/ 9149976 w 9149976"/>
              <a:gd name="connsiteY2" fmla="*/ 351858 h 430862"/>
              <a:gd name="connsiteX3" fmla="*/ 5976 w 9149976"/>
              <a:gd name="connsiteY3" fmla="*/ 245035 h 430862"/>
              <a:gd name="connsiteX4" fmla="*/ 0 w 9149976"/>
              <a:gd name="connsiteY4" fmla="*/ 0 h 430862"/>
              <a:gd name="connsiteX0" fmla="*/ 0 w 9155952"/>
              <a:gd name="connsiteY0" fmla="*/ 0 h 430862"/>
              <a:gd name="connsiteX1" fmla="*/ 9155952 w 9155952"/>
              <a:gd name="connsiteY1" fmla="*/ 107576 h 430862"/>
              <a:gd name="connsiteX2" fmla="*/ 9149976 w 9155952"/>
              <a:gd name="connsiteY2" fmla="*/ 351858 h 430862"/>
              <a:gd name="connsiteX3" fmla="*/ 5976 w 9155952"/>
              <a:gd name="connsiteY3" fmla="*/ 245035 h 430862"/>
              <a:gd name="connsiteX4" fmla="*/ 0 w 9155952"/>
              <a:gd name="connsiteY4" fmla="*/ 0 h 430862"/>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35488"/>
              <a:gd name="connsiteX1" fmla="*/ 9155952 w 9155952"/>
              <a:gd name="connsiteY1" fmla="*/ 107576 h 435488"/>
              <a:gd name="connsiteX2" fmla="*/ 9149976 w 9155952"/>
              <a:gd name="connsiteY2" fmla="*/ 351858 h 435488"/>
              <a:gd name="connsiteX3" fmla="*/ 5976 w 9155952"/>
              <a:gd name="connsiteY3" fmla="*/ 245035 h 435488"/>
              <a:gd name="connsiteX4" fmla="*/ 0 w 9155952"/>
              <a:gd name="connsiteY4" fmla="*/ 0 h 435488"/>
              <a:gd name="connsiteX0" fmla="*/ 0 w 9155952"/>
              <a:gd name="connsiteY0" fmla="*/ 0 h 413457"/>
              <a:gd name="connsiteX1" fmla="*/ 9155952 w 9155952"/>
              <a:gd name="connsiteY1" fmla="*/ 107576 h 413457"/>
              <a:gd name="connsiteX2" fmla="*/ 9149976 w 9155952"/>
              <a:gd name="connsiteY2" fmla="*/ 351858 h 413457"/>
              <a:gd name="connsiteX3" fmla="*/ 5976 w 9155952"/>
              <a:gd name="connsiteY3" fmla="*/ 245035 h 413457"/>
              <a:gd name="connsiteX4" fmla="*/ 0 w 9155952"/>
              <a:gd name="connsiteY4" fmla="*/ 0 h 413457"/>
              <a:gd name="connsiteX0" fmla="*/ 0 w 9155952"/>
              <a:gd name="connsiteY0" fmla="*/ 0 h 351858"/>
              <a:gd name="connsiteX1" fmla="*/ 9155952 w 9155952"/>
              <a:gd name="connsiteY1" fmla="*/ 107576 h 351858"/>
              <a:gd name="connsiteX2" fmla="*/ 9149976 w 9155952"/>
              <a:gd name="connsiteY2" fmla="*/ 351858 h 351858"/>
              <a:gd name="connsiteX3" fmla="*/ 5976 w 9155952"/>
              <a:gd name="connsiteY3" fmla="*/ 245035 h 351858"/>
              <a:gd name="connsiteX4" fmla="*/ 0 w 9155952"/>
              <a:gd name="connsiteY4" fmla="*/ 0 h 351858"/>
              <a:gd name="connsiteX0" fmla="*/ 0 w 9155952"/>
              <a:gd name="connsiteY0" fmla="*/ 0 h 408476"/>
              <a:gd name="connsiteX1" fmla="*/ 9155952 w 9155952"/>
              <a:gd name="connsiteY1" fmla="*/ 107576 h 408476"/>
              <a:gd name="connsiteX2" fmla="*/ 9149976 w 9155952"/>
              <a:gd name="connsiteY2" fmla="*/ 351858 h 408476"/>
              <a:gd name="connsiteX3" fmla="*/ 5976 w 9155952"/>
              <a:gd name="connsiteY3" fmla="*/ 245035 h 408476"/>
              <a:gd name="connsiteX4" fmla="*/ 0 w 9155952"/>
              <a:gd name="connsiteY4" fmla="*/ 0 h 408476"/>
              <a:gd name="connsiteX0" fmla="*/ 0 w 9155952"/>
              <a:gd name="connsiteY0" fmla="*/ 0 h 436223"/>
              <a:gd name="connsiteX1" fmla="*/ 9155952 w 9155952"/>
              <a:gd name="connsiteY1" fmla="*/ 107576 h 436223"/>
              <a:gd name="connsiteX2" fmla="*/ 9149976 w 9155952"/>
              <a:gd name="connsiteY2" fmla="*/ 351858 h 436223"/>
              <a:gd name="connsiteX3" fmla="*/ 5976 w 9155952"/>
              <a:gd name="connsiteY3" fmla="*/ 245035 h 436223"/>
              <a:gd name="connsiteX4" fmla="*/ 0 w 9155952"/>
              <a:gd name="connsiteY4" fmla="*/ 0 h 436223"/>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49976"/>
              <a:gd name="connsiteY0" fmla="*/ 0 h 424791"/>
              <a:gd name="connsiteX1" fmla="*/ 9143999 w 9149976"/>
              <a:gd name="connsiteY1" fmla="*/ 152903 h 424791"/>
              <a:gd name="connsiteX2" fmla="*/ 9149976 w 9149976"/>
              <a:gd name="connsiteY2" fmla="*/ 351858 h 424791"/>
              <a:gd name="connsiteX3" fmla="*/ 5976 w 9149976"/>
              <a:gd name="connsiteY3" fmla="*/ 245035 h 424791"/>
              <a:gd name="connsiteX4" fmla="*/ 0 w 9149976"/>
              <a:gd name="connsiteY4" fmla="*/ 0 h 424791"/>
              <a:gd name="connsiteX0" fmla="*/ 0 w 9149976"/>
              <a:gd name="connsiteY0" fmla="*/ 0 h 424791"/>
              <a:gd name="connsiteX1" fmla="*/ 9143999 w 9149976"/>
              <a:gd name="connsiteY1" fmla="*/ 152903 h 424791"/>
              <a:gd name="connsiteX2" fmla="*/ 9149976 w 9149976"/>
              <a:gd name="connsiteY2" fmla="*/ 351858 h 424791"/>
              <a:gd name="connsiteX3" fmla="*/ 5976 w 9149976"/>
              <a:gd name="connsiteY3" fmla="*/ 245035 h 424791"/>
              <a:gd name="connsiteX4" fmla="*/ 0 w 9149976"/>
              <a:gd name="connsiteY4" fmla="*/ 0 h 424791"/>
              <a:gd name="connsiteX0" fmla="*/ 0 w 9161929"/>
              <a:gd name="connsiteY0" fmla="*/ 0 h 363276"/>
              <a:gd name="connsiteX1" fmla="*/ 9155952 w 9161929"/>
              <a:gd name="connsiteY1" fmla="*/ 91388 h 363276"/>
              <a:gd name="connsiteX2" fmla="*/ 9161929 w 9161929"/>
              <a:gd name="connsiteY2" fmla="*/ 290343 h 363276"/>
              <a:gd name="connsiteX3" fmla="*/ 17929 w 9161929"/>
              <a:gd name="connsiteY3" fmla="*/ 183520 h 363276"/>
              <a:gd name="connsiteX4" fmla="*/ 0 w 9161929"/>
              <a:gd name="connsiteY4" fmla="*/ 0 h 363276"/>
              <a:gd name="connsiteX0" fmla="*/ 0 w 9161929"/>
              <a:gd name="connsiteY0" fmla="*/ 0 h 363276"/>
              <a:gd name="connsiteX1" fmla="*/ 9155952 w 9161929"/>
              <a:gd name="connsiteY1" fmla="*/ 91388 h 363276"/>
              <a:gd name="connsiteX2" fmla="*/ 9161929 w 9161929"/>
              <a:gd name="connsiteY2" fmla="*/ 290343 h 363276"/>
              <a:gd name="connsiteX3" fmla="*/ 17929 w 9161929"/>
              <a:gd name="connsiteY3" fmla="*/ 183520 h 363276"/>
              <a:gd name="connsiteX4" fmla="*/ 0 w 9161929"/>
              <a:gd name="connsiteY4" fmla="*/ 0 h 363276"/>
              <a:gd name="connsiteX0" fmla="*/ 0 w 9173881"/>
              <a:gd name="connsiteY0" fmla="*/ 0 h 363276"/>
              <a:gd name="connsiteX1" fmla="*/ 9173881 w 9173881"/>
              <a:gd name="connsiteY1" fmla="*/ 91388 h 363276"/>
              <a:gd name="connsiteX2" fmla="*/ 9161929 w 9173881"/>
              <a:gd name="connsiteY2" fmla="*/ 290343 h 363276"/>
              <a:gd name="connsiteX3" fmla="*/ 17929 w 9173881"/>
              <a:gd name="connsiteY3" fmla="*/ 183520 h 363276"/>
              <a:gd name="connsiteX4" fmla="*/ 0 w 9173881"/>
              <a:gd name="connsiteY4" fmla="*/ 0 h 363276"/>
              <a:gd name="connsiteX0" fmla="*/ 0 w 9179858"/>
              <a:gd name="connsiteY0" fmla="*/ 0 h 363276"/>
              <a:gd name="connsiteX1" fmla="*/ 9173881 w 9179858"/>
              <a:gd name="connsiteY1" fmla="*/ 91388 h 363276"/>
              <a:gd name="connsiteX2" fmla="*/ 9179858 w 9179858"/>
              <a:gd name="connsiteY2" fmla="*/ 290343 h 363276"/>
              <a:gd name="connsiteX3" fmla="*/ 17929 w 9179858"/>
              <a:gd name="connsiteY3" fmla="*/ 183520 h 363276"/>
              <a:gd name="connsiteX4" fmla="*/ 0 w 9179858"/>
              <a:gd name="connsiteY4" fmla="*/ 0 h 363276"/>
              <a:gd name="connsiteX0" fmla="*/ 5977 w 9185835"/>
              <a:gd name="connsiteY0" fmla="*/ 0 h 364280"/>
              <a:gd name="connsiteX1" fmla="*/ 9179858 w 9185835"/>
              <a:gd name="connsiteY1" fmla="*/ 91388 h 364280"/>
              <a:gd name="connsiteX2" fmla="*/ 9185835 w 9185835"/>
              <a:gd name="connsiteY2" fmla="*/ 290343 h 364280"/>
              <a:gd name="connsiteX3" fmla="*/ 0 w 9185835"/>
              <a:gd name="connsiteY3" fmla="*/ 186758 h 364280"/>
              <a:gd name="connsiteX4" fmla="*/ 5977 w 9185835"/>
              <a:gd name="connsiteY4" fmla="*/ 0 h 364280"/>
              <a:gd name="connsiteX0" fmla="*/ 5977 w 9189517"/>
              <a:gd name="connsiteY0" fmla="*/ 0 h 364280"/>
              <a:gd name="connsiteX1" fmla="*/ 9189517 w 9189517"/>
              <a:gd name="connsiteY1" fmla="*/ 93995 h 364280"/>
              <a:gd name="connsiteX2" fmla="*/ 9185835 w 9189517"/>
              <a:gd name="connsiteY2" fmla="*/ 290343 h 364280"/>
              <a:gd name="connsiteX3" fmla="*/ 0 w 9189517"/>
              <a:gd name="connsiteY3" fmla="*/ 186758 h 364280"/>
              <a:gd name="connsiteX4" fmla="*/ 5977 w 9189517"/>
              <a:gd name="connsiteY4" fmla="*/ 0 h 364280"/>
              <a:gd name="connsiteX0" fmla="*/ 5977 w 9186028"/>
              <a:gd name="connsiteY0" fmla="*/ 140114 h 504394"/>
              <a:gd name="connsiteX1" fmla="*/ 9183232 w 9186028"/>
              <a:gd name="connsiteY1" fmla="*/ 0 h 504394"/>
              <a:gd name="connsiteX2" fmla="*/ 9185835 w 9186028"/>
              <a:gd name="connsiteY2" fmla="*/ 430457 h 504394"/>
              <a:gd name="connsiteX3" fmla="*/ 0 w 9186028"/>
              <a:gd name="connsiteY3" fmla="*/ 326872 h 504394"/>
              <a:gd name="connsiteX4" fmla="*/ 5977 w 9186028"/>
              <a:gd name="connsiteY4" fmla="*/ 140114 h 504394"/>
              <a:gd name="connsiteX0" fmla="*/ 5977 w 9183232"/>
              <a:gd name="connsiteY0" fmla="*/ 140114 h 395988"/>
              <a:gd name="connsiteX1" fmla="*/ 9183232 w 9183232"/>
              <a:gd name="connsiteY1" fmla="*/ 0 h 395988"/>
              <a:gd name="connsiteX2" fmla="*/ 9179550 w 9183232"/>
              <a:gd name="connsiteY2" fmla="*/ 162419 h 395988"/>
              <a:gd name="connsiteX3" fmla="*/ 0 w 9183232"/>
              <a:gd name="connsiteY3" fmla="*/ 326872 h 395988"/>
              <a:gd name="connsiteX4" fmla="*/ 5977 w 9183232"/>
              <a:gd name="connsiteY4" fmla="*/ 140114 h 395988"/>
              <a:gd name="connsiteX0" fmla="*/ 5977 w 9183232"/>
              <a:gd name="connsiteY0" fmla="*/ 99400 h 395988"/>
              <a:gd name="connsiteX1" fmla="*/ 9183232 w 9183232"/>
              <a:gd name="connsiteY1" fmla="*/ 0 h 395988"/>
              <a:gd name="connsiteX2" fmla="*/ 9179550 w 9183232"/>
              <a:gd name="connsiteY2" fmla="*/ 162419 h 395988"/>
              <a:gd name="connsiteX3" fmla="*/ 0 w 9183232"/>
              <a:gd name="connsiteY3" fmla="*/ 326872 h 395988"/>
              <a:gd name="connsiteX4" fmla="*/ 5977 w 9183232"/>
              <a:gd name="connsiteY4" fmla="*/ 99400 h 395988"/>
              <a:gd name="connsiteX0" fmla="*/ 12262 w 9189517"/>
              <a:gd name="connsiteY0" fmla="*/ 99400 h 353428"/>
              <a:gd name="connsiteX1" fmla="*/ 9189517 w 9189517"/>
              <a:gd name="connsiteY1" fmla="*/ 0 h 353428"/>
              <a:gd name="connsiteX2" fmla="*/ 9185835 w 9189517"/>
              <a:gd name="connsiteY2" fmla="*/ 162419 h 353428"/>
              <a:gd name="connsiteX3" fmla="*/ 0 w 9189517"/>
              <a:gd name="connsiteY3" fmla="*/ 272586 h 353428"/>
              <a:gd name="connsiteX4" fmla="*/ 12262 w 9189517"/>
              <a:gd name="connsiteY4" fmla="*/ 99400 h 353428"/>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98498"/>
              <a:gd name="connsiteY0" fmla="*/ 99400 h 367848"/>
              <a:gd name="connsiteX1" fmla="*/ 9189517 w 9198498"/>
              <a:gd name="connsiteY1" fmla="*/ 0 h 367848"/>
              <a:gd name="connsiteX2" fmla="*/ 9198406 w 9198498"/>
              <a:gd name="connsiteY2" fmla="*/ 165812 h 367848"/>
              <a:gd name="connsiteX3" fmla="*/ 0 w 9198498"/>
              <a:gd name="connsiteY3" fmla="*/ 272586 h 367848"/>
              <a:gd name="connsiteX4" fmla="*/ 12262 w 9198498"/>
              <a:gd name="connsiteY4" fmla="*/ 99400 h 367848"/>
              <a:gd name="connsiteX0" fmla="*/ 12262 w 9202088"/>
              <a:gd name="connsiteY0" fmla="*/ 102793 h 371241"/>
              <a:gd name="connsiteX1" fmla="*/ 9202088 w 9202088"/>
              <a:gd name="connsiteY1" fmla="*/ 0 h 371241"/>
              <a:gd name="connsiteX2" fmla="*/ 9198406 w 9202088"/>
              <a:gd name="connsiteY2" fmla="*/ 169205 h 371241"/>
              <a:gd name="connsiteX3" fmla="*/ 0 w 9202088"/>
              <a:gd name="connsiteY3" fmla="*/ 275979 h 371241"/>
              <a:gd name="connsiteX4" fmla="*/ 12262 w 9202088"/>
              <a:gd name="connsiteY4" fmla="*/ 102793 h 371241"/>
              <a:gd name="connsiteX0" fmla="*/ 0 w 9202397"/>
              <a:gd name="connsiteY0" fmla="*/ 106186 h 371241"/>
              <a:gd name="connsiteX1" fmla="*/ 9202397 w 9202397"/>
              <a:gd name="connsiteY1" fmla="*/ 0 h 371241"/>
              <a:gd name="connsiteX2" fmla="*/ 9198715 w 9202397"/>
              <a:gd name="connsiteY2" fmla="*/ 169205 h 371241"/>
              <a:gd name="connsiteX3" fmla="*/ 309 w 9202397"/>
              <a:gd name="connsiteY3" fmla="*/ 275979 h 371241"/>
              <a:gd name="connsiteX4" fmla="*/ 0 w 9202397"/>
              <a:gd name="connsiteY4" fmla="*/ 106186 h 371241"/>
              <a:gd name="connsiteX0" fmla="*/ 0 w 9202397"/>
              <a:gd name="connsiteY0" fmla="*/ 106186 h 376333"/>
              <a:gd name="connsiteX1" fmla="*/ 9202397 w 9202397"/>
              <a:gd name="connsiteY1" fmla="*/ 0 h 376333"/>
              <a:gd name="connsiteX2" fmla="*/ 9198715 w 9202397"/>
              <a:gd name="connsiteY2" fmla="*/ 169205 h 376333"/>
              <a:gd name="connsiteX3" fmla="*/ 6595 w 9202397"/>
              <a:gd name="connsiteY3" fmla="*/ 282765 h 376333"/>
              <a:gd name="connsiteX4" fmla="*/ 0 w 9202397"/>
              <a:gd name="connsiteY4" fmla="*/ 106186 h 376333"/>
              <a:gd name="connsiteX0" fmla="*/ 0 w 9202397"/>
              <a:gd name="connsiteY0" fmla="*/ 106186 h 376333"/>
              <a:gd name="connsiteX1" fmla="*/ 9202397 w 9202397"/>
              <a:gd name="connsiteY1" fmla="*/ 0 h 376333"/>
              <a:gd name="connsiteX2" fmla="*/ 9198715 w 9202397"/>
              <a:gd name="connsiteY2" fmla="*/ 169205 h 376333"/>
              <a:gd name="connsiteX3" fmla="*/ 6595 w 9202397"/>
              <a:gd name="connsiteY3" fmla="*/ 282765 h 376333"/>
              <a:gd name="connsiteX4" fmla="*/ 0 w 9202397"/>
              <a:gd name="connsiteY4" fmla="*/ 106186 h 376333"/>
              <a:gd name="connsiteX0" fmla="*/ 0 w 9202397"/>
              <a:gd name="connsiteY0" fmla="*/ 106186 h 376333"/>
              <a:gd name="connsiteX1" fmla="*/ 9202397 w 9202397"/>
              <a:gd name="connsiteY1" fmla="*/ 0 h 376333"/>
              <a:gd name="connsiteX2" fmla="*/ 9198715 w 9202397"/>
              <a:gd name="connsiteY2" fmla="*/ 169205 h 376333"/>
              <a:gd name="connsiteX3" fmla="*/ 6595 w 9202397"/>
              <a:gd name="connsiteY3" fmla="*/ 282765 h 376333"/>
              <a:gd name="connsiteX4" fmla="*/ 0 w 9202397"/>
              <a:gd name="connsiteY4" fmla="*/ 106186 h 3763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202397" h="376333">
                <a:moveTo>
                  <a:pt x="0" y="106186"/>
                </a:moveTo>
                <a:cubicBezTo>
                  <a:pt x="1875883" y="315636"/>
                  <a:pt x="6206009" y="150079"/>
                  <a:pt x="9202397" y="0"/>
                </a:cubicBezTo>
                <a:cubicBezTo>
                  <a:pt x="9201170" y="65449"/>
                  <a:pt x="9199942" y="103756"/>
                  <a:pt x="9198715" y="169205"/>
                </a:cubicBezTo>
                <a:cubicBezTo>
                  <a:pt x="4871750" y="305192"/>
                  <a:pt x="1254844" y="491365"/>
                  <a:pt x="6595" y="282765"/>
                </a:cubicBezTo>
                <a:lnTo>
                  <a:pt x="0" y="106186"/>
                </a:lnTo>
                <a:close/>
              </a:path>
            </a:pathLst>
          </a:custGeom>
          <a:solidFill>
            <a:srgbClr val="00B7A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9" name="Straight Connector 8">
            <a:extLst>
              <a:ext uri="{FF2B5EF4-FFF2-40B4-BE49-F238E27FC236}">
                <a16:creationId xmlns:a16="http://schemas.microsoft.com/office/drawing/2014/main" id="{596DC7F2-934F-83BB-3F2A-4D01B3BE8C53}"/>
              </a:ext>
            </a:extLst>
          </p:cNvPr>
          <p:cNvCxnSpPr/>
          <p:nvPr userDrawn="1"/>
        </p:nvCxnSpPr>
        <p:spPr>
          <a:xfrm>
            <a:off x="720247" y="2223370"/>
            <a:ext cx="0" cy="3901857"/>
          </a:xfrm>
          <a:prstGeom prst="line">
            <a:avLst/>
          </a:prstGeom>
          <a:ln>
            <a:solidFill>
              <a:srgbClr val="00B7AE"/>
            </a:solidFill>
          </a:ln>
        </p:spPr>
        <p:style>
          <a:lnRef idx="1">
            <a:schemeClr val="accent1"/>
          </a:lnRef>
          <a:fillRef idx="0">
            <a:schemeClr val="accent1"/>
          </a:fillRef>
          <a:effectRef idx="0">
            <a:schemeClr val="accent1"/>
          </a:effectRef>
          <a:fontRef idx="minor">
            <a:schemeClr val="tx1"/>
          </a:fontRef>
        </p:style>
      </p:cxnSp>
      <p:sp>
        <p:nvSpPr>
          <p:cNvPr id="18" name="Text Placeholder 4">
            <a:extLst>
              <a:ext uri="{FF2B5EF4-FFF2-40B4-BE49-F238E27FC236}">
                <a16:creationId xmlns:a16="http://schemas.microsoft.com/office/drawing/2014/main" id="{AB9096E5-2E96-3B22-183D-62C12A1810CA}"/>
              </a:ext>
            </a:extLst>
          </p:cNvPr>
          <p:cNvSpPr>
            <a:spLocks noGrp="1"/>
          </p:cNvSpPr>
          <p:nvPr>
            <p:ph type="body" sz="quarter" idx="13" hasCustomPrompt="1"/>
          </p:nvPr>
        </p:nvSpPr>
        <p:spPr>
          <a:xfrm>
            <a:off x="613775" y="413971"/>
            <a:ext cx="7985344" cy="1158745"/>
          </a:xfrm>
          <a:prstGeom prst="rect">
            <a:avLst/>
          </a:prstGeom>
        </p:spPr>
        <p:txBody>
          <a:bodyPr anchor="t"/>
          <a:lstStyle>
            <a:lvl1pPr marL="0" indent="0">
              <a:spcBef>
                <a:spcPts val="0"/>
              </a:spcBef>
              <a:buFontTx/>
              <a:buNone/>
              <a:defRPr sz="1800">
                <a:solidFill>
                  <a:schemeClr val="bg1"/>
                </a:solidFill>
                <a:latin typeface="Rubik Medium" panose="02000604000000020004" pitchFamily="2" charset="-79"/>
                <a:cs typeface="Rubik Medium" panose="02000604000000020004" pitchFamily="2" charset="-79"/>
              </a:defRPr>
            </a:lvl1pPr>
          </a:lstStyle>
          <a:p>
            <a:pPr fontAlgn="b"/>
            <a:r>
              <a:rPr lang="en-GB" baseline="0">
                <a:solidFill>
                  <a:schemeClr val="bg1"/>
                </a:solidFill>
              </a:rPr>
              <a:t>Click to edit two lines of text to add further information</a:t>
            </a:r>
          </a:p>
          <a:p>
            <a:pPr marL="0" marR="0" lvl="0" indent="0" algn="l" defTabSz="914400" rtl="0" eaLnBrk="1" fontAlgn="b" latinLnBrk="0" hangingPunct="1">
              <a:lnSpc>
                <a:spcPct val="90000"/>
              </a:lnSpc>
              <a:spcBef>
                <a:spcPts val="0"/>
              </a:spcBef>
              <a:spcAft>
                <a:spcPts val="0"/>
              </a:spcAft>
              <a:buClrTx/>
              <a:buSzTx/>
              <a:buFontTx/>
              <a:buNone/>
              <a:tabLst/>
              <a:defRPr/>
            </a:pPr>
            <a:r>
              <a:rPr lang="en-GB" baseline="0">
                <a:solidFill>
                  <a:schemeClr val="bg1"/>
                </a:solidFill>
              </a:rPr>
              <a:t>Click to edit two lines of text to add further information</a:t>
            </a:r>
          </a:p>
          <a:p>
            <a:pPr fontAlgn="b"/>
            <a:endParaRPr lang="en-GB" baseline="0">
              <a:solidFill>
                <a:schemeClr val="bg1"/>
              </a:solidFill>
            </a:endParaRPr>
          </a:p>
        </p:txBody>
      </p:sp>
      <p:sp>
        <p:nvSpPr>
          <p:cNvPr id="16" name="Text Placeholder 2">
            <a:extLst>
              <a:ext uri="{FF2B5EF4-FFF2-40B4-BE49-F238E27FC236}">
                <a16:creationId xmlns:a16="http://schemas.microsoft.com/office/drawing/2014/main" id="{A4DFAF79-3A43-53CA-129B-AA2CA9FE0903}"/>
              </a:ext>
            </a:extLst>
          </p:cNvPr>
          <p:cNvSpPr>
            <a:spLocks noGrp="1"/>
          </p:cNvSpPr>
          <p:nvPr>
            <p:ph type="body" sz="quarter" idx="10" hasCustomPrompt="1"/>
          </p:nvPr>
        </p:nvSpPr>
        <p:spPr>
          <a:xfrm>
            <a:off x="791132" y="2176356"/>
            <a:ext cx="3780868" cy="3948871"/>
          </a:xfrm>
          <a:prstGeom prst="rect">
            <a:avLst/>
          </a:prstGeom>
        </p:spPr>
        <p:txBody>
          <a:bodyPr/>
          <a:lstStyle>
            <a:lvl1pPr marL="0" marR="0" indent="0" algn="l" defTabSz="914400" rtl="0" eaLnBrk="1" fontAlgn="auto" latinLnBrk="0" hangingPunct="1">
              <a:lnSpc>
                <a:spcPct val="90000"/>
              </a:lnSpc>
              <a:spcBef>
                <a:spcPts val="800"/>
              </a:spcBef>
              <a:spcAft>
                <a:spcPts val="0"/>
              </a:spcAft>
              <a:buClrTx/>
              <a:buSzTx/>
              <a:buFontTx/>
              <a:buNone/>
              <a:tabLst/>
              <a:defRPr lang="en-GB" sz="1200" b="1" i="0" smtClean="0">
                <a:solidFill>
                  <a:schemeClr val="tx1"/>
                </a:solidFill>
                <a:effectLst/>
                <a:latin typeface="Lato" panose="020F0502020204030203" pitchFamily="34" charset="77"/>
                <a:cs typeface="Rubik Medium" panose="02000604000000020004" pitchFamily="2" charset="-79"/>
              </a:defRPr>
            </a:lvl1pPr>
            <a:lvl2pPr marL="0" indent="0">
              <a:buFont typeface="Arial" panose="020B0604020202020204" pitchFamily="34" charset="0"/>
              <a:buChar char="•"/>
              <a:defRPr sz="1200">
                <a:latin typeface="Lato" panose="020F0502020204030203" pitchFamily="34" charset="77"/>
              </a:defRPr>
            </a:lvl2pPr>
            <a:lvl3pPr>
              <a:buFontTx/>
              <a:buNone/>
              <a:defRPr/>
            </a:lvl3pPr>
            <a:lvl4pPr>
              <a:buFontTx/>
              <a:buNone/>
              <a:defRPr/>
            </a:lvl4pPr>
            <a:lvl5pPr>
              <a:buFontTx/>
              <a:buNone/>
              <a:defRPr/>
            </a:lvl5pPr>
          </a:lstStyle>
          <a:p>
            <a:pPr lvl="0"/>
            <a:r>
              <a:rPr lang="en-GB"/>
              <a:t>Use bold heading for single line main title</a:t>
            </a:r>
          </a:p>
          <a:p>
            <a:pPr marL="0" marR="0" lvl="1" indent="0" algn="l" defTabSz="914400" rtl="0" eaLnBrk="1" fontAlgn="auto" latinLnBrk="0" hangingPunct="1">
              <a:lnSpc>
                <a:spcPct val="90000"/>
              </a:lnSpc>
              <a:spcBef>
                <a:spcPts val="500"/>
              </a:spcBef>
              <a:spcAft>
                <a:spcPts val="0"/>
              </a:spcAft>
              <a:buClrTx/>
              <a:buSzTx/>
              <a:buFontTx/>
              <a:buNone/>
              <a:tabLst/>
              <a:defRPr/>
            </a:pPr>
            <a:r>
              <a:rPr lang="en-GB"/>
              <a:t>Use body text for running text in paragraphs, with line breaks between</a:t>
            </a:r>
          </a:p>
        </p:txBody>
      </p:sp>
    </p:spTree>
    <p:extLst>
      <p:ext uri="{BB962C8B-B14F-4D97-AF65-F5344CB8AC3E}">
        <p14:creationId xmlns:p14="http://schemas.microsoft.com/office/powerpoint/2010/main" val="140189047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1_Content page text only 2 columns (no numbers)">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3E0B2EE5-C458-B4BC-A4B7-1ADD169CB806}"/>
              </a:ext>
            </a:extLst>
          </p:cNvPr>
          <p:cNvSpPr/>
          <p:nvPr userDrawn="1"/>
        </p:nvSpPr>
        <p:spPr>
          <a:xfrm>
            <a:off x="-12526" y="-6263"/>
            <a:ext cx="9169052" cy="1816807"/>
          </a:xfrm>
          <a:custGeom>
            <a:avLst/>
            <a:gdLst>
              <a:gd name="connsiteX0" fmla="*/ 0 w 9294312"/>
              <a:gd name="connsiteY0" fmla="*/ 0 h 1521912"/>
              <a:gd name="connsiteX1" fmla="*/ 9294312 w 9294312"/>
              <a:gd name="connsiteY1" fmla="*/ 0 h 1521912"/>
              <a:gd name="connsiteX2" fmla="*/ 9294312 w 9294312"/>
              <a:gd name="connsiteY2" fmla="*/ 1521912 h 1521912"/>
              <a:gd name="connsiteX3" fmla="*/ 0 w 9294312"/>
              <a:gd name="connsiteY3" fmla="*/ 1521912 h 1521912"/>
              <a:gd name="connsiteX4" fmla="*/ 0 w 9294312"/>
              <a:gd name="connsiteY4" fmla="*/ 0 h 1521912"/>
              <a:gd name="connsiteX0" fmla="*/ 0 w 9294312"/>
              <a:gd name="connsiteY0" fmla="*/ 0 h 1766170"/>
              <a:gd name="connsiteX1" fmla="*/ 9294312 w 9294312"/>
              <a:gd name="connsiteY1" fmla="*/ 0 h 1766170"/>
              <a:gd name="connsiteX2" fmla="*/ 9294312 w 9294312"/>
              <a:gd name="connsiteY2" fmla="*/ 1521912 h 1766170"/>
              <a:gd name="connsiteX3" fmla="*/ 50104 w 9294312"/>
              <a:gd name="connsiteY3" fmla="*/ 1766170 h 1766170"/>
              <a:gd name="connsiteX4" fmla="*/ 0 w 9294312"/>
              <a:gd name="connsiteY4" fmla="*/ 0 h 1766170"/>
              <a:gd name="connsiteX0" fmla="*/ 0 w 9294312"/>
              <a:gd name="connsiteY0" fmla="*/ 0 h 1908657"/>
              <a:gd name="connsiteX1" fmla="*/ 9294312 w 9294312"/>
              <a:gd name="connsiteY1" fmla="*/ 0 h 1908657"/>
              <a:gd name="connsiteX2" fmla="*/ 9294312 w 9294312"/>
              <a:gd name="connsiteY2" fmla="*/ 1521912 h 1908657"/>
              <a:gd name="connsiteX3" fmla="*/ 50104 w 9294312"/>
              <a:gd name="connsiteY3" fmla="*/ 1766170 h 1908657"/>
              <a:gd name="connsiteX4" fmla="*/ 0 w 9294312"/>
              <a:gd name="connsiteY4" fmla="*/ 0 h 1908657"/>
              <a:gd name="connsiteX0" fmla="*/ 18789 w 9244208"/>
              <a:gd name="connsiteY0" fmla="*/ 338202 h 1908657"/>
              <a:gd name="connsiteX1" fmla="*/ 9244208 w 9244208"/>
              <a:gd name="connsiteY1" fmla="*/ 0 h 1908657"/>
              <a:gd name="connsiteX2" fmla="*/ 9244208 w 9244208"/>
              <a:gd name="connsiteY2" fmla="*/ 1521912 h 1908657"/>
              <a:gd name="connsiteX3" fmla="*/ 0 w 9244208"/>
              <a:gd name="connsiteY3" fmla="*/ 1766170 h 1908657"/>
              <a:gd name="connsiteX4" fmla="*/ 18789 w 9244208"/>
              <a:gd name="connsiteY4" fmla="*/ 338202 h 1908657"/>
              <a:gd name="connsiteX0" fmla="*/ 6263 w 9244208"/>
              <a:gd name="connsiteY0" fmla="*/ 93944 h 1908657"/>
              <a:gd name="connsiteX1" fmla="*/ 9244208 w 9244208"/>
              <a:gd name="connsiteY1" fmla="*/ 0 h 1908657"/>
              <a:gd name="connsiteX2" fmla="*/ 9244208 w 9244208"/>
              <a:gd name="connsiteY2" fmla="*/ 1521912 h 1908657"/>
              <a:gd name="connsiteX3" fmla="*/ 0 w 9244208"/>
              <a:gd name="connsiteY3" fmla="*/ 1766170 h 1908657"/>
              <a:gd name="connsiteX4" fmla="*/ 6263 w 9244208"/>
              <a:gd name="connsiteY4" fmla="*/ 93944 h 1908657"/>
              <a:gd name="connsiteX0" fmla="*/ 6263 w 9244208"/>
              <a:gd name="connsiteY0" fmla="*/ 12525 h 1827238"/>
              <a:gd name="connsiteX1" fmla="*/ 9144000 w 9244208"/>
              <a:gd name="connsiteY1" fmla="*/ 0 h 1827238"/>
              <a:gd name="connsiteX2" fmla="*/ 9244208 w 9244208"/>
              <a:gd name="connsiteY2" fmla="*/ 1440493 h 1827238"/>
              <a:gd name="connsiteX3" fmla="*/ 0 w 9244208"/>
              <a:gd name="connsiteY3" fmla="*/ 1684751 h 1827238"/>
              <a:gd name="connsiteX4" fmla="*/ 6263 w 9244208"/>
              <a:gd name="connsiteY4" fmla="*/ 12525 h 1827238"/>
              <a:gd name="connsiteX0" fmla="*/ 6263 w 9244208"/>
              <a:gd name="connsiteY0" fmla="*/ 0 h 1814713"/>
              <a:gd name="connsiteX1" fmla="*/ 9156526 w 9244208"/>
              <a:gd name="connsiteY1" fmla="*/ 1 h 1814713"/>
              <a:gd name="connsiteX2" fmla="*/ 9244208 w 9244208"/>
              <a:gd name="connsiteY2" fmla="*/ 1427968 h 1814713"/>
              <a:gd name="connsiteX3" fmla="*/ 0 w 9244208"/>
              <a:gd name="connsiteY3" fmla="*/ 1672226 h 1814713"/>
              <a:gd name="connsiteX4" fmla="*/ 6263 w 9244208"/>
              <a:gd name="connsiteY4" fmla="*/ 0 h 1814713"/>
              <a:gd name="connsiteX0" fmla="*/ 6263 w 9156526"/>
              <a:gd name="connsiteY0" fmla="*/ 0 h 1816807"/>
              <a:gd name="connsiteX1" fmla="*/ 9156526 w 9156526"/>
              <a:gd name="connsiteY1" fmla="*/ 1 h 1816807"/>
              <a:gd name="connsiteX2" fmla="*/ 9156526 w 9156526"/>
              <a:gd name="connsiteY2" fmla="*/ 1440494 h 1816807"/>
              <a:gd name="connsiteX3" fmla="*/ 0 w 9156526"/>
              <a:gd name="connsiteY3" fmla="*/ 1672226 h 1816807"/>
              <a:gd name="connsiteX4" fmla="*/ 6263 w 9156526"/>
              <a:gd name="connsiteY4" fmla="*/ 0 h 1816807"/>
              <a:gd name="connsiteX0" fmla="*/ 6263 w 9169052"/>
              <a:gd name="connsiteY0" fmla="*/ 0 h 1816807"/>
              <a:gd name="connsiteX1" fmla="*/ 9156526 w 9169052"/>
              <a:gd name="connsiteY1" fmla="*/ 1 h 1816807"/>
              <a:gd name="connsiteX2" fmla="*/ 9169052 w 9169052"/>
              <a:gd name="connsiteY2" fmla="*/ 1440494 h 1816807"/>
              <a:gd name="connsiteX3" fmla="*/ 0 w 9169052"/>
              <a:gd name="connsiteY3" fmla="*/ 1672226 h 1816807"/>
              <a:gd name="connsiteX4" fmla="*/ 6263 w 9169052"/>
              <a:gd name="connsiteY4" fmla="*/ 0 h 1816807"/>
              <a:gd name="connsiteX0" fmla="*/ 6263 w 9169052"/>
              <a:gd name="connsiteY0" fmla="*/ 0 h 1816807"/>
              <a:gd name="connsiteX1" fmla="*/ 9169052 w 9169052"/>
              <a:gd name="connsiteY1" fmla="*/ 1 h 1816807"/>
              <a:gd name="connsiteX2" fmla="*/ 9169052 w 9169052"/>
              <a:gd name="connsiteY2" fmla="*/ 1440494 h 1816807"/>
              <a:gd name="connsiteX3" fmla="*/ 0 w 9169052"/>
              <a:gd name="connsiteY3" fmla="*/ 1672226 h 1816807"/>
              <a:gd name="connsiteX4" fmla="*/ 6263 w 9169052"/>
              <a:gd name="connsiteY4" fmla="*/ 0 h 18168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69052" h="1816807">
                <a:moveTo>
                  <a:pt x="6263" y="0"/>
                </a:moveTo>
                <a:lnTo>
                  <a:pt x="9169052" y="1"/>
                </a:lnTo>
                <a:lnTo>
                  <a:pt x="9169052" y="1440494"/>
                </a:lnTo>
                <a:cubicBezTo>
                  <a:pt x="6087649" y="1521913"/>
                  <a:pt x="3018773" y="2073059"/>
                  <a:pt x="0" y="1672226"/>
                </a:cubicBezTo>
                <a:cubicBezTo>
                  <a:pt x="2088" y="1114817"/>
                  <a:pt x="4175" y="557409"/>
                  <a:pt x="6263" y="0"/>
                </a:cubicBezTo>
                <a:close/>
              </a:path>
            </a:pathLst>
          </a:custGeom>
          <a:solidFill>
            <a:srgbClr val="0ABA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Rectangle 8">
            <a:extLst>
              <a:ext uri="{FF2B5EF4-FFF2-40B4-BE49-F238E27FC236}">
                <a16:creationId xmlns:a16="http://schemas.microsoft.com/office/drawing/2014/main" id="{6C7A0EF6-992D-9D58-3CA1-4B956D67F7DE}"/>
              </a:ext>
            </a:extLst>
          </p:cNvPr>
          <p:cNvSpPr/>
          <p:nvPr userDrawn="1"/>
        </p:nvSpPr>
        <p:spPr>
          <a:xfrm>
            <a:off x="-15537" y="1261015"/>
            <a:ext cx="9169470" cy="694684"/>
          </a:xfrm>
          <a:custGeom>
            <a:avLst/>
            <a:gdLst>
              <a:gd name="connsiteX0" fmla="*/ 0 w 9550400"/>
              <a:gd name="connsiteY0" fmla="*/ 0 h 316753"/>
              <a:gd name="connsiteX1" fmla="*/ 9550400 w 9550400"/>
              <a:gd name="connsiteY1" fmla="*/ 0 h 316753"/>
              <a:gd name="connsiteX2" fmla="*/ 9550400 w 9550400"/>
              <a:gd name="connsiteY2" fmla="*/ 316753 h 316753"/>
              <a:gd name="connsiteX3" fmla="*/ 0 w 9550400"/>
              <a:gd name="connsiteY3" fmla="*/ 316753 h 316753"/>
              <a:gd name="connsiteX4" fmla="*/ 0 w 9550400"/>
              <a:gd name="connsiteY4" fmla="*/ 0 h 316753"/>
              <a:gd name="connsiteX0" fmla="*/ 0 w 9550400"/>
              <a:gd name="connsiteY0" fmla="*/ 0 h 1655482"/>
              <a:gd name="connsiteX1" fmla="*/ 9550400 w 9550400"/>
              <a:gd name="connsiteY1" fmla="*/ 0 h 1655482"/>
              <a:gd name="connsiteX2" fmla="*/ 9550400 w 9550400"/>
              <a:gd name="connsiteY2" fmla="*/ 316753 h 1655482"/>
              <a:gd name="connsiteX3" fmla="*/ 304800 w 9550400"/>
              <a:gd name="connsiteY3" fmla="*/ 1655482 h 1655482"/>
              <a:gd name="connsiteX4" fmla="*/ 0 w 9550400"/>
              <a:gd name="connsiteY4" fmla="*/ 0 h 1655482"/>
              <a:gd name="connsiteX0" fmla="*/ 262965 w 9245600"/>
              <a:gd name="connsiteY0" fmla="*/ 1069788 h 1655482"/>
              <a:gd name="connsiteX1" fmla="*/ 9245600 w 9245600"/>
              <a:gd name="connsiteY1" fmla="*/ 0 h 1655482"/>
              <a:gd name="connsiteX2" fmla="*/ 9245600 w 9245600"/>
              <a:gd name="connsiteY2" fmla="*/ 316753 h 1655482"/>
              <a:gd name="connsiteX3" fmla="*/ 0 w 9245600"/>
              <a:gd name="connsiteY3" fmla="*/ 1655482 h 1655482"/>
              <a:gd name="connsiteX4" fmla="*/ 262965 w 9245600"/>
              <a:gd name="connsiteY4" fmla="*/ 1069788 h 1655482"/>
              <a:gd name="connsiteX0" fmla="*/ 0 w 9251576"/>
              <a:gd name="connsiteY0" fmla="*/ 1410447 h 1655482"/>
              <a:gd name="connsiteX1" fmla="*/ 9251576 w 9251576"/>
              <a:gd name="connsiteY1" fmla="*/ 0 h 1655482"/>
              <a:gd name="connsiteX2" fmla="*/ 9251576 w 9251576"/>
              <a:gd name="connsiteY2" fmla="*/ 316753 h 1655482"/>
              <a:gd name="connsiteX3" fmla="*/ 5976 w 9251576"/>
              <a:gd name="connsiteY3" fmla="*/ 1655482 h 1655482"/>
              <a:gd name="connsiteX4" fmla="*/ 0 w 9251576"/>
              <a:gd name="connsiteY4" fmla="*/ 1410447 h 1655482"/>
              <a:gd name="connsiteX0" fmla="*/ 0 w 9251576"/>
              <a:gd name="connsiteY0" fmla="*/ 1410447 h 1810870"/>
              <a:gd name="connsiteX1" fmla="*/ 9251576 w 9251576"/>
              <a:gd name="connsiteY1" fmla="*/ 0 h 1810870"/>
              <a:gd name="connsiteX2" fmla="*/ 9161929 w 9251576"/>
              <a:gd name="connsiteY2" fmla="*/ 1810870 h 1810870"/>
              <a:gd name="connsiteX3" fmla="*/ 5976 w 9251576"/>
              <a:gd name="connsiteY3" fmla="*/ 1655482 h 1810870"/>
              <a:gd name="connsiteX4" fmla="*/ 0 w 9251576"/>
              <a:gd name="connsiteY4" fmla="*/ 1410447 h 1810870"/>
              <a:gd name="connsiteX0" fmla="*/ 0 w 9161929"/>
              <a:gd name="connsiteY0" fmla="*/ 0 h 400423"/>
              <a:gd name="connsiteX1" fmla="*/ 9161929 w 9161929"/>
              <a:gd name="connsiteY1" fmla="*/ 95623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9976 w 9161929"/>
              <a:gd name="connsiteY1" fmla="*/ 19124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1957 h 402380"/>
              <a:gd name="connsiteX1" fmla="*/ 9144000 w 9161929"/>
              <a:gd name="connsiteY1" fmla="*/ 109533 h 402380"/>
              <a:gd name="connsiteX2" fmla="*/ 9161929 w 9161929"/>
              <a:gd name="connsiteY2" fmla="*/ 402380 h 402380"/>
              <a:gd name="connsiteX3" fmla="*/ 5976 w 9161929"/>
              <a:gd name="connsiteY3" fmla="*/ 246992 h 402380"/>
              <a:gd name="connsiteX4" fmla="*/ 0 w 9161929"/>
              <a:gd name="connsiteY4" fmla="*/ 1957 h 402380"/>
              <a:gd name="connsiteX0" fmla="*/ 0 w 9161929"/>
              <a:gd name="connsiteY0" fmla="*/ 2559 h 402982"/>
              <a:gd name="connsiteX1" fmla="*/ 9144000 w 9161929"/>
              <a:gd name="connsiteY1" fmla="*/ 110135 h 402982"/>
              <a:gd name="connsiteX2" fmla="*/ 9161929 w 9161929"/>
              <a:gd name="connsiteY2" fmla="*/ 402982 h 402982"/>
              <a:gd name="connsiteX3" fmla="*/ 5976 w 9161929"/>
              <a:gd name="connsiteY3" fmla="*/ 247594 h 402982"/>
              <a:gd name="connsiteX4" fmla="*/ 0 w 9161929"/>
              <a:gd name="connsiteY4" fmla="*/ 2559 h 402982"/>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41652"/>
              <a:gd name="connsiteX1" fmla="*/ 9144000 w 9161929"/>
              <a:gd name="connsiteY1" fmla="*/ 107576 h 441652"/>
              <a:gd name="connsiteX2" fmla="*/ 9161929 w 9161929"/>
              <a:gd name="connsiteY2" fmla="*/ 400423 h 441652"/>
              <a:gd name="connsiteX3" fmla="*/ 5976 w 9161929"/>
              <a:gd name="connsiteY3" fmla="*/ 245035 h 441652"/>
              <a:gd name="connsiteX4" fmla="*/ 0 w 9161929"/>
              <a:gd name="connsiteY4" fmla="*/ 0 h 441652"/>
              <a:gd name="connsiteX0" fmla="*/ 0 w 9161929"/>
              <a:gd name="connsiteY0" fmla="*/ 0 h 472675"/>
              <a:gd name="connsiteX1" fmla="*/ 9144000 w 9161929"/>
              <a:gd name="connsiteY1" fmla="*/ 107576 h 472675"/>
              <a:gd name="connsiteX2" fmla="*/ 9161929 w 9161929"/>
              <a:gd name="connsiteY2" fmla="*/ 400423 h 472675"/>
              <a:gd name="connsiteX3" fmla="*/ 5976 w 9161929"/>
              <a:gd name="connsiteY3" fmla="*/ 245035 h 472675"/>
              <a:gd name="connsiteX4" fmla="*/ 0 w 9161929"/>
              <a:gd name="connsiteY4" fmla="*/ 0 h 472675"/>
              <a:gd name="connsiteX0" fmla="*/ 0 w 9161929"/>
              <a:gd name="connsiteY0" fmla="*/ 0 h 465200"/>
              <a:gd name="connsiteX1" fmla="*/ 9144000 w 9161929"/>
              <a:gd name="connsiteY1" fmla="*/ 107576 h 465200"/>
              <a:gd name="connsiteX2" fmla="*/ 9161929 w 9161929"/>
              <a:gd name="connsiteY2" fmla="*/ 400423 h 465200"/>
              <a:gd name="connsiteX3" fmla="*/ 5976 w 9161929"/>
              <a:gd name="connsiteY3" fmla="*/ 245035 h 465200"/>
              <a:gd name="connsiteX4" fmla="*/ 0 w 9161929"/>
              <a:gd name="connsiteY4" fmla="*/ 0 h 465200"/>
              <a:gd name="connsiteX0" fmla="*/ 0 w 9149976"/>
              <a:gd name="connsiteY0" fmla="*/ 0 h 430862"/>
              <a:gd name="connsiteX1" fmla="*/ 9144000 w 9149976"/>
              <a:gd name="connsiteY1" fmla="*/ 107576 h 430862"/>
              <a:gd name="connsiteX2" fmla="*/ 9149976 w 9149976"/>
              <a:gd name="connsiteY2" fmla="*/ 351858 h 430862"/>
              <a:gd name="connsiteX3" fmla="*/ 5976 w 9149976"/>
              <a:gd name="connsiteY3" fmla="*/ 245035 h 430862"/>
              <a:gd name="connsiteX4" fmla="*/ 0 w 9149976"/>
              <a:gd name="connsiteY4" fmla="*/ 0 h 430862"/>
              <a:gd name="connsiteX0" fmla="*/ 0 w 9155952"/>
              <a:gd name="connsiteY0" fmla="*/ 0 h 430862"/>
              <a:gd name="connsiteX1" fmla="*/ 9155952 w 9155952"/>
              <a:gd name="connsiteY1" fmla="*/ 107576 h 430862"/>
              <a:gd name="connsiteX2" fmla="*/ 9149976 w 9155952"/>
              <a:gd name="connsiteY2" fmla="*/ 351858 h 430862"/>
              <a:gd name="connsiteX3" fmla="*/ 5976 w 9155952"/>
              <a:gd name="connsiteY3" fmla="*/ 245035 h 430862"/>
              <a:gd name="connsiteX4" fmla="*/ 0 w 9155952"/>
              <a:gd name="connsiteY4" fmla="*/ 0 h 430862"/>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35488"/>
              <a:gd name="connsiteX1" fmla="*/ 9155952 w 9155952"/>
              <a:gd name="connsiteY1" fmla="*/ 107576 h 435488"/>
              <a:gd name="connsiteX2" fmla="*/ 9149976 w 9155952"/>
              <a:gd name="connsiteY2" fmla="*/ 351858 h 435488"/>
              <a:gd name="connsiteX3" fmla="*/ 5976 w 9155952"/>
              <a:gd name="connsiteY3" fmla="*/ 245035 h 435488"/>
              <a:gd name="connsiteX4" fmla="*/ 0 w 9155952"/>
              <a:gd name="connsiteY4" fmla="*/ 0 h 435488"/>
              <a:gd name="connsiteX0" fmla="*/ 0 w 9155952"/>
              <a:gd name="connsiteY0" fmla="*/ 0 h 413457"/>
              <a:gd name="connsiteX1" fmla="*/ 9155952 w 9155952"/>
              <a:gd name="connsiteY1" fmla="*/ 107576 h 413457"/>
              <a:gd name="connsiteX2" fmla="*/ 9149976 w 9155952"/>
              <a:gd name="connsiteY2" fmla="*/ 351858 h 413457"/>
              <a:gd name="connsiteX3" fmla="*/ 5976 w 9155952"/>
              <a:gd name="connsiteY3" fmla="*/ 245035 h 413457"/>
              <a:gd name="connsiteX4" fmla="*/ 0 w 9155952"/>
              <a:gd name="connsiteY4" fmla="*/ 0 h 413457"/>
              <a:gd name="connsiteX0" fmla="*/ 0 w 9155952"/>
              <a:gd name="connsiteY0" fmla="*/ 0 h 351858"/>
              <a:gd name="connsiteX1" fmla="*/ 9155952 w 9155952"/>
              <a:gd name="connsiteY1" fmla="*/ 107576 h 351858"/>
              <a:gd name="connsiteX2" fmla="*/ 9149976 w 9155952"/>
              <a:gd name="connsiteY2" fmla="*/ 351858 h 351858"/>
              <a:gd name="connsiteX3" fmla="*/ 5976 w 9155952"/>
              <a:gd name="connsiteY3" fmla="*/ 245035 h 351858"/>
              <a:gd name="connsiteX4" fmla="*/ 0 w 9155952"/>
              <a:gd name="connsiteY4" fmla="*/ 0 h 351858"/>
              <a:gd name="connsiteX0" fmla="*/ 0 w 9155952"/>
              <a:gd name="connsiteY0" fmla="*/ 0 h 408476"/>
              <a:gd name="connsiteX1" fmla="*/ 9155952 w 9155952"/>
              <a:gd name="connsiteY1" fmla="*/ 107576 h 408476"/>
              <a:gd name="connsiteX2" fmla="*/ 9149976 w 9155952"/>
              <a:gd name="connsiteY2" fmla="*/ 351858 h 408476"/>
              <a:gd name="connsiteX3" fmla="*/ 5976 w 9155952"/>
              <a:gd name="connsiteY3" fmla="*/ 245035 h 408476"/>
              <a:gd name="connsiteX4" fmla="*/ 0 w 9155952"/>
              <a:gd name="connsiteY4" fmla="*/ 0 h 408476"/>
              <a:gd name="connsiteX0" fmla="*/ 0 w 9155952"/>
              <a:gd name="connsiteY0" fmla="*/ 0 h 436223"/>
              <a:gd name="connsiteX1" fmla="*/ 9155952 w 9155952"/>
              <a:gd name="connsiteY1" fmla="*/ 107576 h 436223"/>
              <a:gd name="connsiteX2" fmla="*/ 9149976 w 9155952"/>
              <a:gd name="connsiteY2" fmla="*/ 351858 h 436223"/>
              <a:gd name="connsiteX3" fmla="*/ 5976 w 9155952"/>
              <a:gd name="connsiteY3" fmla="*/ 245035 h 436223"/>
              <a:gd name="connsiteX4" fmla="*/ 0 w 9155952"/>
              <a:gd name="connsiteY4" fmla="*/ 0 h 436223"/>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49976"/>
              <a:gd name="connsiteY0" fmla="*/ 0 h 424791"/>
              <a:gd name="connsiteX1" fmla="*/ 9143999 w 9149976"/>
              <a:gd name="connsiteY1" fmla="*/ 152903 h 424791"/>
              <a:gd name="connsiteX2" fmla="*/ 9149976 w 9149976"/>
              <a:gd name="connsiteY2" fmla="*/ 351858 h 424791"/>
              <a:gd name="connsiteX3" fmla="*/ 5976 w 9149976"/>
              <a:gd name="connsiteY3" fmla="*/ 245035 h 424791"/>
              <a:gd name="connsiteX4" fmla="*/ 0 w 9149976"/>
              <a:gd name="connsiteY4" fmla="*/ 0 h 424791"/>
              <a:gd name="connsiteX0" fmla="*/ 0 w 9149976"/>
              <a:gd name="connsiteY0" fmla="*/ 0 h 424791"/>
              <a:gd name="connsiteX1" fmla="*/ 9143999 w 9149976"/>
              <a:gd name="connsiteY1" fmla="*/ 152903 h 424791"/>
              <a:gd name="connsiteX2" fmla="*/ 9149976 w 9149976"/>
              <a:gd name="connsiteY2" fmla="*/ 351858 h 424791"/>
              <a:gd name="connsiteX3" fmla="*/ 5976 w 9149976"/>
              <a:gd name="connsiteY3" fmla="*/ 245035 h 424791"/>
              <a:gd name="connsiteX4" fmla="*/ 0 w 9149976"/>
              <a:gd name="connsiteY4" fmla="*/ 0 h 424791"/>
              <a:gd name="connsiteX0" fmla="*/ 0 w 9161929"/>
              <a:gd name="connsiteY0" fmla="*/ 0 h 363276"/>
              <a:gd name="connsiteX1" fmla="*/ 9155952 w 9161929"/>
              <a:gd name="connsiteY1" fmla="*/ 91388 h 363276"/>
              <a:gd name="connsiteX2" fmla="*/ 9161929 w 9161929"/>
              <a:gd name="connsiteY2" fmla="*/ 290343 h 363276"/>
              <a:gd name="connsiteX3" fmla="*/ 17929 w 9161929"/>
              <a:gd name="connsiteY3" fmla="*/ 183520 h 363276"/>
              <a:gd name="connsiteX4" fmla="*/ 0 w 9161929"/>
              <a:gd name="connsiteY4" fmla="*/ 0 h 363276"/>
              <a:gd name="connsiteX0" fmla="*/ 0 w 9161929"/>
              <a:gd name="connsiteY0" fmla="*/ 0 h 363276"/>
              <a:gd name="connsiteX1" fmla="*/ 9155952 w 9161929"/>
              <a:gd name="connsiteY1" fmla="*/ 91388 h 363276"/>
              <a:gd name="connsiteX2" fmla="*/ 9161929 w 9161929"/>
              <a:gd name="connsiteY2" fmla="*/ 290343 h 363276"/>
              <a:gd name="connsiteX3" fmla="*/ 17929 w 9161929"/>
              <a:gd name="connsiteY3" fmla="*/ 183520 h 363276"/>
              <a:gd name="connsiteX4" fmla="*/ 0 w 9161929"/>
              <a:gd name="connsiteY4" fmla="*/ 0 h 363276"/>
              <a:gd name="connsiteX0" fmla="*/ 0 w 9173881"/>
              <a:gd name="connsiteY0" fmla="*/ 0 h 363276"/>
              <a:gd name="connsiteX1" fmla="*/ 9173881 w 9173881"/>
              <a:gd name="connsiteY1" fmla="*/ 91388 h 363276"/>
              <a:gd name="connsiteX2" fmla="*/ 9161929 w 9173881"/>
              <a:gd name="connsiteY2" fmla="*/ 290343 h 363276"/>
              <a:gd name="connsiteX3" fmla="*/ 17929 w 9173881"/>
              <a:gd name="connsiteY3" fmla="*/ 183520 h 363276"/>
              <a:gd name="connsiteX4" fmla="*/ 0 w 9173881"/>
              <a:gd name="connsiteY4" fmla="*/ 0 h 363276"/>
              <a:gd name="connsiteX0" fmla="*/ 0 w 9179858"/>
              <a:gd name="connsiteY0" fmla="*/ 0 h 363276"/>
              <a:gd name="connsiteX1" fmla="*/ 9173881 w 9179858"/>
              <a:gd name="connsiteY1" fmla="*/ 91388 h 363276"/>
              <a:gd name="connsiteX2" fmla="*/ 9179858 w 9179858"/>
              <a:gd name="connsiteY2" fmla="*/ 290343 h 363276"/>
              <a:gd name="connsiteX3" fmla="*/ 17929 w 9179858"/>
              <a:gd name="connsiteY3" fmla="*/ 183520 h 363276"/>
              <a:gd name="connsiteX4" fmla="*/ 0 w 9179858"/>
              <a:gd name="connsiteY4" fmla="*/ 0 h 363276"/>
              <a:gd name="connsiteX0" fmla="*/ 5977 w 9185835"/>
              <a:gd name="connsiteY0" fmla="*/ 0 h 364280"/>
              <a:gd name="connsiteX1" fmla="*/ 9179858 w 9185835"/>
              <a:gd name="connsiteY1" fmla="*/ 91388 h 364280"/>
              <a:gd name="connsiteX2" fmla="*/ 9185835 w 9185835"/>
              <a:gd name="connsiteY2" fmla="*/ 290343 h 364280"/>
              <a:gd name="connsiteX3" fmla="*/ 0 w 9185835"/>
              <a:gd name="connsiteY3" fmla="*/ 186758 h 364280"/>
              <a:gd name="connsiteX4" fmla="*/ 5977 w 9185835"/>
              <a:gd name="connsiteY4" fmla="*/ 0 h 364280"/>
              <a:gd name="connsiteX0" fmla="*/ 5977 w 9189517"/>
              <a:gd name="connsiteY0" fmla="*/ 0 h 364280"/>
              <a:gd name="connsiteX1" fmla="*/ 9189517 w 9189517"/>
              <a:gd name="connsiteY1" fmla="*/ 93995 h 364280"/>
              <a:gd name="connsiteX2" fmla="*/ 9185835 w 9189517"/>
              <a:gd name="connsiteY2" fmla="*/ 290343 h 364280"/>
              <a:gd name="connsiteX3" fmla="*/ 0 w 9189517"/>
              <a:gd name="connsiteY3" fmla="*/ 186758 h 364280"/>
              <a:gd name="connsiteX4" fmla="*/ 5977 w 9189517"/>
              <a:gd name="connsiteY4" fmla="*/ 0 h 364280"/>
              <a:gd name="connsiteX0" fmla="*/ 5977 w 9186028"/>
              <a:gd name="connsiteY0" fmla="*/ 140114 h 504394"/>
              <a:gd name="connsiteX1" fmla="*/ 9183232 w 9186028"/>
              <a:gd name="connsiteY1" fmla="*/ 0 h 504394"/>
              <a:gd name="connsiteX2" fmla="*/ 9185835 w 9186028"/>
              <a:gd name="connsiteY2" fmla="*/ 430457 h 504394"/>
              <a:gd name="connsiteX3" fmla="*/ 0 w 9186028"/>
              <a:gd name="connsiteY3" fmla="*/ 326872 h 504394"/>
              <a:gd name="connsiteX4" fmla="*/ 5977 w 9186028"/>
              <a:gd name="connsiteY4" fmla="*/ 140114 h 504394"/>
              <a:gd name="connsiteX0" fmla="*/ 5977 w 9183232"/>
              <a:gd name="connsiteY0" fmla="*/ 140114 h 395988"/>
              <a:gd name="connsiteX1" fmla="*/ 9183232 w 9183232"/>
              <a:gd name="connsiteY1" fmla="*/ 0 h 395988"/>
              <a:gd name="connsiteX2" fmla="*/ 9179550 w 9183232"/>
              <a:gd name="connsiteY2" fmla="*/ 162419 h 395988"/>
              <a:gd name="connsiteX3" fmla="*/ 0 w 9183232"/>
              <a:gd name="connsiteY3" fmla="*/ 326872 h 395988"/>
              <a:gd name="connsiteX4" fmla="*/ 5977 w 9183232"/>
              <a:gd name="connsiteY4" fmla="*/ 140114 h 395988"/>
              <a:gd name="connsiteX0" fmla="*/ 5977 w 9183232"/>
              <a:gd name="connsiteY0" fmla="*/ 99400 h 395988"/>
              <a:gd name="connsiteX1" fmla="*/ 9183232 w 9183232"/>
              <a:gd name="connsiteY1" fmla="*/ 0 h 395988"/>
              <a:gd name="connsiteX2" fmla="*/ 9179550 w 9183232"/>
              <a:gd name="connsiteY2" fmla="*/ 162419 h 395988"/>
              <a:gd name="connsiteX3" fmla="*/ 0 w 9183232"/>
              <a:gd name="connsiteY3" fmla="*/ 326872 h 395988"/>
              <a:gd name="connsiteX4" fmla="*/ 5977 w 9183232"/>
              <a:gd name="connsiteY4" fmla="*/ 99400 h 395988"/>
              <a:gd name="connsiteX0" fmla="*/ 12262 w 9189517"/>
              <a:gd name="connsiteY0" fmla="*/ 99400 h 353428"/>
              <a:gd name="connsiteX1" fmla="*/ 9189517 w 9189517"/>
              <a:gd name="connsiteY1" fmla="*/ 0 h 353428"/>
              <a:gd name="connsiteX2" fmla="*/ 9185835 w 9189517"/>
              <a:gd name="connsiteY2" fmla="*/ 162419 h 353428"/>
              <a:gd name="connsiteX3" fmla="*/ 0 w 9189517"/>
              <a:gd name="connsiteY3" fmla="*/ 272586 h 353428"/>
              <a:gd name="connsiteX4" fmla="*/ 12262 w 9189517"/>
              <a:gd name="connsiteY4" fmla="*/ 99400 h 353428"/>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98498"/>
              <a:gd name="connsiteY0" fmla="*/ 99400 h 367848"/>
              <a:gd name="connsiteX1" fmla="*/ 9189517 w 9198498"/>
              <a:gd name="connsiteY1" fmla="*/ 0 h 367848"/>
              <a:gd name="connsiteX2" fmla="*/ 9198406 w 9198498"/>
              <a:gd name="connsiteY2" fmla="*/ 165812 h 367848"/>
              <a:gd name="connsiteX3" fmla="*/ 0 w 9198498"/>
              <a:gd name="connsiteY3" fmla="*/ 272586 h 367848"/>
              <a:gd name="connsiteX4" fmla="*/ 12262 w 9198498"/>
              <a:gd name="connsiteY4" fmla="*/ 99400 h 367848"/>
              <a:gd name="connsiteX0" fmla="*/ 12262 w 9202088"/>
              <a:gd name="connsiteY0" fmla="*/ 102793 h 371241"/>
              <a:gd name="connsiteX1" fmla="*/ 9202088 w 9202088"/>
              <a:gd name="connsiteY1" fmla="*/ 0 h 371241"/>
              <a:gd name="connsiteX2" fmla="*/ 9198406 w 9202088"/>
              <a:gd name="connsiteY2" fmla="*/ 169205 h 371241"/>
              <a:gd name="connsiteX3" fmla="*/ 0 w 9202088"/>
              <a:gd name="connsiteY3" fmla="*/ 275979 h 371241"/>
              <a:gd name="connsiteX4" fmla="*/ 12262 w 9202088"/>
              <a:gd name="connsiteY4" fmla="*/ 102793 h 371241"/>
              <a:gd name="connsiteX0" fmla="*/ 0 w 9202397"/>
              <a:gd name="connsiteY0" fmla="*/ 106186 h 371241"/>
              <a:gd name="connsiteX1" fmla="*/ 9202397 w 9202397"/>
              <a:gd name="connsiteY1" fmla="*/ 0 h 371241"/>
              <a:gd name="connsiteX2" fmla="*/ 9198715 w 9202397"/>
              <a:gd name="connsiteY2" fmla="*/ 169205 h 371241"/>
              <a:gd name="connsiteX3" fmla="*/ 309 w 9202397"/>
              <a:gd name="connsiteY3" fmla="*/ 275979 h 371241"/>
              <a:gd name="connsiteX4" fmla="*/ 0 w 9202397"/>
              <a:gd name="connsiteY4" fmla="*/ 106186 h 371241"/>
              <a:gd name="connsiteX0" fmla="*/ 0 w 9202397"/>
              <a:gd name="connsiteY0" fmla="*/ 106186 h 376333"/>
              <a:gd name="connsiteX1" fmla="*/ 9202397 w 9202397"/>
              <a:gd name="connsiteY1" fmla="*/ 0 h 376333"/>
              <a:gd name="connsiteX2" fmla="*/ 9198715 w 9202397"/>
              <a:gd name="connsiteY2" fmla="*/ 169205 h 376333"/>
              <a:gd name="connsiteX3" fmla="*/ 6595 w 9202397"/>
              <a:gd name="connsiteY3" fmla="*/ 282765 h 376333"/>
              <a:gd name="connsiteX4" fmla="*/ 0 w 9202397"/>
              <a:gd name="connsiteY4" fmla="*/ 106186 h 376333"/>
              <a:gd name="connsiteX0" fmla="*/ 0 w 9202397"/>
              <a:gd name="connsiteY0" fmla="*/ 106186 h 376333"/>
              <a:gd name="connsiteX1" fmla="*/ 9202397 w 9202397"/>
              <a:gd name="connsiteY1" fmla="*/ 0 h 376333"/>
              <a:gd name="connsiteX2" fmla="*/ 9198715 w 9202397"/>
              <a:gd name="connsiteY2" fmla="*/ 169205 h 376333"/>
              <a:gd name="connsiteX3" fmla="*/ 6595 w 9202397"/>
              <a:gd name="connsiteY3" fmla="*/ 282765 h 376333"/>
              <a:gd name="connsiteX4" fmla="*/ 0 w 9202397"/>
              <a:gd name="connsiteY4" fmla="*/ 106186 h 376333"/>
              <a:gd name="connsiteX0" fmla="*/ 0 w 9202397"/>
              <a:gd name="connsiteY0" fmla="*/ 106186 h 376333"/>
              <a:gd name="connsiteX1" fmla="*/ 9202397 w 9202397"/>
              <a:gd name="connsiteY1" fmla="*/ 0 h 376333"/>
              <a:gd name="connsiteX2" fmla="*/ 9198715 w 9202397"/>
              <a:gd name="connsiteY2" fmla="*/ 169205 h 376333"/>
              <a:gd name="connsiteX3" fmla="*/ 6595 w 9202397"/>
              <a:gd name="connsiteY3" fmla="*/ 282765 h 376333"/>
              <a:gd name="connsiteX4" fmla="*/ 0 w 9202397"/>
              <a:gd name="connsiteY4" fmla="*/ 106186 h 3763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202397" h="376333">
                <a:moveTo>
                  <a:pt x="0" y="106186"/>
                </a:moveTo>
                <a:cubicBezTo>
                  <a:pt x="1875883" y="315636"/>
                  <a:pt x="6206009" y="150079"/>
                  <a:pt x="9202397" y="0"/>
                </a:cubicBezTo>
                <a:cubicBezTo>
                  <a:pt x="9201170" y="65449"/>
                  <a:pt x="9199942" y="103756"/>
                  <a:pt x="9198715" y="169205"/>
                </a:cubicBezTo>
                <a:cubicBezTo>
                  <a:pt x="4871750" y="305192"/>
                  <a:pt x="1254844" y="491365"/>
                  <a:pt x="6595" y="282765"/>
                </a:cubicBezTo>
                <a:lnTo>
                  <a:pt x="0" y="106186"/>
                </a:lnTo>
                <a:close/>
              </a:path>
            </a:pathLst>
          </a:custGeom>
          <a:solidFill>
            <a:srgbClr val="00B7A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9" name="Straight Connector 8">
            <a:extLst>
              <a:ext uri="{FF2B5EF4-FFF2-40B4-BE49-F238E27FC236}">
                <a16:creationId xmlns:a16="http://schemas.microsoft.com/office/drawing/2014/main" id="{596DC7F2-934F-83BB-3F2A-4D01B3BE8C53}"/>
              </a:ext>
            </a:extLst>
          </p:cNvPr>
          <p:cNvCxnSpPr/>
          <p:nvPr userDrawn="1"/>
        </p:nvCxnSpPr>
        <p:spPr>
          <a:xfrm>
            <a:off x="720247" y="2223370"/>
            <a:ext cx="0" cy="3901857"/>
          </a:xfrm>
          <a:prstGeom prst="line">
            <a:avLst/>
          </a:prstGeom>
          <a:ln>
            <a:solidFill>
              <a:srgbClr val="00B7AE"/>
            </a:solidFill>
          </a:ln>
        </p:spPr>
        <p:style>
          <a:lnRef idx="1">
            <a:schemeClr val="accent1"/>
          </a:lnRef>
          <a:fillRef idx="0">
            <a:schemeClr val="accent1"/>
          </a:fillRef>
          <a:effectRef idx="0">
            <a:schemeClr val="accent1"/>
          </a:effectRef>
          <a:fontRef idx="minor">
            <a:schemeClr val="tx1"/>
          </a:fontRef>
        </p:style>
      </p:cxnSp>
      <p:sp>
        <p:nvSpPr>
          <p:cNvPr id="18" name="Text Placeholder 4">
            <a:extLst>
              <a:ext uri="{FF2B5EF4-FFF2-40B4-BE49-F238E27FC236}">
                <a16:creationId xmlns:a16="http://schemas.microsoft.com/office/drawing/2014/main" id="{AB9096E5-2E96-3B22-183D-62C12A1810CA}"/>
              </a:ext>
            </a:extLst>
          </p:cNvPr>
          <p:cNvSpPr>
            <a:spLocks noGrp="1"/>
          </p:cNvSpPr>
          <p:nvPr>
            <p:ph type="body" sz="quarter" idx="13" hasCustomPrompt="1"/>
          </p:nvPr>
        </p:nvSpPr>
        <p:spPr>
          <a:xfrm>
            <a:off x="613775" y="413971"/>
            <a:ext cx="7985344" cy="1158745"/>
          </a:xfrm>
          <a:prstGeom prst="rect">
            <a:avLst/>
          </a:prstGeom>
        </p:spPr>
        <p:txBody>
          <a:bodyPr anchor="t"/>
          <a:lstStyle>
            <a:lvl1pPr marL="0" indent="0">
              <a:spcBef>
                <a:spcPts val="0"/>
              </a:spcBef>
              <a:buFontTx/>
              <a:buNone/>
              <a:defRPr sz="1800">
                <a:solidFill>
                  <a:schemeClr val="bg1"/>
                </a:solidFill>
                <a:latin typeface="Rubik Medium" panose="02000604000000020004" pitchFamily="2" charset="-79"/>
                <a:cs typeface="Rubik Medium" panose="02000604000000020004" pitchFamily="2" charset="-79"/>
              </a:defRPr>
            </a:lvl1pPr>
          </a:lstStyle>
          <a:p>
            <a:pPr fontAlgn="b"/>
            <a:r>
              <a:rPr lang="en-GB" baseline="0">
                <a:solidFill>
                  <a:schemeClr val="bg1"/>
                </a:solidFill>
              </a:rPr>
              <a:t>Click to edit two lines of text to add further information</a:t>
            </a:r>
          </a:p>
          <a:p>
            <a:pPr marL="0" marR="0" lvl="0" indent="0" algn="l" defTabSz="914400" rtl="0" eaLnBrk="1" fontAlgn="b" latinLnBrk="0" hangingPunct="1">
              <a:lnSpc>
                <a:spcPct val="90000"/>
              </a:lnSpc>
              <a:spcBef>
                <a:spcPts val="0"/>
              </a:spcBef>
              <a:spcAft>
                <a:spcPts val="0"/>
              </a:spcAft>
              <a:buClrTx/>
              <a:buSzTx/>
              <a:buFontTx/>
              <a:buNone/>
              <a:tabLst/>
              <a:defRPr/>
            </a:pPr>
            <a:r>
              <a:rPr lang="en-GB" baseline="0">
                <a:solidFill>
                  <a:schemeClr val="bg1"/>
                </a:solidFill>
              </a:rPr>
              <a:t>Click to edit two lines of text to add further information</a:t>
            </a:r>
          </a:p>
          <a:p>
            <a:pPr fontAlgn="b"/>
            <a:endParaRPr lang="en-GB" baseline="0">
              <a:solidFill>
                <a:schemeClr val="bg1"/>
              </a:solidFill>
            </a:endParaRPr>
          </a:p>
        </p:txBody>
      </p:sp>
      <p:sp>
        <p:nvSpPr>
          <p:cNvPr id="2" name="Text Placeholder 2">
            <a:extLst>
              <a:ext uri="{FF2B5EF4-FFF2-40B4-BE49-F238E27FC236}">
                <a16:creationId xmlns:a16="http://schemas.microsoft.com/office/drawing/2014/main" id="{C3C5A306-6B16-3C5B-659D-2BEADE53329E}"/>
              </a:ext>
            </a:extLst>
          </p:cNvPr>
          <p:cNvSpPr>
            <a:spLocks noGrp="1"/>
          </p:cNvSpPr>
          <p:nvPr>
            <p:ph type="body" sz="quarter" idx="10" hasCustomPrompt="1"/>
          </p:nvPr>
        </p:nvSpPr>
        <p:spPr>
          <a:xfrm>
            <a:off x="791132" y="2176356"/>
            <a:ext cx="3780868" cy="3948871"/>
          </a:xfrm>
          <a:prstGeom prst="rect">
            <a:avLst/>
          </a:prstGeom>
        </p:spPr>
        <p:txBody>
          <a:bodyPr/>
          <a:lstStyle>
            <a:lvl1pPr marL="0" marR="0" indent="0" algn="l" defTabSz="914400" rtl="0" eaLnBrk="1" fontAlgn="auto" latinLnBrk="0" hangingPunct="1">
              <a:lnSpc>
                <a:spcPct val="90000"/>
              </a:lnSpc>
              <a:spcBef>
                <a:spcPts val="800"/>
              </a:spcBef>
              <a:spcAft>
                <a:spcPts val="0"/>
              </a:spcAft>
              <a:buClrTx/>
              <a:buSzTx/>
              <a:buFontTx/>
              <a:buNone/>
              <a:tabLst/>
              <a:defRPr lang="en-GB" sz="1200" b="1" i="0" smtClean="0">
                <a:solidFill>
                  <a:schemeClr val="tx1"/>
                </a:solidFill>
                <a:effectLst/>
                <a:latin typeface="Lato" panose="020F0502020204030203" pitchFamily="34" charset="77"/>
                <a:cs typeface="Rubik Medium" panose="02000604000000020004" pitchFamily="2" charset="-79"/>
              </a:defRPr>
            </a:lvl1pPr>
            <a:lvl2pPr marL="0" indent="0">
              <a:buFont typeface="Arial" panose="020B0604020202020204" pitchFamily="34" charset="0"/>
              <a:buChar char="•"/>
              <a:defRPr sz="1200">
                <a:latin typeface="Lato" panose="020F0502020204030203" pitchFamily="34" charset="77"/>
              </a:defRPr>
            </a:lvl2pPr>
            <a:lvl3pPr>
              <a:buFontTx/>
              <a:buNone/>
              <a:defRPr/>
            </a:lvl3pPr>
            <a:lvl4pPr>
              <a:buFontTx/>
              <a:buNone/>
              <a:defRPr/>
            </a:lvl4pPr>
            <a:lvl5pPr>
              <a:buFontTx/>
              <a:buNone/>
              <a:defRPr/>
            </a:lvl5pPr>
          </a:lstStyle>
          <a:p>
            <a:pPr lvl="0"/>
            <a:r>
              <a:rPr lang="en-GB"/>
              <a:t>Use bold heading for single line main title</a:t>
            </a:r>
          </a:p>
          <a:p>
            <a:pPr marL="0" marR="0" lvl="1" indent="0" algn="l" defTabSz="914400" rtl="0" eaLnBrk="1" fontAlgn="auto" latinLnBrk="0" hangingPunct="1">
              <a:lnSpc>
                <a:spcPct val="90000"/>
              </a:lnSpc>
              <a:spcBef>
                <a:spcPts val="500"/>
              </a:spcBef>
              <a:spcAft>
                <a:spcPts val="0"/>
              </a:spcAft>
              <a:buClrTx/>
              <a:buSzTx/>
              <a:buFontTx/>
              <a:buNone/>
              <a:tabLst/>
              <a:defRPr/>
            </a:pPr>
            <a:r>
              <a:rPr lang="en-GB"/>
              <a:t>Use body text for running text in paragraphs, with line breaks between</a:t>
            </a:r>
          </a:p>
        </p:txBody>
      </p:sp>
      <p:sp>
        <p:nvSpPr>
          <p:cNvPr id="4" name="Text Placeholder 2">
            <a:extLst>
              <a:ext uri="{FF2B5EF4-FFF2-40B4-BE49-F238E27FC236}">
                <a16:creationId xmlns:a16="http://schemas.microsoft.com/office/drawing/2014/main" id="{028CD344-C175-0FA4-27C7-9CFAFC454D7A}"/>
              </a:ext>
            </a:extLst>
          </p:cNvPr>
          <p:cNvSpPr>
            <a:spLocks noGrp="1"/>
          </p:cNvSpPr>
          <p:nvPr>
            <p:ph type="body" sz="quarter" idx="14" hasCustomPrompt="1"/>
          </p:nvPr>
        </p:nvSpPr>
        <p:spPr>
          <a:xfrm>
            <a:off x="4818251" y="2176356"/>
            <a:ext cx="3780868" cy="3948871"/>
          </a:xfrm>
          <a:prstGeom prst="rect">
            <a:avLst/>
          </a:prstGeom>
        </p:spPr>
        <p:txBody>
          <a:bodyPr/>
          <a:lstStyle>
            <a:lvl1pPr marL="0" indent="0">
              <a:spcBef>
                <a:spcPts val="800"/>
              </a:spcBef>
              <a:buFontTx/>
              <a:buNone/>
              <a:defRPr lang="en-GB" sz="1200" b="1" i="0" smtClean="0">
                <a:solidFill>
                  <a:schemeClr val="tx1"/>
                </a:solidFill>
                <a:effectLst/>
                <a:latin typeface="Lato" panose="020F0502020204030203" pitchFamily="34" charset="77"/>
                <a:cs typeface="Rubik Medium" panose="02000604000000020004" pitchFamily="2" charset="-79"/>
              </a:defRPr>
            </a:lvl1pPr>
            <a:lvl2pPr marL="171450" indent="-171450" algn="l">
              <a:buFont typeface="Arial" panose="020B0604020202020204" pitchFamily="34" charset="0"/>
              <a:buChar char="•"/>
              <a:defRPr sz="1200" b="0" i="0">
                <a:latin typeface="Lato" panose="020F0502020204030203" pitchFamily="34" charset="77"/>
              </a:defRPr>
            </a:lvl2pPr>
            <a:lvl3pPr indent="0" algn="l">
              <a:lnSpc>
                <a:spcPct val="100000"/>
              </a:lnSpc>
              <a:buFontTx/>
              <a:buNone/>
              <a:defRPr sz="1200" b="0" i="0">
                <a:latin typeface="Lato" panose="020F0502020204030203" pitchFamily="34" charset="77"/>
              </a:defRPr>
            </a:lvl3pPr>
            <a:lvl4pPr indent="0" algn="l">
              <a:lnSpc>
                <a:spcPct val="100000"/>
              </a:lnSpc>
              <a:buFontTx/>
              <a:buNone/>
              <a:defRPr sz="1200" b="0" i="0">
                <a:latin typeface="Lato" panose="020F0502020204030203" pitchFamily="34" charset="77"/>
              </a:defRPr>
            </a:lvl4pPr>
            <a:lvl5pPr>
              <a:buFontTx/>
              <a:buNone/>
              <a:defRPr/>
            </a:lvl5pPr>
          </a:lstStyle>
          <a:p>
            <a:pPr lvl="0"/>
            <a:r>
              <a:rPr lang="en-GB"/>
              <a:t>Use bold heading for single line main title</a:t>
            </a:r>
          </a:p>
          <a:p>
            <a:pPr marL="0" marR="0" lvl="1" indent="0" algn="l" defTabSz="914400" rtl="0" eaLnBrk="1" fontAlgn="auto" latinLnBrk="0" hangingPunct="1">
              <a:lnSpc>
                <a:spcPct val="90000"/>
              </a:lnSpc>
              <a:spcBef>
                <a:spcPts val="500"/>
              </a:spcBef>
              <a:spcAft>
                <a:spcPts val="0"/>
              </a:spcAft>
              <a:buClrTx/>
              <a:buSzTx/>
              <a:buFontTx/>
              <a:buNone/>
              <a:tabLst/>
              <a:defRPr/>
            </a:pPr>
            <a:r>
              <a:rPr lang="en-GB"/>
              <a:t>Use body text for running text in paragraphs, with line breaks between</a:t>
            </a:r>
          </a:p>
        </p:txBody>
      </p:sp>
    </p:spTree>
    <p:extLst>
      <p:ext uri="{BB962C8B-B14F-4D97-AF65-F5344CB8AC3E}">
        <p14:creationId xmlns:p14="http://schemas.microsoft.com/office/powerpoint/2010/main" val="241722755"/>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5_Content page text only 2 columns (no numbers)">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3E0B2EE5-C458-B4BC-A4B7-1ADD169CB806}"/>
              </a:ext>
            </a:extLst>
          </p:cNvPr>
          <p:cNvSpPr/>
          <p:nvPr userDrawn="1"/>
        </p:nvSpPr>
        <p:spPr>
          <a:xfrm>
            <a:off x="-12526" y="-6263"/>
            <a:ext cx="9169052" cy="1816807"/>
          </a:xfrm>
          <a:custGeom>
            <a:avLst/>
            <a:gdLst>
              <a:gd name="connsiteX0" fmla="*/ 0 w 9294312"/>
              <a:gd name="connsiteY0" fmla="*/ 0 h 1521912"/>
              <a:gd name="connsiteX1" fmla="*/ 9294312 w 9294312"/>
              <a:gd name="connsiteY1" fmla="*/ 0 h 1521912"/>
              <a:gd name="connsiteX2" fmla="*/ 9294312 w 9294312"/>
              <a:gd name="connsiteY2" fmla="*/ 1521912 h 1521912"/>
              <a:gd name="connsiteX3" fmla="*/ 0 w 9294312"/>
              <a:gd name="connsiteY3" fmla="*/ 1521912 h 1521912"/>
              <a:gd name="connsiteX4" fmla="*/ 0 w 9294312"/>
              <a:gd name="connsiteY4" fmla="*/ 0 h 1521912"/>
              <a:gd name="connsiteX0" fmla="*/ 0 w 9294312"/>
              <a:gd name="connsiteY0" fmla="*/ 0 h 1766170"/>
              <a:gd name="connsiteX1" fmla="*/ 9294312 w 9294312"/>
              <a:gd name="connsiteY1" fmla="*/ 0 h 1766170"/>
              <a:gd name="connsiteX2" fmla="*/ 9294312 w 9294312"/>
              <a:gd name="connsiteY2" fmla="*/ 1521912 h 1766170"/>
              <a:gd name="connsiteX3" fmla="*/ 50104 w 9294312"/>
              <a:gd name="connsiteY3" fmla="*/ 1766170 h 1766170"/>
              <a:gd name="connsiteX4" fmla="*/ 0 w 9294312"/>
              <a:gd name="connsiteY4" fmla="*/ 0 h 1766170"/>
              <a:gd name="connsiteX0" fmla="*/ 0 w 9294312"/>
              <a:gd name="connsiteY0" fmla="*/ 0 h 1908657"/>
              <a:gd name="connsiteX1" fmla="*/ 9294312 w 9294312"/>
              <a:gd name="connsiteY1" fmla="*/ 0 h 1908657"/>
              <a:gd name="connsiteX2" fmla="*/ 9294312 w 9294312"/>
              <a:gd name="connsiteY2" fmla="*/ 1521912 h 1908657"/>
              <a:gd name="connsiteX3" fmla="*/ 50104 w 9294312"/>
              <a:gd name="connsiteY3" fmla="*/ 1766170 h 1908657"/>
              <a:gd name="connsiteX4" fmla="*/ 0 w 9294312"/>
              <a:gd name="connsiteY4" fmla="*/ 0 h 1908657"/>
              <a:gd name="connsiteX0" fmla="*/ 18789 w 9244208"/>
              <a:gd name="connsiteY0" fmla="*/ 338202 h 1908657"/>
              <a:gd name="connsiteX1" fmla="*/ 9244208 w 9244208"/>
              <a:gd name="connsiteY1" fmla="*/ 0 h 1908657"/>
              <a:gd name="connsiteX2" fmla="*/ 9244208 w 9244208"/>
              <a:gd name="connsiteY2" fmla="*/ 1521912 h 1908657"/>
              <a:gd name="connsiteX3" fmla="*/ 0 w 9244208"/>
              <a:gd name="connsiteY3" fmla="*/ 1766170 h 1908657"/>
              <a:gd name="connsiteX4" fmla="*/ 18789 w 9244208"/>
              <a:gd name="connsiteY4" fmla="*/ 338202 h 1908657"/>
              <a:gd name="connsiteX0" fmla="*/ 6263 w 9244208"/>
              <a:gd name="connsiteY0" fmla="*/ 93944 h 1908657"/>
              <a:gd name="connsiteX1" fmla="*/ 9244208 w 9244208"/>
              <a:gd name="connsiteY1" fmla="*/ 0 h 1908657"/>
              <a:gd name="connsiteX2" fmla="*/ 9244208 w 9244208"/>
              <a:gd name="connsiteY2" fmla="*/ 1521912 h 1908657"/>
              <a:gd name="connsiteX3" fmla="*/ 0 w 9244208"/>
              <a:gd name="connsiteY3" fmla="*/ 1766170 h 1908657"/>
              <a:gd name="connsiteX4" fmla="*/ 6263 w 9244208"/>
              <a:gd name="connsiteY4" fmla="*/ 93944 h 1908657"/>
              <a:gd name="connsiteX0" fmla="*/ 6263 w 9244208"/>
              <a:gd name="connsiteY0" fmla="*/ 12525 h 1827238"/>
              <a:gd name="connsiteX1" fmla="*/ 9144000 w 9244208"/>
              <a:gd name="connsiteY1" fmla="*/ 0 h 1827238"/>
              <a:gd name="connsiteX2" fmla="*/ 9244208 w 9244208"/>
              <a:gd name="connsiteY2" fmla="*/ 1440493 h 1827238"/>
              <a:gd name="connsiteX3" fmla="*/ 0 w 9244208"/>
              <a:gd name="connsiteY3" fmla="*/ 1684751 h 1827238"/>
              <a:gd name="connsiteX4" fmla="*/ 6263 w 9244208"/>
              <a:gd name="connsiteY4" fmla="*/ 12525 h 1827238"/>
              <a:gd name="connsiteX0" fmla="*/ 6263 w 9244208"/>
              <a:gd name="connsiteY0" fmla="*/ 0 h 1814713"/>
              <a:gd name="connsiteX1" fmla="*/ 9156526 w 9244208"/>
              <a:gd name="connsiteY1" fmla="*/ 1 h 1814713"/>
              <a:gd name="connsiteX2" fmla="*/ 9244208 w 9244208"/>
              <a:gd name="connsiteY2" fmla="*/ 1427968 h 1814713"/>
              <a:gd name="connsiteX3" fmla="*/ 0 w 9244208"/>
              <a:gd name="connsiteY3" fmla="*/ 1672226 h 1814713"/>
              <a:gd name="connsiteX4" fmla="*/ 6263 w 9244208"/>
              <a:gd name="connsiteY4" fmla="*/ 0 h 1814713"/>
              <a:gd name="connsiteX0" fmla="*/ 6263 w 9156526"/>
              <a:gd name="connsiteY0" fmla="*/ 0 h 1816807"/>
              <a:gd name="connsiteX1" fmla="*/ 9156526 w 9156526"/>
              <a:gd name="connsiteY1" fmla="*/ 1 h 1816807"/>
              <a:gd name="connsiteX2" fmla="*/ 9156526 w 9156526"/>
              <a:gd name="connsiteY2" fmla="*/ 1440494 h 1816807"/>
              <a:gd name="connsiteX3" fmla="*/ 0 w 9156526"/>
              <a:gd name="connsiteY3" fmla="*/ 1672226 h 1816807"/>
              <a:gd name="connsiteX4" fmla="*/ 6263 w 9156526"/>
              <a:gd name="connsiteY4" fmla="*/ 0 h 1816807"/>
              <a:gd name="connsiteX0" fmla="*/ 6263 w 9169052"/>
              <a:gd name="connsiteY0" fmla="*/ 0 h 1816807"/>
              <a:gd name="connsiteX1" fmla="*/ 9156526 w 9169052"/>
              <a:gd name="connsiteY1" fmla="*/ 1 h 1816807"/>
              <a:gd name="connsiteX2" fmla="*/ 9169052 w 9169052"/>
              <a:gd name="connsiteY2" fmla="*/ 1440494 h 1816807"/>
              <a:gd name="connsiteX3" fmla="*/ 0 w 9169052"/>
              <a:gd name="connsiteY3" fmla="*/ 1672226 h 1816807"/>
              <a:gd name="connsiteX4" fmla="*/ 6263 w 9169052"/>
              <a:gd name="connsiteY4" fmla="*/ 0 h 1816807"/>
              <a:gd name="connsiteX0" fmla="*/ 6263 w 9169052"/>
              <a:gd name="connsiteY0" fmla="*/ 0 h 1816807"/>
              <a:gd name="connsiteX1" fmla="*/ 9169052 w 9169052"/>
              <a:gd name="connsiteY1" fmla="*/ 1 h 1816807"/>
              <a:gd name="connsiteX2" fmla="*/ 9169052 w 9169052"/>
              <a:gd name="connsiteY2" fmla="*/ 1440494 h 1816807"/>
              <a:gd name="connsiteX3" fmla="*/ 0 w 9169052"/>
              <a:gd name="connsiteY3" fmla="*/ 1672226 h 1816807"/>
              <a:gd name="connsiteX4" fmla="*/ 6263 w 9169052"/>
              <a:gd name="connsiteY4" fmla="*/ 0 h 18168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69052" h="1816807">
                <a:moveTo>
                  <a:pt x="6263" y="0"/>
                </a:moveTo>
                <a:lnTo>
                  <a:pt x="9169052" y="1"/>
                </a:lnTo>
                <a:lnTo>
                  <a:pt x="9169052" y="1440494"/>
                </a:lnTo>
                <a:cubicBezTo>
                  <a:pt x="6087649" y="1521913"/>
                  <a:pt x="3018773" y="2073059"/>
                  <a:pt x="0" y="1672226"/>
                </a:cubicBezTo>
                <a:cubicBezTo>
                  <a:pt x="2088" y="1114817"/>
                  <a:pt x="4175" y="557409"/>
                  <a:pt x="6263" y="0"/>
                </a:cubicBezTo>
                <a:close/>
              </a:path>
            </a:pathLst>
          </a:custGeom>
          <a:solidFill>
            <a:srgbClr val="0ABA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Rectangle 8">
            <a:extLst>
              <a:ext uri="{FF2B5EF4-FFF2-40B4-BE49-F238E27FC236}">
                <a16:creationId xmlns:a16="http://schemas.microsoft.com/office/drawing/2014/main" id="{6C7A0EF6-992D-9D58-3CA1-4B956D67F7DE}"/>
              </a:ext>
            </a:extLst>
          </p:cNvPr>
          <p:cNvSpPr/>
          <p:nvPr userDrawn="1"/>
        </p:nvSpPr>
        <p:spPr>
          <a:xfrm>
            <a:off x="-15537" y="1261015"/>
            <a:ext cx="9169470" cy="694684"/>
          </a:xfrm>
          <a:custGeom>
            <a:avLst/>
            <a:gdLst>
              <a:gd name="connsiteX0" fmla="*/ 0 w 9550400"/>
              <a:gd name="connsiteY0" fmla="*/ 0 h 316753"/>
              <a:gd name="connsiteX1" fmla="*/ 9550400 w 9550400"/>
              <a:gd name="connsiteY1" fmla="*/ 0 h 316753"/>
              <a:gd name="connsiteX2" fmla="*/ 9550400 w 9550400"/>
              <a:gd name="connsiteY2" fmla="*/ 316753 h 316753"/>
              <a:gd name="connsiteX3" fmla="*/ 0 w 9550400"/>
              <a:gd name="connsiteY3" fmla="*/ 316753 h 316753"/>
              <a:gd name="connsiteX4" fmla="*/ 0 w 9550400"/>
              <a:gd name="connsiteY4" fmla="*/ 0 h 316753"/>
              <a:gd name="connsiteX0" fmla="*/ 0 w 9550400"/>
              <a:gd name="connsiteY0" fmla="*/ 0 h 1655482"/>
              <a:gd name="connsiteX1" fmla="*/ 9550400 w 9550400"/>
              <a:gd name="connsiteY1" fmla="*/ 0 h 1655482"/>
              <a:gd name="connsiteX2" fmla="*/ 9550400 w 9550400"/>
              <a:gd name="connsiteY2" fmla="*/ 316753 h 1655482"/>
              <a:gd name="connsiteX3" fmla="*/ 304800 w 9550400"/>
              <a:gd name="connsiteY3" fmla="*/ 1655482 h 1655482"/>
              <a:gd name="connsiteX4" fmla="*/ 0 w 9550400"/>
              <a:gd name="connsiteY4" fmla="*/ 0 h 1655482"/>
              <a:gd name="connsiteX0" fmla="*/ 262965 w 9245600"/>
              <a:gd name="connsiteY0" fmla="*/ 1069788 h 1655482"/>
              <a:gd name="connsiteX1" fmla="*/ 9245600 w 9245600"/>
              <a:gd name="connsiteY1" fmla="*/ 0 h 1655482"/>
              <a:gd name="connsiteX2" fmla="*/ 9245600 w 9245600"/>
              <a:gd name="connsiteY2" fmla="*/ 316753 h 1655482"/>
              <a:gd name="connsiteX3" fmla="*/ 0 w 9245600"/>
              <a:gd name="connsiteY3" fmla="*/ 1655482 h 1655482"/>
              <a:gd name="connsiteX4" fmla="*/ 262965 w 9245600"/>
              <a:gd name="connsiteY4" fmla="*/ 1069788 h 1655482"/>
              <a:gd name="connsiteX0" fmla="*/ 0 w 9251576"/>
              <a:gd name="connsiteY0" fmla="*/ 1410447 h 1655482"/>
              <a:gd name="connsiteX1" fmla="*/ 9251576 w 9251576"/>
              <a:gd name="connsiteY1" fmla="*/ 0 h 1655482"/>
              <a:gd name="connsiteX2" fmla="*/ 9251576 w 9251576"/>
              <a:gd name="connsiteY2" fmla="*/ 316753 h 1655482"/>
              <a:gd name="connsiteX3" fmla="*/ 5976 w 9251576"/>
              <a:gd name="connsiteY3" fmla="*/ 1655482 h 1655482"/>
              <a:gd name="connsiteX4" fmla="*/ 0 w 9251576"/>
              <a:gd name="connsiteY4" fmla="*/ 1410447 h 1655482"/>
              <a:gd name="connsiteX0" fmla="*/ 0 w 9251576"/>
              <a:gd name="connsiteY0" fmla="*/ 1410447 h 1810870"/>
              <a:gd name="connsiteX1" fmla="*/ 9251576 w 9251576"/>
              <a:gd name="connsiteY1" fmla="*/ 0 h 1810870"/>
              <a:gd name="connsiteX2" fmla="*/ 9161929 w 9251576"/>
              <a:gd name="connsiteY2" fmla="*/ 1810870 h 1810870"/>
              <a:gd name="connsiteX3" fmla="*/ 5976 w 9251576"/>
              <a:gd name="connsiteY3" fmla="*/ 1655482 h 1810870"/>
              <a:gd name="connsiteX4" fmla="*/ 0 w 9251576"/>
              <a:gd name="connsiteY4" fmla="*/ 1410447 h 1810870"/>
              <a:gd name="connsiteX0" fmla="*/ 0 w 9161929"/>
              <a:gd name="connsiteY0" fmla="*/ 0 h 400423"/>
              <a:gd name="connsiteX1" fmla="*/ 9161929 w 9161929"/>
              <a:gd name="connsiteY1" fmla="*/ 95623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9976 w 9161929"/>
              <a:gd name="connsiteY1" fmla="*/ 19124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1957 h 402380"/>
              <a:gd name="connsiteX1" fmla="*/ 9144000 w 9161929"/>
              <a:gd name="connsiteY1" fmla="*/ 109533 h 402380"/>
              <a:gd name="connsiteX2" fmla="*/ 9161929 w 9161929"/>
              <a:gd name="connsiteY2" fmla="*/ 402380 h 402380"/>
              <a:gd name="connsiteX3" fmla="*/ 5976 w 9161929"/>
              <a:gd name="connsiteY3" fmla="*/ 246992 h 402380"/>
              <a:gd name="connsiteX4" fmla="*/ 0 w 9161929"/>
              <a:gd name="connsiteY4" fmla="*/ 1957 h 402380"/>
              <a:gd name="connsiteX0" fmla="*/ 0 w 9161929"/>
              <a:gd name="connsiteY0" fmla="*/ 2559 h 402982"/>
              <a:gd name="connsiteX1" fmla="*/ 9144000 w 9161929"/>
              <a:gd name="connsiteY1" fmla="*/ 110135 h 402982"/>
              <a:gd name="connsiteX2" fmla="*/ 9161929 w 9161929"/>
              <a:gd name="connsiteY2" fmla="*/ 402982 h 402982"/>
              <a:gd name="connsiteX3" fmla="*/ 5976 w 9161929"/>
              <a:gd name="connsiteY3" fmla="*/ 247594 h 402982"/>
              <a:gd name="connsiteX4" fmla="*/ 0 w 9161929"/>
              <a:gd name="connsiteY4" fmla="*/ 2559 h 402982"/>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41652"/>
              <a:gd name="connsiteX1" fmla="*/ 9144000 w 9161929"/>
              <a:gd name="connsiteY1" fmla="*/ 107576 h 441652"/>
              <a:gd name="connsiteX2" fmla="*/ 9161929 w 9161929"/>
              <a:gd name="connsiteY2" fmla="*/ 400423 h 441652"/>
              <a:gd name="connsiteX3" fmla="*/ 5976 w 9161929"/>
              <a:gd name="connsiteY3" fmla="*/ 245035 h 441652"/>
              <a:gd name="connsiteX4" fmla="*/ 0 w 9161929"/>
              <a:gd name="connsiteY4" fmla="*/ 0 h 441652"/>
              <a:gd name="connsiteX0" fmla="*/ 0 w 9161929"/>
              <a:gd name="connsiteY0" fmla="*/ 0 h 472675"/>
              <a:gd name="connsiteX1" fmla="*/ 9144000 w 9161929"/>
              <a:gd name="connsiteY1" fmla="*/ 107576 h 472675"/>
              <a:gd name="connsiteX2" fmla="*/ 9161929 w 9161929"/>
              <a:gd name="connsiteY2" fmla="*/ 400423 h 472675"/>
              <a:gd name="connsiteX3" fmla="*/ 5976 w 9161929"/>
              <a:gd name="connsiteY3" fmla="*/ 245035 h 472675"/>
              <a:gd name="connsiteX4" fmla="*/ 0 w 9161929"/>
              <a:gd name="connsiteY4" fmla="*/ 0 h 472675"/>
              <a:gd name="connsiteX0" fmla="*/ 0 w 9161929"/>
              <a:gd name="connsiteY0" fmla="*/ 0 h 465200"/>
              <a:gd name="connsiteX1" fmla="*/ 9144000 w 9161929"/>
              <a:gd name="connsiteY1" fmla="*/ 107576 h 465200"/>
              <a:gd name="connsiteX2" fmla="*/ 9161929 w 9161929"/>
              <a:gd name="connsiteY2" fmla="*/ 400423 h 465200"/>
              <a:gd name="connsiteX3" fmla="*/ 5976 w 9161929"/>
              <a:gd name="connsiteY3" fmla="*/ 245035 h 465200"/>
              <a:gd name="connsiteX4" fmla="*/ 0 w 9161929"/>
              <a:gd name="connsiteY4" fmla="*/ 0 h 465200"/>
              <a:gd name="connsiteX0" fmla="*/ 0 w 9149976"/>
              <a:gd name="connsiteY0" fmla="*/ 0 h 430862"/>
              <a:gd name="connsiteX1" fmla="*/ 9144000 w 9149976"/>
              <a:gd name="connsiteY1" fmla="*/ 107576 h 430862"/>
              <a:gd name="connsiteX2" fmla="*/ 9149976 w 9149976"/>
              <a:gd name="connsiteY2" fmla="*/ 351858 h 430862"/>
              <a:gd name="connsiteX3" fmla="*/ 5976 w 9149976"/>
              <a:gd name="connsiteY3" fmla="*/ 245035 h 430862"/>
              <a:gd name="connsiteX4" fmla="*/ 0 w 9149976"/>
              <a:gd name="connsiteY4" fmla="*/ 0 h 430862"/>
              <a:gd name="connsiteX0" fmla="*/ 0 w 9155952"/>
              <a:gd name="connsiteY0" fmla="*/ 0 h 430862"/>
              <a:gd name="connsiteX1" fmla="*/ 9155952 w 9155952"/>
              <a:gd name="connsiteY1" fmla="*/ 107576 h 430862"/>
              <a:gd name="connsiteX2" fmla="*/ 9149976 w 9155952"/>
              <a:gd name="connsiteY2" fmla="*/ 351858 h 430862"/>
              <a:gd name="connsiteX3" fmla="*/ 5976 w 9155952"/>
              <a:gd name="connsiteY3" fmla="*/ 245035 h 430862"/>
              <a:gd name="connsiteX4" fmla="*/ 0 w 9155952"/>
              <a:gd name="connsiteY4" fmla="*/ 0 h 430862"/>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35488"/>
              <a:gd name="connsiteX1" fmla="*/ 9155952 w 9155952"/>
              <a:gd name="connsiteY1" fmla="*/ 107576 h 435488"/>
              <a:gd name="connsiteX2" fmla="*/ 9149976 w 9155952"/>
              <a:gd name="connsiteY2" fmla="*/ 351858 h 435488"/>
              <a:gd name="connsiteX3" fmla="*/ 5976 w 9155952"/>
              <a:gd name="connsiteY3" fmla="*/ 245035 h 435488"/>
              <a:gd name="connsiteX4" fmla="*/ 0 w 9155952"/>
              <a:gd name="connsiteY4" fmla="*/ 0 h 435488"/>
              <a:gd name="connsiteX0" fmla="*/ 0 w 9155952"/>
              <a:gd name="connsiteY0" fmla="*/ 0 h 413457"/>
              <a:gd name="connsiteX1" fmla="*/ 9155952 w 9155952"/>
              <a:gd name="connsiteY1" fmla="*/ 107576 h 413457"/>
              <a:gd name="connsiteX2" fmla="*/ 9149976 w 9155952"/>
              <a:gd name="connsiteY2" fmla="*/ 351858 h 413457"/>
              <a:gd name="connsiteX3" fmla="*/ 5976 w 9155952"/>
              <a:gd name="connsiteY3" fmla="*/ 245035 h 413457"/>
              <a:gd name="connsiteX4" fmla="*/ 0 w 9155952"/>
              <a:gd name="connsiteY4" fmla="*/ 0 h 413457"/>
              <a:gd name="connsiteX0" fmla="*/ 0 w 9155952"/>
              <a:gd name="connsiteY0" fmla="*/ 0 h 351858"/>
              <a:gd name="connsiteX1" fmla="*/ 9155952 w 9155952"/>
              <a:gd name="connsiteY1" fmla="*/ 107576 h 351858"/>
              <a:gd name="connsiteX2" fmla="*/ 9149976 w 9155952"/>
              <a:gd name="connsiteY2" fmla="*/ 351858 h 351858"/>
              <a:gd name="connsiteX3" fmla="*/ 5976 w 9155952"/>
              <a:gd name="connsiteY3" fmla="*/ 245035 h 351858"/>
              <a:gd name="connsiteX4" fmla="*/ 0 w 9155952"/>
              <a:gd name="connsiteY4" fmla="*/ 0 h 351858"/>
              <a:gd name="connsiteX0" fmla="*/ 0 w 9155952"/>
              <a:gd name="connsiteY0" fmla="*/ 0 h 408476"/>
              <a:gd name="connsiteX1" fmla="*/ 9155952 w 9155952"/>
              <a:gd name="connsiteY1" fmla="*/ 107576 h 408476"/>
              <a:gd name="connsiteX2" fmla="*/ 9149976 w 9155952"/>
              <a:gd name="connsiteY2" fmla="*/ 351858 h 408476"/>
              <a:gd name="connsiteX3" fmla="*/ 5976 w 9155952"/>
              <a:gd name="connsiteY3" fmla="*/ 245035 h 408476"/>
              <a:gd name="connsiteX4" fmla="*/ 0 w 9155952"/>
              <a:gd name="connsiteY4" fmla="*/ 0 h 408476"/>
              <a:gd name="connsiteX0" fmla="*/ 0 w 9155952"/>
              <a:gd name="connsiteY0" fmla="*/ 0 h 436223"/>
              <a:gd name="connsiteX1" fmla="*/ 9155952 w 9155952"/>
              <a:gd name="connsiteY1" fmla="*/ 107576 h 436223"/>
              <a:gd name="connsiteX2" fmla="*/ 9149976 w 9155952"/>
              <a:gd name="connsiteY2" fmla="*/ 351858 h 436223"/>
              <a:gd name="connsiteX3" fmla="*/ 5976 w 9155952"/>
              <a:gd name="connsiteY3" fmla="*/ 245035 h 436223"/>
              <a:gd name="connsiteX4" fmla="*/ 0 w 9155952"/>
              <a:gd name="connsiteY4" fmla="*/ 0 h 436223"/>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49976"/>
              <a:gd name="connsiteY0" fmla="*/ 0 h 424791"/>
              <a:gd name="connsiteX1" fmla="*/ 9143999 w 9149976"/>
              <a:gd name="connsiteY1" fmla="*/ 152903 h 424791"/>
              <a:gd name="connsiteX2" fmla="*/ 9149976 w 9149976"/>
              <a:gd name="connsiteY2" fmla="*/ 351858 h 424791"/>
              <a:gd name="connsiteX3" fmla="*/ 5976 w 9149976"/>
              <a:gd name="connsiteY3" fmla="*/ 245035 h 424791"/>
              <a:gd name="connsiteX4" fmla="*/ 0 w 9149976"/>
              <a:gd name="connsiteY4" fmla="*/ 0 h 424791"/>
              <a:gd name="connsiteX0" fmla="*/ 0 w 9149976"/>
              <a:gd name="connsiteY0" fmla="*/ 0 h 424791"/>
              <a:gd name="connsiteX1" fmla="*/ 9143999 w 9149976"/>
              <a:gd name="connsiteY1" fmla="*/ 152903 h 424791"/>
              <a:gd name="connsiteX2" fmla="*/ 9149976 w 9149976"/>
              <a:gd name="connsiteY2" fmla="*/ 351858 h 424791"/>
              <a:gd name="connsiteX3" fmla="*/ 5976 w 9149976"/>
              <a:gd name="connsiteY3" fmla="*/ 245035 h 424791"/>
              <a:gd name="connsiteX4" fmla="*/ 0 w 9149976"/>
              <a:gd name="connsiteY4" fmla="*/ 0 h 424791"/>
              <a:gd name="connsiteX0" fmla="*/ 0 w 9161929"/>
              <a:gd name="connsiteY0" fmla="*/ 0 h 363276"/>
              <a:gd name="connsiteX1" fmla="*/ 9155952 w 9161929"/>
              <a:gd name="connsiteY1" fmla="*/ 91388 h 363276"/>
              <a:gd name="connsiteX2" fmla="*/ 9161929 w 9161929"/>
              <a:gd name="connsiteY2" fmla="*/ 290343 h 363276"/>
              <a:gd name="connsiteX3" fmla="*/ 17929 w 9161929"/>
              <a:gd name="connsiteY3" fmla="*/ 183520 h 363276"/>
              <a:gd name="connsiteX4" fmla="*/ 0 w 9161929"/>
              <a:gd name="connsiteY4" fmla="*/ 0 h 363276"/>
              <a:gd name="connsiteX0" fmla="*/ 0 w 9161929"/>
              <a:gd name="connsiteY0" fmla="*/ 0 h 363276"/>
              <a:gd name="connsiteX1" fmla="*/ 9155952 w 9161929"/>
              <a:gd name="connsiteY1" fmla="*/ 91388 h 363276"/>
              <a:gd name="connsiteX2" fmla="*/ 9161929 w 9161929"/>
              <a:gd name="connsiteY2" fmla="*/ 290343 h 363276"/>
              <a:gd name="connsiteX3" fmla="*/ 17929 w 9161929"/>
              <a:gd name="connsiteY3" fmla="*/ 183520 h 363276"/>
              <a:gd name="connsiteX4" fmla="*/ 0 w 9161929"/>
              <a:gd name="connsiteY4" fmla="*/ 0 h 363276"/>
              <a:gd name="connsiteX0" fmla="*/ 0 w 9173881"/>
              <a:gd name="connsiteY0" fmla="*/ 0 h 363276"/>
              <a:gd name="connsiteX1" fmla="*/ 9173881 w 9173881"/>
              <a:gd name="connsiteY1" fmla="*/ 91388 h 363276"/>
              <a:gd name="connsiteX2" fmla="*/ 9161929 w 9173881"/>
              <a:gd name="connsiteY2" fmla="*/ 290343 h 363276"/>
              <a:gd name="connsiteX3" fmla="*/ 17929 w 9173881"/>
              <a:gd name="connsiteY3" fmla="*/ 183520 h 363276"/>
              <a:gd name="connsiteX4" fmla="*/ 0 w 9173881"/>
              <a:gd name="connsiteY4" fmla="*/ 0 h 363276"/>
              <a:gd name="connsiteX0" fmla="*/ 0 w 9179858"/>
              <a:gd name="connsiteY0" fmla="*/ 0 h 363276"/>
              <a:gd name="connsiteX1" fmla="*/ 9173881 w 9179858"/>
              <a:gd name="connsiteY1" fmla="*/ 91388 h 363276"/>
              <a:gd name="connsiteX2" fmla="*/ 9179858 w 9179858"/>
              <a:gd name="connsiteY2" fmla="*/ 290343 h 363276"/>
              <a:gd name="connsiteX3" fmla="*/ 17929 w 9179858"/>
              <a:gd name="connsiteY3" fmla="*/ 183520 h 363276"/>
              <a:gd name="connsiteX4" fmla="*/ 0 w 9179858"/>
              <a:gd name="connsiteY4" fmla="*/ 0 h 363276"/>
              <a:gd name="connsiteX0" fmla="*/ 5977 w 9185835"/>
              <a:gd name="connsiteY0" fmla="*/ 0 h 364280"/>
              <a:gd name="connsiteX1" fmla="*/ 9179858 w 9185835"/>
              <a:gd name="connsiteY1" fmla="*/ 91388 h 364280"/>
              <a:gd name="connsiteX2" fmla="*/ 9185835 w 9185835"/>
              <a:gd name="connsiteY2" fmla="*/ 290343 h 364280"/>
              <a:gd name="connsiteX3" fmla="*/ 0 w 9185835"/>
              <a:gd name="connsiteY3" fmla="*/ 186758 h 364280"/>
              <a:gd name="connsiteX4" fmla="*/ 5977 w 9185835"/>
              <a:gd name="connsiteY4" fmla="*/ 0 h 364280"/>
              <a:gd name="connsiteX0" fmla="*/ 5977 w 9189517"/>
              <a:gd name="connsiteY0" fmla="*/ 0 h 364280"/>
              <a:gd name="connsiteX1" fmla="*/ 9189517 w 9189517"/>
              <a:gd name="connsiteY1" fmla="*/ 93995 h 364280"/>
              <a:gd name="connsiteX2" fmla="*/ 9185835 w 9189517"/>
              <a:gd name="connsiteY2" fmla="*/ 290343 h 364280"/>
              <a:gd name="connsiteX3" fmla="*/ 0 w 9189517"/>
              <a:gd name="connsiteY3" fmla="*/ 186758 h 364280"/>
              <a:gd name="connsiteX4" fmla="*/ 5977 w 9189517"/>
              <a:gd name="connsiteY4" fmla="*/ 0 h 364280"/>
              <a:gd name="connsiteX0" fmla="*/ 5977 w 9186028"/>
              <a:gd name="connsiteY0" fmla="*/ 140114 h 504394"/>
              <a:gd name="connsiteX1" fmla="*/ 9183232 w 9186028"/>
              <a:gd name="connsiteY1" fmla="*/ 0 h 504394"/>
              <a:gd name="connsiteX2" fmla="*/ 9185835 w 9186028"/>
              <a:gd name="connsiteY2" fmla="*/ 430457 h 504394"/>
              <a:gd name="connsiteX3" fmla="*/ 0 w 9186028"/>
              <a:gd name="connsiteY3" fmla="*/ 326872 h 504394"/>
              <a:gd name="connsiteX4" fmla="*/ 5977 w 9186028"/>
              <a:gd name="connsiteY4" fmla="*/ 140114 h 504394"/>
              <a:gd name="connsiteX0" fmla="*/ 5977 w 9183232"/>
              <a:gd name="connsiteY0" fmla="*/ 140114 h 395988"/>
              <a:gd name="connsiteX1" fmla="*/ 9183232 w 9183232"/>
              <a:gd name="connsiteY1" fmla="*/ 0 h 395988"/>
              <a:gd name="connsiteX2" fmla="*/ 9179550 w 9183232"/>
              <a:gd name="connsiteY2" fmla="*/ 162419 h 395988"/>
              <a:gd name="connsiteX3" fmla="*/ 0 w 9183232"/>
              <a:gd name="connsiteY3" fmla="*/ 326872 h 395988"/>
              <a:gd name="connsiteX4" fmla="*/ 5977 w 9183232"/>
              <a:gd name="connsiteY4" fmla="*/ 140114 h 395988"/>
              <a:gd name="connsiteX0" fmla="*/ 5977 w 9183232"/>
              <a:gd name="connsiteY0" fmla="*/ 99400 h 395988"/>
              <a:gd name="connsiteX1" fmla="*/ 9183232 w 9183232"/>
              <a:gd name="connsiteY1" fmla="*/ 0 h 395988"/>
              <a:gd name="connsiteX2" fmla="*/ 9179550 w 9183232"/>
              <a:gd name="connsiteY2" fmla="*/ 162419 h 395988"/>
              <a:gd name="connsiteX3" fmla="*/ 0 w 9183232"/>
              <a:gd name="connsiteY3" fmla="*/ 326872 h 395988"/>
              <a:gd name="connsiteX4" fmla="*/ 5977 w 9183232"/>
              <a:gd name="connsiteY4" fmla="*/ 99400 h 395988"/>
              <a:gd name="connsiteX0" fmla="*/ 12262 w 9189517"/>
              <a:gd name="connsiteY0" fmla="*/ 99400 h 353428"/>
              <a:gd name="connsiteX1" fmla="*/ 9189517 w 9189517"/>
              <a:gd name="connsiteY1" fmla="*/ 0 h 353428"/>
              <a:gd name="connsiteX2" fmla="*/ 9185835 w 9189517"/>
              <a:gd name="connsiteY2" fmla="*/ 162419 h 353428"/>
              <a:gd name="connsiteX3" fmla="*/ 0 w 9189517"/>
              <a:gd name="connsiteY3" fmla="*/ 272586 h 353428"/>
              <a:gd name="connsiteX4" fmla="*/ 12262 w 9189517"/>
              <a:gd name="connsiteY4" fmla="*/ 99400 h 353428"/>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98498"/>
              <a:gd name="connsiteY0" fmla="*/ 99400 h 367848"/>
              <a:gd name="connsiteX1" fmla="*/ 9189517 w 9198498"/>
              <a:gd name="connsiteY1" fmla="*/ 0 h 367848"/>
              <a:gd name="connsiteX2" fmla="*/ 9198406 w 9198498"/>
              <a:gd name="connsiteY2" fmla="*/ 165812 h 367848"/>
              <a:gd name="connsiteX3" fmla="*/ 0 w 9198498"/>
              <a:gd name="connsiteY3" fmla="*/ 272586 h 367848"/>
              <a:gd name="connsiteX4" fmla="*/ 12262 w 9198498"/>
              <a:gd name="connsiteY4" fmla="*/ 99400 h 367848"/>
              <a:gd name="connsiteX0" fmla="*/ 12262 w 9202088"/>
              <a:gd name="connsiteY0" fmla="*/ 102793 h 371241"/>
              <a:gd name="connsiteX1" fmla="*/ 9202088 w 9202088"/>
              <a:gd name="connsiteY1" fmla="*/ 0 h 371241"/>
              <a:gd name="connsiteX2" fmla="*/ 9198406 w 9202088"/>
              <a:gd name="connsiteY2" fmla="*/ 169205 h 371241"/>
              <a:gd name="connsiteX3" fmla="*/ 0 w 9202088"/>
              <a:gd name="connsiteY3" fmla="*/ 275979 h 371241"/>
              <a:gd name="connsiteX4" fmla="*/ 12262 w 9202088"/>
              <a:gd name="connsiteY4" fmla="*/ 102793 h 371241"/>
              <a:gd name="connsiteX0" fmla="*/ 0 w 9202397"/>
              <a:gd name="connsiteY0" fmla="*/ 106186 h 371241"/>
              <a:gd name="connsiteX1" fmla="*/ 9202397 w 9202397"/>
              <a:gd name="connsiteY1" fmla="*/ 0 h 371241"/>
              <a:gd name="connsiteX2" fmla="*/ 9198715 w 9202397"/>
              <a:gd name="connsiteY2" fmla="*/ 169205 h 371241"/>
              <a:gd name="connsiteX3" fmla="*/ 309 w 9202397"/>
              <a:gd name="connsiteY3" fmla="*/ 275979 h 371241"/>
              <a:gd name="connsiteX4" fmla="*/ 0 w 9202397"/>
              <a:gd name="connsiteY4" fmla="*/ 106186 h 371241"/>
              <a:gd name="connsiteX0" fmla="*/ 0 w 9202397"/>
              <a:gd name="connsiteY0" fmla="*/ 106186 h 376333"/>
              <a:gd name="connsiteX1" fmla="*/ 9202397 w 9202397"/>
              <a:gd name="connsiteY1" fmla="*/ 0 h 376333"/>
              <a:gd name="connsiteX2" fmla="*/ 9198715 w 9202397"/>
              <a:gd name="connsiteY2" fmla="*/ 169205 h 376333"/>
              <a:gd name="connsiteX3" fmla="*/ 6595 w 9202397"/>
              <a:gd name="connsiteY3" fmla="*/ 282765 h 376333"/>
              <a:gd name="connsiteX4" fmla="*/ 0 w 9202397"/>
              <a:gd name="connsiteY4" fmla="*/ 106186 h 376333"/>
              <a:gd name="connsiteX0" fmla="*/ 0 w 9202397"/>
              <a:gd name="connsiteY0" fmla="*/ 106186 h 376333"/>
              <a:gd name="connsiteX1" fmla="*/ 9202397 w 9202397"/>
              <a:gd name="connsiteY1" fmla="*/ 0 h 376333"/>
              <a:gd name="connsiteX2" fmla="*/ 9198715 w 9202397"/>
              <a:gd name="connsiteY2" fmla="*/ 169205 h 376333"/>
              <a:gd name="connsiteX3" fmla="*/ 6595 w 9202397"/>
              <a:gd name="connsiteY3" fmla="*/ 282765 h 376333"/>
              <a:gd name="connsiteX4" fmla="*/ 0 w 9202397"/>
              <a:gd name="connsiteY4" fmla="*/ 106186 h 376333"/>
              <a:gd name="connsiteX0" fmla="*/ 0 w 9202397"/>
              <a:gd name="connsiteY0" fmla="*/ 106186 h 376333"/>
              <a:gd name="connsiteX1" fmla="*/ 9202397 w 9202397"/>
              <a:gd name="connsiteY1" fmla="*/ 0 h 376333"/>
              <a:gd name="connsiteX2" fmla="*/ 9198715 w 9202397"/>
              <a:gd name="connsiteY2" fmla="*/ 169205 h 376333"/>
              <a:gd name="connsiteX3" fmla="*/ 6595 w 9202397"/>
              <a:gd name="connsiteY3" fmla="*/ 282765 h 376333"/>
              <a:gd name="connsiteX4" fmla="*/ 0 w 9202397"/>
              <a:gd name="connsiteY4" fmla="*/ 106186 h 3763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202397" h="376333">
                <a:moveTo>
                  <a:pt x="0" y="106186"/>
                </a:moveTo>
                <a:cubicBezTo>
                  <a:pt x="1875883" y="315636"/>
                  <a:pt x="6206009" y="150079"/>
                  <a:pt x="9202397" y="0"/>
                </a:cubicBezTo>
                <a:cubicBezTo>
                  <a:pt x="9201170" y="65449"/>
                  <a:pt x="9199942" y="103756"/>
                  <a:pt x="9198715" y="169205"/>
                </a:cubicBezTo>
                <a:cubicBezTo>
                  <a:pt x="4871750" y="305192"/>
                  <a:pt x="1254844" y="491365"/>
                  <a:pt x="6595" y="282765"/>
                </a:cubicBezTo>
                <a:lnTo>
                  <a:pt x="0" y="106186"/>
                </a:lnTo>
                <a:close/>
              </a:path>
            </a:pathLst>
          </a:custGeom>
          <a:solidFill>
            <a:srgbClr val="00B7A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9" name="Straight Connector 8">
            <a:extLst>
              <a:ext uri="{FF2B5EF4-FFF2-40B4-BE49-F238E27FC236}">
                <a16:creationId xmlns:a16="http://schemas.microsoft.com/office/drawing/2014/main" id="{596DC7F2-934F-83BB-3F2A-4D01B3BE8C53}"/>
              </a:ext>
            </a:extLst>
          </p:cNvPr>
          <p:cNvCxnSpPr/>
          <p:nvPr userDrawn="1"/>
        </p:nvCxnSpPr>
        <p:spPr>
          <a:xfrm>
            <a:off x="720247" y="2223370"/>
            <a:ext cx="0" cy="3901857"/>
          </a:xfrm>
          <a:prstGeom prst="line">
            <a:avLst/>
          </a:prstGeom>
          <a:ln>
            <a:solidFill>
              <a:srgbClr val="00B7AE"/>
            </a:solidFill>
          </a:ln>
        </p:spPr>
        <p:style>
          <a:lnRef idx="1">
            <a:schemeClr val="accent1"/>
          </a:lnRef>
          <a:fillRef idx="0">
            <a:schemeClr val="accent1"/>
          </a:fillRef>
          <a:effectRef idx="0">
            <a:schemeClr val="accent1"/>
          </a:effectRef>
          <a:fontRef idx="minor">
            <a:schemeClr val="tx1"/>
          </a:fontRef>
        </p:style>
      </p:cxnSp>
      <p:sp>
        <p:nvSpPr>
          <p:cNvPr id="18" name="Text Placeholder 4">
            <a:extLst>
              <a:ext uri="{FF2B5EF4-FFF2-40B4-BE49-F238E27FC236}">
                <a16:creationId xmlns:a16="http://schemas.microsoft.com/office/drawing/2014/main" id="{AB9096E5-2E96-3B22-183D-62C12A1810CA}"/>
              </a:ext>
            </a:extLst>
          </p:cNvPr>
          <p:cNvSpPr>
            <a:spLocks noGrp="1"/>
          </p:cNvSpPr>
          <p:nvPr>
            <p:ph type="body" sz="quarter" idx="13" hasCustomPrompt="1"/>
          </p:nvPr>
        </p:nvSpPr>
        <p:spPr>
          <a:xfrm>
            <a:off x="613775" y="413971"/>
            <a:ext cx="7985344" cy="1158745"/>
          </a:xfrm>
          <a:prstGeom prst="rect">
            <a:avLst/>
          </a:prstGeom>
        </p:spPr>
        <p:txBody>
          <a:bodyPr anchor="t"/>
          <a:lstStyle>
            <a:lvl1pPr marL="0" indent="0">
              <a:spcBef>
                <a:spcPts val="0"/>
              </a:spcBef>
              <a:buFontTx/>
              <a:buNone/>
              <a:defRPr sz="1800">
                <a:solidFill>
                  <a:schemeClr val="bg1"/>
                </a:solidFill>
                <a:latin typeface="Rubik Medium" panose="02000604000000020004" pitchFamily="2" charset="-79"/>
                <a:cs typeface="Rubik Medium" panose="02000604000000020004" pitchFamily="2" charset="-79"/>
              </a:defRPr>
            </a:lvl1pPr>
          </a:lstStyle>
          <a:p>
            <a:pPr fontAlgn="b"/>
            <a:r>
              <a:rPr lang="en-GB" baseline="0">
                <a:solidFill>
                  <a:schemeClr val="bg1"/>
                </a:solidFill>
              </a:rPr>
              <a:t>Click to edit two lines of text to add further information</a:t>
            </a:r>
          </a:p>
          <a:p>
            <a:pPr marL="0" marR="0" lvl="0" indent="0" algn="l" defTabSz="914400" rtl="0" eaLnBrk="1" fontAlgn="b" latinLnBrk="0" hangingPunct="1">
              <a:lnSpc>
                <a:spcPct val="90000"/>
              </a:lnSpc>
              <a:spcBef>
                <a:spcPts val="0"/>
              </a:spcBef>
              <a:spcAft>
                <a:spcPts val="0"/>
              </a:spcAft>
              <a:buClrTx/>
              <a:buSzTx/>
              <a:buFontTx/>
              <a:buNone/>
              <a:tabLst/>
              <a:defRPr/>
            </a:pPr>
            <a:r>
              <a:rPr lang="en-GB" baseline="0">
                <a:solidFill>
                  <a:schemeClr val="bg1"/>
                </a:solidFill>
              </a:rPr>
              <a:t>Click to edit two lines of text to add further information</a:t>
            </a:r>
          </a:p>
          <a:p>
            <a:pPr fontAlgn="b"/>
            <a:endParaRPr lang="en-GB" baseline="0">
              <a:solidFill>
                <a:schemeClr val="bg1"/>
              </a:solidFill>
            </a:endParaRPr>
          </a:p>
        </p:txBody>
      </p:sp>
      <p:sp>
        <p:nvSpPr>
          <p:cNvPr id="2" name="Text Placeholder 2">
            <a:extLst>
              <a:ext uri="{FF2B5EF4-FFF2-40B4-BE49-F238E27FC236}">
                <a16:creationId xmlns:a16="http://schemas.microsoft.com/office/drawing/2014/main" id="{C3C5A306-6B16-3C5B-659D-2BEADE53329E}"/>
              </a:ext>
            </a:extLst>
          </p:cNvPr>
          <p:cNvSpPr>
            <a:spLocks noGrp="1"/>
          </p:cNvSpPr>
          <p:nvPr>
            <p:ph type="body" sz="quarter" idx="10" hasCustomPrompt="1"/>
          </p:nvPr>
        </p:nvSpPr>
        <p:spPr>
          <a:xfrm>
            <a:off x="791132" y="2176356"/>
            <a:ext cx="3780868" cy="3948871"/>
          </a:xfrm>
          <a:prstGeom prst="rect">
            <a:avLst/>
          </a:prstGeom>
        </p:spPr>
        <p:txBody>
          <a:bodyPr/>
          <a:lstStyle>
            <a:lvl1pPr marL="0" marR="0" indent="0" algn="l" defTabSz="914400" rtl="0" eaLnBrk="1" fontAlgn="auto" latinLnBrk="0" hangingPunct="1">
              <a:lnSpc>
                <a:spcPct val="90000"/>
              </a:lnSpc>
              <a:spcBef>
                <a:spcPts val="800"/>
              </a:spcBef>
              <a:spcAft>
                <a:spcPts val="0"/>
              </a:spcAft>
              <a:buClrTx/>
              <a:buSzTx/>
              <a:buFontTx/>
              <a:buNone/>
              <a:tabLst/>
              <a:defRPr lang="en-GB" sz="1200" b="1" i="0" smtClean="0">
                <a:solidFill>
                  <a:schemeClr val="tx1"/>
                </a:solidFill>
                <a:effectLst/>
                <a:latin typeface="Lato" panose="020F0502020204030203" pitchFamily="34" charset="77"/>
                <a:cs typeface="Rubik Medium" panose="02000604000000020004" pitchFamily="2" charset="-79"/>
              </a:defRPr>
            </a:lvl1pPr>
            <a:lvl2pPr marL="0" indent="0">
              <a:buFont typeface="Arial" panose="020B0604020202020204" pitchFamily="34" charset="0"/>
              <a:buChar char="•"/>
              <a:defRPr sz="1200">
                <a:latin typeface="Lato" panose="020F0502020204030203" pitchFamily="34" charset="77"/>
              </a:defRPr>
            </a:lvl2pPr>
            <a:lvl3pPr>
              <a:buFontTx/>
              <a:buNone/>
              <a:defRPr/>
            </a:lvl3pPr>
            <a:lvl4pPr>
              <a:buFontTx/>
              <a:buNone/>
              <a:defRPr/>
            </a:lvl4pPr>
            <a:lvl5pPr>
              <a:buFontTx/>
              <a:buNone/>
              <a:defRPr/>
            </a:lvl5pPr>
          </a:lstStyle>
          <a:p>
            <a:pPr lvl="0"/>
            <a:r>
              <a:rPr lang="en-GB"/>
              <a:t>Use bold heading for single line main title</a:t>
            </a:r>
          </a:p>
          <a:p>
            <a:pPr marL="0" marR="0" lvl="1" indent="0" algn="l" defTabSz="914400" rtl="0" eaLnBrk="1" fontAlgn="auto" latinLnBrk="0" hangingPunct="1">
              <a:lnSpc>
                <a:spcPct val="90000"/>
              </a:lnSpc>
              <a:spcBef>
                <a:spcPts val="500"/>
              </a:spcBef>
              <a:spcAft>
                <a:spcPts val="0"/>
              </a:spcAft>
              <a:buClrTx/>
              <a:buSzTx/>
              <a:buFontTx/>
              <a:buNone/>
              <a:tabLst/>
              <a:defRPr/>
            </a:pPr>
            <a:r>
              <a:rPr lang="en-GB"/>
              <a:t>Use body text for running text in paragraphs, with line breaks between</a:t>
            </a:r>
          </a:p>
        </p:txBody>
      </p:sp>
      <p:sp>
        <p:nvSpPr>
          <p:cNvPr id="5" name="Picture Placeholder 2">
            <a:extLst>
              <a:ext uri="{FF2B5EF4-FFF2-40B4-BE49-F238E27FC236}">
                <a16:creationId xmlns:a16="http://schemas.microsoft.com/office/drawing/2014/main" id="{05C80AC9-5A65-8E4E-9018-532F4F07A5C2}"/>
              </a:ext>
            </a:extLst>
          </p:cNvPr>
          <p:cNvSpPr>
            <a:spLocks noGrp="1"/>
          </p:cNvSpPr>
          <p:nvPr>
            <p:ph type="pic" sz="quarter" idx="16"/>
          </p:nvPr>
        </p:nvSpPr>
        <p:spPr>
          <a:xfrm>
            <a:off x="4818251" y="2176356"/>
            <a:ext cx="3780868" cy="3948871"/>
          </a:xfrm>
          <a:prstGeom prst="rect">
            <a:avLst/>
          </a:prstGeom>
        </p:spPr>
      </p:sp>
    </p:spTree>
    <p:extLst>
      <p:ext uri="{BB962C8B-B14F-4D97-AF65-F5344CB8AC3E}">
        <p14:creationId xmlns:p14="http://schemas.microsoft.com/office/powerpoint/2010/main" val="3324946875"/>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2_Content page text only 2 columns (no numbers)">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3E0B2EE5-C458-B4BC-A4B7-1ADD169CB806}"/>
              </a:ext>
            </a:extLst>
          </p:cNvPr>
          <p:cNvSpPr/>
          <p:nvPr userDrawn="1"/>
        </p:nvSpPr>
        <p:spPr>
          <a:xfrm>
            <a:off x="-12526" y="-6263"/>
            <a:ext cx="9169052" cy="1816807"/>
          </a:xfrm>
          <a:custGeom>
            <a:avLst/>
            <a:gdLst>
              <a:gd name="connsiteX0" fmla="*/ 0 w 9294312"/>
              <a:gd name="connsiteY0" fmla="*/ 0 h 1521912"/>
              <a:gd name="connsiteX1" fmla="*/ 9294312 w 9294312"/>
              <a:gd name="connsiteY1" fmla="*/ 0 h 1521912"/>
              <a:gd name="connsiteX2" fmla="*/ 9294312 w 9294312"/>
              <a:gd name="connsiteY2" fmla="*/ 1521912 h 1521912"/>
              <a:gd name="connsiteX3" fmla="*/ 0 w 9294312"/>
              <a:gd name="connsiteY3" fmla="*/ 1521912 h 1521912"/>
              <a:gd name="connsiteX4" fmla="*/ 0 w 9294312"/>
              <a:gd name="connsiteY4" fmla="*/ 0 h 1521912"/>
              <a:gd name="connsiteX0" fmla="*/ 0 w 9294312"/>
              <a:gd name="connsiteY0" fmla="*/ 0 h 1766170"/>
              <a:gd name="connsiteX1" fmla="*/ 9294312 w 9294312"/>
              <a:gd name="connsiteY1" fmla="*/ 0 h 1766170"/>
              <a:gd name="connsiteX2" fmla="*/ 9294312 w 9294312"/>
              <a:gd name="connsiteY2" fmla="*/ 1521912 h 1766170"/>
              <a:gd name="connsiteX3" fmla="*/ 50104 w 9294312"/>
              <a:gd name="connsiteY3" fmla="*/ 1766170 h 1766170"/>
              <a:gd name="connsiteX4" fmla="*/ 0 w 9294312"/>
              <a:gd name="connsiteY4" fmla="*/ 0 h 1766170"/>
              <a:gd name="connsiteX0" fmla="*/ 0 w 9294312"/>
              <a:gd name="connsiteY0" fmla="*/ 0 h 1908657"/>
              <a:gd name="connsiteX1" fmla="*/ 9294312 w 9294312"/>
              <a:gd name="connsiteY1" fmla="*/ 0 h 1908657"/>
              <a:gd name="connsiteX2" fmla="*/ 9294312 w 9294312"/>
              <a:gd name="connsiteY2" fmla="*/ 1521912 h 1908657"/>
              <a:gd name="connsiteX3" fmla="*/ 50104 w 9294312"/>
              <a:gd name="connsiteY3" fmla="*/ 1766170 h 1908657"/>
              <a:gd name="connsiteX4" fmla="*/ 0 w 9294312"/>
              <a:gd name="connsiteY4" fmla="*/ 0 h 1908657"/>
              <a:gd name="connsiteX0" fmla="*/ 18789 w 9244208"/>
              <a:gd name="connsiteY0" fmla="*/ 338202 h 1908657"/>
              <a:gd name="connsiteX1" fmla="*/ 9244208 w 9244208"/>
              <a:gd name="connsiteY1" fmla="*/ 0 h 1908657"/>
              <a:gd name="connsiteX2" fmla="*/ 9244208 w 9244208"/>
              <a:gd name="connsiteY2" fmla="*/ 1521912 h 1908657"/>
              <a:gd name="connsiteX3" fmla="*/ 0 w 9244208"/>
              <a:gd name="connsiteY3" fmla="*/ 1766170 h 1908657"/>
              <a:gd name="connsiteX4" fmla="*/ 18789 w 9244208"/>
              <a:gd name="connsiteY4" fmla="*/ 338202 h 1908657"/>
              <a:gd name="connsiteX0" fmla="*/ 6263 w 9244208"/>
              <a:gd name="connsiteY0" fmla="*/ 93944 h 1908657"/>
              <a:gd name="connsiteX1" fmla="*/ 9244208 w 9244208"/>
              <a:gd name="connsiteY1" fmla="*/ 0 h 1908657"/>
              <a:gd name="connsiteX2" fmla="*/ 9244208 w 9244208"/>
              <a:gd name="connsiteY2" fmla="*/ 1521912 h 1908657"/>
              <a:gd name="connsiteX3" fmla="*/ 0 w 9244208"/>
              <a:gd name="connsiteY3" fmla="*/ 1766170 h 1908657"/>
              <a:gd name="connsiteX4" fmla="*/ 6263 w 9244208"/>
              <a:gd name="connsiteY4" fmla="*/ 93944 h 1908657"/>
              <a:gd name="connsiteX0" fmla="*/ 6263 w 9244208"/>
              <a:gd name="connsiteY0" fmla="*/ 12525 h 1827238"/>
              <a:gd name="connsiteX1" fmla="*/ 9144000 w 9244208"/>
              <a:gd name="connsiteY1" fmla="*/ 0 h 1827238"/>
              <a:gd name="connsiteX2" fmla="*/ 9244208 w 9244208"/>
              <a:gd name="connsiteY2" fmla="*/ 1440493 h 1827238"/>
              <a:gd name="connsiteX3" fmla="*/ 0 w 9244208"/>
              <a:gd name="connsiteY3" fmla="*/ 1684751 h 1827238"/>
              <a:gd name="connsiteX4" fmla="*/ 6263 w 9244208"/>
              <a:gd name="connsiteY4" fmla="*/ 12525 h 1827238"/>
              <a:gd name="connsiteX0" fmla="*/ 6263 w 9244208"/>
              <a:gd name="connsiteY0" fmla="*/ 0 h 1814713"/>
              <a:gd name="connsiteX1" fmla="*/ 9156526 w 9244208"/>
              <a:gd name="connsiteY1" fmla="*/ 1 h 1814713"/>
              <a:gd name="connsiteX2" fmla="*/ 9244208 w 9244208"/>
              <a:gd name="connsiteY2" fmla="*/ 1427968 h 1814713"/>
              <a:gd name="connsiteX3" fmla="*/ 0 w 9244208"/>
              <a:gd name="connsiteY3" fmla="*/ 1672226 h 1814713"/>
              <a:gd name="connsiteX4" fmla="*/ 6263 w 9244208"/>
              <a:gd name="connsiteY4" fmla="*/ 0 h 1814713"/>
              <a:gd name="connsiteX0" fmla="*/ 6263 w 9156526"/>
              <a:gd name="connsiteY0" fmla="*/ 0 h 1816807"/>
              <a:gd name="connsiteX1" fmla="*/ 9156526 w 9156526"/>
              <a:gd name="connsiteY1" fmla="*/ 1 h 1816807"/>
              <a:gd name="connsiteX2" fmla="*/ 9156526 w 9156526"/>
              <a:gd name="connsiteY2" fmla="*/ 1440494 h 1816807"/>
              <a:gd name="connsiteX3" fmla="*/ 0 w 9156526"/>
              <a:gd name="connsiteY3" fmla="*/ 1672226 h 1816807"/>
              <a:gd name="connsiteX4" fmla="*/ 6263 w 9156526"/>
              <a:gd name="connsiteY4" fmla="*/ 0 h 1816807"/>
              <a:gd name="connsiteX0" fmla="*/ 6263 w 9169052"/>
              <a:gd name="connsiteY0" fmla="*/ 0 h 1816807"/>
              <a:gd name="connsiteX1" fmla="*/ 9156526 w 9169052"/>
              <a:gd name="connsiteY1" fmla="*/ 1 h 1816807"/>
              <a:gd name="connsiteX2" fmla="*/ 9169052 w 9169052"/>
              <a:gd name="connsiteY2" fmla="*/ 1440494 h 1816807"/>
              <a:gd name="connsiteX3" fmla="*/ 0 w 9169052"/>
              <a:gd name="connsiteY3" fmla="*/ 1672226 h 1816807"/>
              <a:gd name="connsiteX4" fmla="*/ 6263 w 9169052"/>
              <a:gd name="connsiteY4" fmla="*/ 0 h 1816807"/>
              <a:gd name="connsiteX0" fmla="*/ 6263 w 9169052"/>
              <a:gd name="connsiteY0" fmla="*/ 0 h 1816807"/>
              <a:gd name="connsiteX1" fmla="*/ 9169052 w 9169052"/>
              <a:gd name="connsiteY1" fmla="*/ 1 h 1816807"/>
              <a:gd name="connsiteX2" fmla="*/ 9169052 w 9169052"/>
              <a:gd name="connsiteY2" fmla="*/ 1440494 h 1816807"/>
              <a:gd name="connsiteX3" fmla="*/ 0 w 9169052"/>
              <a:gd name="connsiteY3" fmla="*/ 1672226 h 1816807"/>
              <a:gd name="connsiteX4" fmla="*/ 6263 w 9169052"/>
              <a:gd name="connsiteY4" fmla="*/ 0 h 18168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69052" h="1816807">
                <a:moveTo>
                  <a:pt x="6263" y="0"/>
                </a:moveTo>
                <a:lnTo>
                  <a:pt x="9169052" y="1"/>
                </a:lnTo>
                <a:lnTo>
                  <a:pt x="9169052" y="1440494"/>
                </a:lnTo>
                <a:cubicBezTo>
                  <a:pt x="6087649" y="1521913"/>
                  <a:pt x="3018773" y="2073059"/>
                  <a:pt x="0" y="1672226"/>
                </a:cubicBezTo>
                <a:cubicBezTo>
                  <a:pt x="2088" y="1114817"/>
                  <a:pt x="4175" y="557409"/>
                  <a:pt x="6263" y="0"/>
                </a:cubicBezTo>
                <a:close/>
              </a:path>
            </a:pathLst>
          </a:custGeom>
          <a:solidFill>
            <a:srgbClr val="F392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Rectangle 8">
            <a:extLst>
              <a:ext uri="{FF2B5EF4-FFF2-40B4-BE49-F238E27FC236}">
                <a16:creationId xmlns:a16="http://schemas.microsoft.com/office/drawing/2014/main" id="{6C7A0EF6-992D-9D58-3CA1-4B956D67F7DE}"/>
              </a:ext>
            </a:extLst>
          </p:cNvPr>
          <p:cNvSpPr/>
          <p:nvPr userDrawn="1"/>
        </p:nvSpPr>
        <p:spPr>
          <a:xfrm>
            <a:off x="-15537" y="1261015"/>
            <a:ext cx="9169470" cy="694684"/>
          </a:xfrm>
          <a:custGeom>
            <a:avLst/>
            <a:gdLst>
              <a:gd name="connsiteX0" fmla="*/ 0 w 9550400"/>
              <a:gd name="connsiteY0" fmla="*/ 0 h 316753"/>
              <a:gd name="connsiteX1" fmla="*/ 9550400 w 9550400"/>
              <a:gd name="connsiteY1" fmla="*/ 0 h 316753"/>
              <a:gd name="connsiteX2" fmla="*/ 9550400 w 9550400"/>
              <a:gd name="connsiteY2" fmla="*/ 316753 h 316753"/>
              <a:gd name="connsiteX3" fmla="*/ 0 w 9550400"/>
              <a:gd name="connsiteY3" fmla="*/ 316753 h 316753"/>
              <a:gd name="connsiteX4" fmla="*/ 0 w 9550400"/>
              <a:gd name="connsiteY4" fmla="*/ 0 h 316753"/>
              <a:gd name="connsiteX0" fmla="*/ 0 w 9550400"/>
              <a:gd name="connsiteY0" fmla="*/ 0 h 1655482"/>
              <a:gd name="connsiteX1" fmla="*/ 9550400 w 9550400"/>
              <a:gd name="connsiteY1" fmla="*/ 0 h 1655482"/>
              <a:gd name="connsiteX2" fmla="*/ 9550400 w 9550400"/>
              <a:gd name="connsiteY2" fmla="*/ 316753 h 1655482"/>
              <a:gd name="connsiteX3" fmla="*/ 304800 w 9550400"/>
              <a:gd name="connsiteY3" fmla="*/ 1655482 h 1655482"/>
              <a:gd name="connsiteX4" fmla="*/ 0 w 9550400"/>
              <a:gd name="connsiteY4" fmla="*/ 0 h 1655482"/>
              <a:gd name="connsiteX0" fmla="*/ 262965 w 9245600"/>
              <a:gd name="connsiteY0" fmla="*/ 1069788 h 1655482"/>
              <a:gd name="connsiteX1" fmla="*/ 9245600 w 9245600"/>
              <a:gd name="connsiteY1" fmla="*/ 0 h 1655482"/>
              <a:gd name="connsiteX2" fmla="*/ 9245600 w 9245600"/>
              <a:gd name="connsiteY2" fmla="*/ 316753 h 1655482"/>
              <a:gd name="connsiteX3" fmla="*/ 0 w 9245600"/>
              <a:gd name="connsiteY3" fmla="*/ 1655482 h 1655482"/>
              <a:gd name="connsiteX4" fmla="*/ 262965 w 9245600"/>
              <a:gd name="connsiteY4" fmla="*/ 1069788 h 1655482"/>
              <a:gd name="connsiteX0" fmla="*/ 0 w 9251576"/>
              <a:gd name="connsiteY0" fmla="*/ 1410447 h 1655482"/>
              <a:gd name="connsiteX1" fmla="*/ 9251576 w 9251576"/>
              <a:gd name="connsiteY1" fmla="*/ 0 h 1655482"/>
              <a:gd name="connsiteX2" fmla="*/ 9251576 w 9251576"/>
              <a:gd name="connsiteY2" fmla="*/ 316753 h 1655482"/>
              <a:gd name="connsiteX3" fmla="*/ 5976 w 9251576"/>
              <a:gd name="connsiteY3" fmla="*/ 1655482 h 1655482"/>
              <a:gd name="connsiteX4" fmla="*/ 0 w 9251576"/>
              <a:gd name="connsiteY4" fmla="*/ 1410447 h 1655482"/>
              <a:gd name="connsiteX0" fmla="*/ 0 w 9251576"/>
              <a:gd name="connsiteY0" fmla="*/ 1410447 h 1810870"/>
              <a:gd name="connsiteX1" fmla="*/ 9251576 w 9251576"/>
              <a:gd name="connsiteY1" fmla="*/ 0 h 1810870"/>
              <a:gd name="connsiteX2" fmla="*/ 9161929 w 9251576"/>
              <a:gd name="connsiteY2" fmla="*/ 1810870 h 1810870"/>
              <a:gd name="connsiteX3" fmla="*/ 5976 w 9251576"/>
              <a:gd name="connsiteY3" fmla="*/ 1655482 h 1810870"/>
              <a:gd name="connsiteX4" fmla="*/ 0 w 9251576"/>
              <a:gd name="connsiteY4" fmla="*/ 1410447 h 1810870"/>
              <a:gd name="connsiteX0" fmla="*/ 0 w 9161929"/>
              <a:gd name="connsiteY0" fmla="*/ 0 h 400423"/>
              <a:gd name="connsiteX1" fmla="*/ 9161929 w 9161929"/>
              <a:gd name="connsiteY1" fmla="*/ 95623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9976 w 9161929"/>
              <a:gd name="connsiteY1" fmla="*/ 19124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1957 h 402380"/>
              <a:gd name="connsiteX1" fmla="*/ 9144000 w 9161929"/>
              <a:gd name="connsiteY1" fmla="*/ 109533 h 402380"/>
              <a:gd name="connsiteX2" fmla="*/ 9161929 w 9161929"/>
              <a:gd name="connsiteY2" fmla="*/ 402380 h 402380"/>
              <a:gd name="connsiteX3" fmla="*/ 5976 w 9161929"/>
              <a:gd name="connsiteY3" fmla="*/ 246992 h 402380"/>
              <a:gd name="connsiteX4" fmla="*/ 0 w 9161929"/>
              <a:gd name="connsiteY4" fmla="*/ 1957 h 402380"/>
              <a:gd name="connsiteX0" fmla="*/ 0 w 9161929"/>
              <a:gd name="connsiteY0" fmla="*/ 2559 h 402982"/>
              <a:gd name="connsiteX1" fmla="*/ 9144000 w 9161929"/>
              <a:gd name="connsiteY1" fmla="*/ 110135 h 402982"/>
              <a:gd name="connsiteX2" fmla="*/ 9161929 w 9161929"/>
              <a:gd name="connsiteY2" fmla="*/ 402982 h 402982"/>
              <a:gd name="connsiteX3" fmla="*/ 5976 w 9161929"/>
              <a:gd name="connsiteY3" fmla="*/ 247594 h 402982"/>
              <a:gd name="connsiteX4" fmla="*/ 0 w 9161929"/>
              <a:gd name="connsiteY4" fmla="*/ 2559 h 402982"/>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41652"/>
              <a:gd name="connsiteX1" fmla="*/ 9144000 w 9161929"/>
              <a:gd name="connsiteY1" fmla="*/ 107576 h 441652"/>
              <a:gd name="connsiteX2" fmla="*/ 9161929 w 9161929"/>
              <a:gd name="connsiteY2" fmla="*/ 400423 h 441652"/>
              <a:gd name="connsiteX3" fmla="*/ 5976 w 9161929"/>
              <a:gd name="connsiteY3" fmla="*/ 245035 h 441652"/>
              <a:gd name="connsiteX4" fmla="*/ 0 w 9161929"/>
              <a:gd name="connsiteY4" fmla="*/ 0 h 441652"/>
              <a:gd name="connsiteX0" fmla="*/ 0 w 9161929"/>
              <a:gd name="connsiteY0" fmla="*/ 0 h 472675"/>
              <a:gd name="connsiteX1" fmla="*/ 9144000 w 9161929"/>
              <a:gd name="connsiteY1" fmla="*/ 107576 h 472675"/>
              <a:gd name="connsiteX2" fmla="*/ 9161929 w 9161929"/>
              <a:gd name="connsiteY2" fmla="*/ 400423 h 472675"/>
              <a:gd name="connsiteX3" fmla="*/ 5976 w 9161929"/>
              <a:gd name="connsiteY3" fmla="*/ 245035 h 472675"/>
              <a:gd name="connsiteX4" fmla="*/ 0 w 9161929"/>
              <a:gd name="connsiteY4" fmla="*/ 0 h 472675"/>
              <a:gd name="connsiteX0" fmla="*/ 0 w 9161929"/>
              <a:gd name="connsiteY0" fmla="*/ 0 h 465200"/>
              <a:gd name="connsiteX1" fmla="*/ 9144000 w 9161929"/>
              <a:gd name="connsiteY1" fmla="*/ 107576 h 465200"/>
              <a:gd name="connsiteX2" fmla="*/ 9161929 w 9161929"/>
              <a:gd name="connsiteY2" fmla="*/ 400423 h 465200"/>
              <a:gd name="connsiteX3" fmla="*/ 5976 w 9161929"/>
              <a:gd name="connsiteY3" fmla="*/ 245035 h 465200"/>
              <a:gd name="connsiteX4" fmla="*/ 0 w 9161929"/>
              <a:gd name="connsiteY4" fmla="*/ 0 h 465200"/>
              <a:gd name="connsiteX0" fmla="*/ 0 w 9149976"/>
              <a:gd name="connsiteY0" fmla="*/ 0 h 430862"/>
              <a:gd name="connsiteX1" fmla="*/ 9144000 w 9149976"/>
              <a:gd name="connsiteY1" fmla="*/ 107576 h 430862"/>
              <a:gd name="connsiteX2" fmla="*/ 9149976 w 9149976"/>
              <a:gd name="connsiteY2" fmla="*/ 351858 h 430862"/>
              <a:gd name="connsiteX3" fmla="*/ 5976 w 9149976"/>
              <a:gd name="connsiteY3" fmla="*/ 245035 h 430862"/>
              <a:gd name="connsiteX4" fmla="*/ 0 w 9149976"/>
              <a:gd name="connsiteY4" fmla="*/ 0 h 430862"/>
              <a:gd name="connsiteX0" fmla="*/ 0 w 9155952"/>
              <a:gd name="connsiteY0" fmla="*/ 0 h 430862"/>
              <a:gd name="connsiteX1" fmla="*/ 9155952 w 9155952"/>
              <a:gd name="connsiteY1" fmla="*/ 107576 h 430862"/>
              <a:gd name="connsiteX2" fmla="*/ 9149976 w 9155952"/>
              <a:gd name="connsiteY2" fmla="*/ 351858 h 430862"/>
              <a:gd name="connsiteX3" fmla="*/ 5976 w 9155952"/>
              <a:gd name="connsiteY3" fmla="*/ 245035 h 430862"/>
              <a:gd name="connsiteX4" fmla="*/ 0 w 9155952"/>
              <a:gd name="connsiteY4" fmla="*/ 0 h 430862"/>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35488"/>
              <a:gd name="connsiteX1" fmla="*/ 9155952 w 9155952"/>
              <a:gd name="connsiteY1" fmla="*/ 107576 h 435488"/>
              <a:gd name="connsiteX2" fmla="*/ 9149976 w 9155952"/>
              <a:gd name="connsiteY2" fmla="*/ 351858 h 435488"/>
              <a:gd name="connsiteX3" fmla="*/ 5976 w 9155952"/>
              <a:gd name="connsiteY3" fmla="*/ 245035 h 435488"/>
              <a:gd name="connsiteX4" fmla="*/ 0 w 9155952"/>
              <a:gd name="connsiteY4" fmla="*/ 0 h 435488"/>
              <a:gd name="connsiteX0" fmla="*/ 0 w 9155952"/>
              <a:gd name="connsiteY0" fmla="*/ 0 h 413457"/>
              <a:gd name="connsiteX1" fmla="*/ 9155952 w 9155952"/>
              <a:gd name="connsiteY1" fmla="*/ 107576 h 413457"/>
              <a:gd name="connsiteX2" fmla="*/ 9149976 w 9155952"/>
              <a:gd name="connsiteY2" fmla="*/ 351858 h 413457"/>
              <a:gd name="connsiteX3" fmla="*/ 5976 w 9155952"/>
              <a:gd name="connsiteY3" fmla="*/ 245035 h 413457"/>
              <a:gd name="connsiteX4" fmla="*/ 0 w 9155952"/>
              <a:gd name="connsiteY4" fmla="*/ 0 h 413457"/>
              <a:gd name="connsiteX0" fmla="*/ 0 w 9155952"/>
              <a:gd name="connsiteY0" fmla="*/ 0 h 351858"/>
              <a:gd name="connsiteX1" fmla="*/ 9155952 w 9155952"/>
              <a:gd name="connsiteY1" fmla="*/ 107576 h 351858"/>
              <a:gd name="connsiteX2" fmla="*/ 9149976 w 9155952"/>
              <a:gd name="connsiteY2" fmla="*/ 351858 h 351858"/>
              <a:gd name="connsiteX3" fmla="*/ 5976 w 9155952"/>
              <a:gd name="connsiteY3" fmla="*/ 245035 h 351858"/>
              <a:gd name="connsiteX4" fmla="*/ 0 w 9155952"/>
              <a:gd name="connsiteY4" fmla="*/ 0 h 351858"/>
              <a:gd name="connsiteX0" fmla="*/ 0 w 9155952"/>
              <a:gd name="connsiteY0" fmla="*/ 0 h 408476"/>
              <a:gd name="connsiteX1" fmla="*/ 9155952 w 9155952"/>
              <a:gd name="connsiteY1" fmla="*/ 107576 h 408476"/>
              <a:gd name="connsiteX2" fmla="*/ 9149976 w 9155952"/>
              <a:gd name="connsiteY2" fmla="*/ 351858 h 408476"/>
              <a:gd name="connsiteX3" fmla="*/ 5976 w 9155952"/>
              <a:gd name="connsiteY3" fmla="*/ 245035 h 408476"/>
              <a:gd name="connsiteX4" fmla="*/ 0 w 9155952"/>
              <a:gd name="connsiteY4" fmla="*/ 0 h 408476"/>
              <a:gd name="connsiteX0" fmla="*/ 0 w 9155952"/>
              <a:gd name="connsiteY0" fmla="*/ 0 h 436223"/>
              <a:gd name="connsiteX1" fmla="*/ 9155952 w 9155952"/>
              <a:gd name="connsiteY1" fmla="*/ 107576 h 436223"/>
              <a:gd name="connsiteX2" fmla="*/ 9149976 w 9155952"/>
              <a:gd name="connsiteY2" fmla="*/ 351858 h 436223"/>
              <a:gd name="connsiteX3" fmla="*/ 5976 w 9155952"/>
              <a:gd name="connsiteY3" fmla="*/ 245035 h 436223"/>
              <a:gd name="connsiteX4" fmla="*/ 0 w 9155952"/>
              <a:gd name="connsiteY4" fmla="*/ 0 h 436223"/>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49976"/>
              <a:gd name="connsiteY0" fmla="*/ 0 h 424791"/>
              <a:gd name="connsiteX1" fmla="*/ 9143999 w 9149976"/>
              <a:gd name="connsiteY1" fmla="*/ 152903 h 424791"/>
              <a:gd name="connsiteX2" fmla="*/ 9149976 w 9149976"/>
              <a:gd name="connsiteY2" fmla="*/ 351858 h 424791"/>
              <a:gd name="connsiteX3" fmla="*/ 5976 w 9149976"/>
              <a:gd name="connsiteY3" fmla="*/ 245035 h 424791"/>
              <a:gd name="connsiteX4" fmla="*/ 0 w 9149976"/>
              <a:gd name="connsiteY4" fmla="*/ 0 h 424791"/>
              <a:gd name="connsiteX0" fmla="*/ 0 w 9149976"/>
              <a:gd name="connsiteY0" fmla="*/ 0 h 424791"/>
              <a:gd name="connsiteX1" fmla="*/ 9143999 w 9149976"/>
              <a:gd name="connsiteY1" fmla="*/ 152903 h 424791"/>
              <a:gd name="connsiteX2" fmla="*/ 9149976 w 9149976"/>
              <a:gd name="connsiteY2" fmla="*/ 351858 h 424791"/>
              <a:gd name="connsiteX3" fmla="*/ 5976 w 9149976"/>
              <a:gd name="connsiteY3" fmla="*/ 245035 h 424791"/>
              <a:gd name="connsiteX4" fmla="*/ 0 w 9149976"/>
              <a:gd name="connsiteY4" fmla="*/ 0 h 424791"/>
              <a:gd name="connsiteX0" fmla="*/ 0 w 9161929"/>
              <a:gd name="connsiteY0" fmla="*/ 0 h 363276"/>
              <a:gd name="connsiteX1" fmla="*/ 9155952 w 9161929"/>
              <a:gd name="connsiteY1" fmla="*/ 91388 h 363276"/>
              <a:gd name="connsiteX2" fmla="*/ 9161929 w 9161929"/>
              <a:gd name="connsiteY2" fmla="*/ 290343 h 363276"/>
              <a:gd name="connsiteX3" fmla="*/ 17929 w 9161929"/>
              <a:gd name="connsiteY3" fmla="*/ 183520 h 363276"/>
              <a:gd name="connsiteX4" fmla="*/ 0 w 9161929"/>
              <a:gd name="connsiteY4" fmla="*/ 0 h 363276"/>
              <a:gd name="connsiteX0" fmla="*/ 0 w 9161929"/>
              <a:gd name="connsiteY0" fmla="*/ 0 h 363276"/>
              <a:gd name="connsiteX1" fmla="*/ 9155952 w 9161929"/>
              <a:gd name="connsiteY1" fmla="*/ 91388 h 363276"/>
              <a:gd name="connsiteX2" fmla="*/ 9161929 w 9161929"/>
              <a:gd name="connsiteY2" fmla="*/ 290343 h 363276"/>
              <a:gd name="connsiteX3" fmla="*/ 17929 w 9161929"/>
              <a:gd name="connsiteY3" fmla="*/ 183520 h 363276"/>
              <a:gd name="connsiteX4" fmla="*/ 0 w 9161929"/>
              <a:gd name="connsiteY4" fmla="*/ 0 h 363276"/>
              <a:gd name="connsiteX0" fmla="*/ 0 w 9173881"/>
              <a:gd name="connsiteY0" fmla="*/ 0 h 363276"/>
              <a:gd name="connsiteX1" fmla="*/ 9173881 w 9173881"/>
              <a:gd name="connsiteY1" fmla="*/ 91388 h 363276"/>
              <a:gd name="connsiteX2" fmla="*/ 9161929 w 9173881"/>
              <a:gd name="connsiteY2" fmla="*/ 290343 h 363276"/>
              <a:gd name="connsiteX3" fmla="*/ 17929 w 9173881"/>
              <a:gd name="connsiteY3" fmla="*/ 183520 h 363276"/>
              <a:gd name="connsiteX4" fmla="*/ 0 w 9173881"/>
              <a:gd name="connsiteY4" fmla="*/ 0 h 363276"/>
              <a:gd name="connsiteX0" fmla="*/ 0 w 9179858"/>
              <a:gd name="connsiteY0" fmla="*/ 0 h 363276"/>
              <a:gd name="connsiteX1" fmla="*/ 9173881 w 9179858"/>
              <a:gd name="connsiteY1" fmla="*/ 91388 h 363276"/>
              <a:gd name="connsiteX2" fmla="*/ 9179858 w 9179858"/>
              <a:gd name="connsiteY2" fmla="*/ 290343 h 363276"/>
              <a:gd name="connsiteX3" fmla="*/ 17929 w 9179858"/>
              <a:gd name="connsiteY3" fmla="*/ 183520 h 363276"/>
              <a:gd name="connsiteX4" fmla="*/ 0 w 9179858"/>
              <a:gd name="connsiteY4" fmla="*/ 0 h 363276"/>
              <a:gd name="connsiteX0" fmla="*/ 5977 w 9185835"/>
              <a:gd name="connsiteY0" fmla="*/ 0 h 364280"/>
              <a:gd name="connsiteX1" fmla="*/ 9179858 w 9185835"/>
              <a:gd name="connsiteY1" fmla="*/ 91388 h 364280"/>
              <a:gd name="connsiteX2" fmla="*/ 9185835 w 9185835"/>
              <a:gd name="connsiteY2" fmla="*/ 290343 h 364280"/>
              <a:gd name="connsiteX3" fmla="*/ 0 w 9185835"/>
              <a:gd name="connsiteY3" fmla="*/ 186758 h 364280"/>
              <a:gd name="connsiteX4" fmla="*/ 5977 w 9185835"/>
              <a:gd name="connsiteY4" fmla="*/ 0 h 364280"/>
              <a:gd name="connsiteX0" fmla="*/ 5977 w 9189517"/>
              <a:gd name="connsiteY0" fmla="*/ 0 h 364280"/>
              <a:gd name="connsiteX1" fmla="*/ 9189517 w 9189517"/>
              <a:gd name="connsiteY1" fmla="*/ 93995 h 364280"/>
              <a:gd name="connsiteX2" fmla="*/ 9185835 w 9189517"/>
              <a:gd name="connsiteY2" fmla="*/ 290343 h 364280"/>
              <a:gd name="connsiteX3" fmla="*/ 0 w 9189517"/>
              <a:gd name="connsiteY3" fmla="*/ 186758 h 364280"/>
              <a:gd name="connsiteX4" fmla="*/ 5977 w 9189517"/>
              <a:gd name="connsiteY4" fmla="*/ 0 h 364280"/>
              <a:gd name="connsiteX0" fmla="*/ 5977 w 9186028"/>
              <a:gd name="connsiteY0" fmla="*/ 140114 h 504394"/>
              <a:gd name="connsiteX1" fmla="*/ 9183232 w 9186028"/>
              <a:gd name="connsiteY1" fmla="*/ 0 h 504394"/>
              <a:gd name="connsiteX2" fmla="*/ 9185835 w 9186028"/>
              <a:gd name="connsiteY2" fmla="*/ 430457 h 504394"/>
              <a:gd name="connsiteX3" fmla="*/ 0 w 9186028"/>
              <a:gd name="connsiteY3" fmla="*/ 326872 h 504394"/>
              <a:gd name="connsiteX4" fmla="*/ 5977 w 9186028"/>
              <a:gd name="connsiteY4" fmla="*/ 140114 h 504394"/>
              <a:gd name="connsiteX0" fmla="*/ 5977 w 9183232"/>
              <a:gd name="connsiteY0" fmla="*/ 140114 h 395988"/>
              <a:gd name="connsiteX1" fmla="*/ 9183232 w 9183232"/>
              <a:gd name="connsiteY1" fmla="*/ 0 h 395988"/>
              <a:gd name="connsiteX2" fmla="*/ 9179550 w 9183232"/>
              <a:gd name="connsiteY2" fmla="*/ 162419 h 395988"/>
              <a:gd name="connsiteX3" fmla="*/ 0 w 9183232"/>
              <a:gd name="connsiteY3" fmla="*/ 326872 h 395988"/>
              <a:gd name="connsiteX4" fmla="*/ 5977 w 9183232"/>
              <a:gd name="connsiteY4" fmla="*/ 140114 h 395988"/>
              <a:gd name="connsiteX0" fmla="*/ 5977 w 9183232"/>
              <a:gd name="connsiteY0" fmla="*/ 99400 h 395988"/>
              <a:gd name="connsiteX1" fmla="*/ 9183232 w 9183232"/>
              <a:gd name="connsiteY1" fmla="*/ 0 h 395988"/>
              <a:gd name="connsiteX2" fmla="*/ 9179550 w 9183232"/>
              <a:gd name="connsiteY2" fmla="*/ 162419 h 395988"/>
              <a:gd name="connsiteX3" fmla="*/ 0 w 9183232"/>
              <a:gd name="connsiteY3" fmla="*/ 326872 h 395988"/>
              <a:gd name="connsiteX4" fmla="*/ 5977 w 9183232"/>
              <a:gd name="connsiteY4" fmla="*/ 99400 h 395988"/>
              <a:gd name="connsiteX0" fmla="*/ 12262 w 9189517"/>
              <a:gd name="connsiteY0" fmla="*/ 99400 h 353428"/>
              <a:gd name="connsiteX1" fmla="*/ 9189517 w 9189517"/>
              <a:gd name="connsiteY1" fmla="*/ 0 h 353428"/>
              <a:gd name="connsiteX2" fmla="*/ 9185835 w 9189517"/>
              <a:gd name="connsiteY2" fmla="*/ 162419 h 353428"/>
              <a:gd name="connsiteX3" fmla="*/ 0 w 9189517"/>
              <a:gd name="connsiteY3" fmla="*/ 272586 h 353428"/>
              <a:gd name="connsiteX4" fmla="*/ 12262 w 9189517"/>
              <a:gd name="connsiteY4" fmla="*/ 99400 h 353428"/>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98498"/>
              <a:gd name="connsiteY0" fmla="*/ 99400 h 367848"/>
              <a:gd name="connsiteX1" fmla="*/ 9189517 w 9198498"/>
              <a:gd name="connsiteY1" fmla="*/ 0 h 367848"/>
              <a:gd name="connsiteX2" fmla="*/ 9198406 w 9198498"/>
              <a:gd name="connsiteY2" fmla="*/ 165812 h 367848"/>
              <a:gd name="connsiteX3" fmla="*/ 0 w 9198498"/>
              <a:gd name="connsiteY3" fmla="*/ 272586 h 367848"/>
              <a:gd name="connsiteX4" fmla="*/ 12262 w 9198498"/>
              <a:gd name="connsiteY4" fmla="*/ 99400 h 367848"/>
              <a:gd name="connsiteX0" fmla="*/ 12262 w 9202088"/>
              <a:gd name="connsiteY0" fmla="*/ 102793 h 371241"/>
              <a:gd name="connsiteX1" fmla="*/ 9202088 w 9202088"/>
              <a:gd name="connsiteY1" fmla="*/ 0 h 371241"/>
              <a:gd name="connsiteX2" fmla="*/ 9198406 w 9202088"/>
              <a:gd name="connsiteY2" fmla="*/ 169205 h 371241"/>
              <a:gd name="connsiteX3" fmla="*/ 0 w 9202088"/>
              <a:gd name="connsiteY3" fmla="*/ 275979 h 371241"/>
              <a:gd name="connsiteX4" fmla="*/ 12262 w 9202088"/>
              <a:gd name="connsiteY4" fmla="*/ 102793 h 371241"/>
              <a:gd name="connsiteX0" fmla="*/ 0 w 9202397"/>
              <a:gd name="connsiteY0" fmla="*/ 106186 h 371241"/>
              <a:gd name="connsiteX1" fmla="*/ 9202397 w 9202397"/>
              <a:gd name="connsiteY1" fmla="*/ 0 h 371241"/>
              <a:gd name="connsiteX2" fmla="*/ 9198715 w 9202397"/>
              <a:gd name="connsiteY2" fmla="*/ 169205 h 371241"/>
              <a:gd name="connsiteX3" fmla="*/ 309 w 9202397"/>
              <a:gd name="connsiteY3" fmla="*/ 275979 h 371241"/>
              <a:gd name="connsiteX4" fmla="*/ 0 w 9202397"/>
              <a:gd name="connsiteY4" fmla="*/ 106186 h 371241"/>
              <a:gd name="connsiteX0" fmla="*/ 0 w 9202397"/>
              <a:gd name="connsiteY0" fmla="*/ 106186 h 376333"/>
              <a:gd name="connsiteX1" fmla="*/ 9202397 w 9202397"/>
              <a:gd name="connsiteY1" fmla="*/ 0 h 376333"/>
              <a:gd name="connsiteX2" fmla="*/ 9198715 w 9202397"/>
              <a:gd name="connsiteY2" fmla="*/ 169205 h 376333"/>
              <a:gd name="connsiteX3" fmla="*/ 6595 w 9202397"/>
              <a:gd name="connsiteY3" fmla="*/ 282765 h 376333"/>
              <a:gd name="connsiteX4" fmla="*/ 0 w 9202397"/>
              <a:gd name="connsiteY4" fmla="*/ 106186 h 376333"/>
              <a:gd name="connsiteX0" fmla="*/ 0 w 9202397"/>
              <a:gd name="connsiteY0" fmla="*/ 106186 h 376333"/>
              <a:gd name="connsiteX1" fmla="*/ 9202397 w 9202397"/>
              <a:gd name="connsiteY1" fmla="*/ 0 h 376333"/>
              <a:gd name="connsiteX2" fmla="*/ 9198715 w 9202397"/>
              <a:gd name="connsiteY2" fmla="*/ 169205 h 376333"/>
              <a:gd name="connsiteX3" fmla="*/ 6595 w 9202397"/>
              <a:gd name="connsiteY3" fmla="*/ 282765 h 376333"/>
              <a:gd name="connsiteX4" fmla="*/ 0 w 9202397"/>
              <a:gd name="connsiteY4" fmla="*/ 106186 h 376333"/>
              <a:gd name="connsiteX0" fmla="*/ 0 w 9202397"/>
              <a:gd name="connsiteY0" fmla="*/ 106186 h 376333"/>
              <a:gd name="connsiteX1" fmla="*/ 9202397 w 9202397"/>
              <a:gd name="connsiteY1" fmla="*/ 0 h 376333"/>
              <a:gd name="connsiteX2" fmla="*/ 9198715 w 9202397"/>
              <a:gd name="connsiteY2" fmla="*/ 169205 h 376333"/>
              <a:gd name="connsiteX3" fmla="*/ 6595 w 9202397"/>
              <a:gd name="connsiteY3" fmla="*/ 282765 h 376333"/>
              <a:gd name="connsiteX4" fmla="*/ 0 w 9202397"/>
              <a:gd name="connsiteY4" fmla="*/ 106186 h 3763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202397" h="376333">
                <a:moveTo>
                  <a:pt x="0" y="106186"/>
                </a:moveTo>
                <a:cubicBezTo>
                  <a:pt x="1875883" y="315636"/>
                  <a:pt x="6206009" y="150079"/>
                  <a:pt x="9202397" y="0"/>
                </a:cubicBezTo>
                <a:cubicBezTo>
                  <a:pt x="9201170" y="65449"/>
                  <a:pt x="9199942" y="103756"/>
                  <a:pt x="9198715" y="169205"/>
                </a:cubicBezTo>
                <a:cubicBezTo>
                  <a:pt x="4871750" y="305192"/>
                  <a:pt x="1254844" y="491365"/>
                  <a:pt x="6595" y="282765"/>
                </a:cubicBezTo>
                <a:lnTo>
                  <a:pt x="0" y="106186"/>
                </a:lnTo>
                <a:close/>
              </a:path>
            </a:pathLst>
          </a:custGeom>
          <a:solidFill>
            <a:srgbClr val="00B7A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9" name="Straight Connector 8">
            <a:extLst>
              <a:ext uri="{FF2B5EF4-FFF2-40B4-BE49-F238E27FC236}">
                <a16:creationId xmlns:a16="http://schemas.microsoft.com/office/drawing/2014/main" id="{596DC7F2-934F-83BB-3F2A-4D01B3BE8C53}"/>
              </a:ext>
            </a:extLst>
          </p:cNvPr>
          <p:cNvCxnSpPr/>
          <p:nvPr userDrawn="1"/>
        </p:nvCxnSpPr>
        <p:spPr>
          <a:xfrm>
            <a:off x="720247" y="2223370"/>
            <a:ext cx="0" cy="3901857"/>
          </a:xfrm>
          <a:prstGeom prst="line">
            <a:avLst/>
          </a:prstGeom>
          <a:ln>
            <a:solidFill>
              <a:srgbClr val="00B7AE"/>
            </a:solidFill>
          </a:ln>
        </p:spPr>
        <p:style>
          <a:lnRef idx="1">
            <a:schemeClr val="accent1"/>
          </a:lnRef>
          <a:fillRef idx="0">
            <a:schemeClr val="accent1"/>
          </a:fillRef>
          <a:effectRef idx="0">
            <a:schemeClr val="accent1"/>
          </a:effectRef>
          <a:fontRef idx="minor">
            <a:schemeClr val="tx1"/>
          </a:fontRef>
        </p:style>
      </p:cxnSp>
      <p:sp>
        <p:nvSpPr>
          <p:cNvPr id="18" name="Text Placeholder 4">
            <a:extLst>
              <a:ext uri="{FF2B5EF4-FFF2-40B4-BE49-F238E27FC236}">
                <a16:creationId xmlns:a16="http://schemas.microsoft.com/office/drawing/2014/main" id="{AB9096E5-2E96-3B22-183D-62C12A1810CA}"/>
              </a:ext>
            </a:extLst>
          </p:cNvPr>
          <p:cNvSpPr>
            <a:spLocks noGrp="1"/>
          </p:cNvSpPr>
          <p:nvPr>
            <p:ph type="body" sz="quarter" idx="13" hasCustomPrompt="1"/>
          </p:nvPr>
        </p:nvSpPr>
        <p:spPr>
          <a:xfrm>
            <a:off x="613775" y="413971"/>
            <a:ext cx="7985344" cy="1158745"/>
          </a:xfrm>
          <a:prstGeom prst="rect">
            <a:avLst/>
          </a:prstGeom>
        </p:spPr>
        <p:txBody>
          <a:bodyPr anchor="t"/>
          <a:lstStyle>
            <a:lvl1pPr marL="0" indent="0">
              <a:spcBef>
                <a:spcPts val="0"/>
              </a:spcBef>
              <a:buFontTx/>
              <a:buNone/>
              <a:defRPr sz="1800">
                <a:solidFill>
                  <a:schemeClr val="bg1"/>
                </a:solidFill>
                <a:latin typeface="Rubik Medium" panose="02000604000000020004" pitchFamily="2" charset="-79"/>
                <a:cs typeface="Rubik Medium" panose="02000604000000020004" pitchFamily="2" charset="-79"/>
              </a:defRPr>
            </a:lvl1pPr>
          </a:lstStyle>
          <a:p>
            <a:pPr fontAlgn="b"/>
            <a:r>
              <a:rPr lang="en-GB" baseline="0">
                <a:solidFill>
                  <a:schemeClr val="bg1"/>
                </a:solidFill>
              </a:rPr>
              <a:t>Click to edit two lines of text to add further information</a:t>
            </a:r>
          </a:p>
          <a:p>
            <a:pPr marL="0" marR="0" lvl="0" indent="0" algn="l" defTabSz="914400" rtl="0" eaLnBrk="1" fontAlgn="b" latinLnBrk="0" hangingPunct="1">
              <a:lnSpc>
                <a:spcPct val="90000"/>
              </a:lnSpc>
              <a:spcBef>
                <a:spcPts val="0"/>
              </a:spcBef>
              <a:spcAft>
                <a:spcPts val="0"/>
              </a:spcAft>
              <a:buClrTx/>
              <a:buSzTx/>
              <a:buFontTx/>
              <a:buNone/>
              <a:tabLst/>
              <a:defRPr/>
            </a:pPr>
            <a:r>
              <a:rPr lang="en-GB" baseline="0">
                <a:solidFill>
                  <a:schemeClr val="bg1"/>
                </a:solidFill>
              </a:rPr>
              <a:t>Click to edit two lines of text to add further information</a:t>
            </a:r>
          </a:p>
          <a:p>
            <a:pPr fontAlgn="b"/>
            <a:endParaRPr lang="en-GB" baseline="0">
              <a:solidFill>
                <a:schemeClr val="bg1"/>
              </a:solidFill>
            </a:endParaRPr>
          </a:p>
        </p:txBody>
      </p:sp>
      <p:sp>
        <p:nvSpPr>
          <p:cNvPr id="2" name="Text Placeholder 2">
            <a:extLst>
              <a:ext uri="{FF2B5EF4-FFF2-40B4-BE49-F238E27FC236}">
                <a16:creationId xmlns:a16="http://schemas.microsoft.com/office/drawing/2014/main" id="{BA409040-68BE-A5BA-FDAB-664CDEADE2A0}"/>
              </a:ext>
            </a:extLst>
          </p:cNvPr>
          <p:cNvSpPr>
            <a:spLocks noGrp="1"/>
          </p:cNvSpPr>
          <p:nvPr>
            <p:ph type="body" sz="quarter" idx="10" hasCustomPrompt="1"/>
          </p:nvPr>
        </p:nvSpPr>
        <p:spPr>
          <a:xfrm>
            <a:off x="791132" y="2176356"/>
            <a:ext cx="3780868" cy="3948871"/>
          </a:xfrm>
          <a:prstGeom prst="rect">
            <a:avLst/>
          </a:prstGeom>
        </p:spPr>
        <p:txBody>
          <a:bodyPr/>
          <a:lstStyle>
            <a:lvl1pPr marL="0" marR="0" indent="0" algn="l" defTabSz="914400" rtl="0" eaLnBrk="1" fontAlgn="auto" latinLnBrk="0" hangingPunct="1">
              <a:lnSpc>
                <a:spcPct val="90000"/>
              </a:lnSpc>
              <a:spcBef>
                <a:spcPts val="800"/>
              </a:spcBef>
              <a:spcAft>
                <a:spcPts val="0"/>
              </a:spcAft>
              <a:buClrTx/>
              <a:buSzTx/>
              <a:buFontTx/>
              <a:buNone/>
              <a:tabLst/>
              <a:defRPr lang="en-GB" sz="1200" b="1" i="0" smtClean="0">
                <a:solidFill>
                  <a:schemeClr val="tx1"/>
                </a:solidFill>
                <a:effectLst/>
                <a:latin typeface="Lato" panose="020F0502020204030203" pitchFamily="34" charset="77"/>
                <a:cs typeface="Rubik Medium" panose="02000604000000020004" pitchFamily="2" charset="-79"/>
              </a:defRPr>
            </a:lvl1pPr>
            <a:lvl2pPr marL="0" indent="0">
              <a:buFont typeface="Arial" panose="020B0604020202020204" pitchFamily="34" charset="0"/>
              <a:buChar char="•"/>
              <a:defRPr sz="1200">
                <a:latin typeface="Lato" panose="020F0502020204030203" pitchFamily="34" charset="77"/>
              </a:defRPr>
            </a:lvl2pPr>
            <a:lvl3pPr>
              <a:buFontTx/>
              <a:buNone/>
              <a:defRPr/>
            </a:lvl3pPr>
            <a:lvl4pPr>
              <a:buFontTx/>
              <a:buNone/>
              <a:defRPr/>
            </a:lvl4pPr>
            <a:lvl5pPr>
              <a:buFontTx/>
              <a:buNone/>
              <a:defRPr/>
            </a:lvl5pPr>
          </a:lstStyle>
          <a:p>
            <a:pPr lvl="0"/>
            <a:r>
              <a:rPr lang="en-GB"/>
              <a:t>Use bold heading for single line main title</a:t>
            </a:r>
          </a:p>
          <a:p>
            <a:pPr marL="0" marR="0" lvl="1" indent="0" algn="l" defTabSz="914400" rtl="0" eaLnBrk="1" fontAlgn="auto" latinLnBrk="0" hangingPunct="1">
              <a:lnSpc>
                <a:spcPct val="90000"/>
              </a:lnSpc>
              <a:spcBef>
                <a:spcPts val="500"/>
              </a:spcBef>
              <a:spcAft>
                <a:spcPts val="0"/>
              </a:spcAft>
              <a:buClrTx/>
              <a:buSzTx/>
              <a:buFontTx/>
              <a:buNone/>
              <a:tabLst/>
              <a:defRPr/>
            </a:pPr>
            <a:r>
              <a:rPr lang="en-GB"/>
              <a:t>Use body text for running text in paragraphs, with line breaks between</a:t>
            </a:r>
          </a:p>
        </p:txBody>
      </p:sp>
      <p:sp>
        <p:nvSpPr>
          <p:cNvPr id="4" name="Text Placeholder 2">
            <a:extLst>
              <a:ext uri="{FF2B5EF4-FFF2-40B4-BE49-F238E27FC236}">
                <a16:creationId xmlns:a16="http://schemas.microsoft.com/office/drawing/2014/main" id="{2CE17C68-D9D3-CA0A-F50F-FEE318EB9D90}"/>
              </a:ext>
            </a:extLst>
          </p:cNvPr>
          <p:cNvSpPr>
            <a:spLocks noGrp="1"/>
          </p:cNvSpPr>
          <p:nvPr>
            <p:ph type="body" sz="quarter" idx="14" hasCustomPrompt="1"/>
          </p:nvPr>
        </p:nvSpPr>
        <p:spPr>
          <a:xfrm>
            <a:off x="4818251" y="2176356"/>
            <a:ext cx="3780868" cy="3948871"/>
          </a:xfrm>
          <a:prstGeom prst="rect">
            <a:avLst/>
          </a:prstGeom>
        </p:spPr>
        <p:txBody>
          <a:bodyPr/>
          <a:lstStyle>
            <a:lvl1pPr marL="0" indent="0">
              <a:spcBef>
                <a:spcPts val="800"/>
              </a:spcBef>
              <a:buFontTx/>
              <a:buNone/>
              <a:defRPr lang="en-GB" sz="1200" b="1" i="0" smtClean="0">
                <a:solidFill>
                  <a:schemeClr val="tx1"/>
                </a:solidFill>
                <a:effectLst/>
                <a:latin typeface="Lato" panose="020F0502020204030203" pitchFamily="34" charset="77"/>
                <a:cs typeface="Rubik Medium" panose="02000604000000020004" pitchFamily="2" charset="-79"/>
              </a:defRPr>
            </a:lvl1pPr>
            <a:lvl2pPr marL="171450" indent="-171450" algn="l">
              <a:buFont typeface="Arial" panose="020B0604020202020204" pitchFamily="34" charset="0"/>
              <a:buChar char="•"/>
              <a:defRPr sz="1200" b="0" i="0">
                <a:latin typeface="Lato" panose="020F0502020204030203" pitchFamily="34" charset="77"/>
              </a:defRPr>
            </a:lvl2pPr>
            <a:lvl3pPr indent="0" algn="l">
              <a:lnSpc>
                <a:spcPct val="100000"/>
              </a:lnSpc>
              <a:buFontTx/>
              <a:buNone/>
              <a:defRPr sz="1200" b="0" i="0">
                <a:latin typeface="Lato" panose="020F0502020204030203" pitchFamily="34" charset="77"/>
              </a:defRPr>
            </a:lvl3pPr>
            <a:lvl4pPr indent="0" algn="l">
              <a:lnSpc>
                <a:spcPct val="100000"/>
              </a:lnSpc>
              <a:buFontTx/>
              <a:buNone/>
              <a:defRPr sz="1200" b="0" i="0">
                <a:latin typeface="Lato" panose="020F0502020204030203" pitchFamily="34" charset="77"/>
              </a:defRPr>
            </a:lvl4pPr>
            <a:lvl5pPr>
              <a:buFontTx/>
              <a:buNone/>
              <a:defRPr/>
            </a:lvl5pPr>
          </a:lstStyle>
          <a:p>
            <a:pPr lvl="0"/>
            <a:r>
              <a:rPr lang="en-GB"/>
              <a:t>Use bold heading for single line main title</a:t>
            </a:r>
          </a:p>
          <a:p>
            <a:pPr marL="0" marR="0" lvl="1" indent="0" algn="l" defTabSz="914400" rtl="0" eaLnBrk="1" fontAlgn="auto" latinLnBrk="0" hangingPunct="1">
              <a:lnSpc>
                <a:spcPct val="90000"/>
              </a:lnSpc>
              <a:spcBef>
                <a:spcPts val="500"/>
              </a:spcBef>
              <a:spcAft>
                <a:spcPts val="0"/>
              </a:spcAft>
              <a:buClrTx/>
              <a:buSzTx/>
              <a:buFontTx/>
              <a:buNone/>
              <a:tabLst/>
              <a:defRPr/>
            </a:pPr>
            <a:r>
              <a:rPr lang="en-GB"/>
              <a:t>Use body text for running text in paragraphs, with line breaks between</a:t>
            </a:r>
          </a:p>
        </p:txBody>
      </p:sp>
    </p:spTree>
    <p:extLst>
      <p:ext uri="{BB962C8B-B14F-4D97-AF65-F5344CB8AC3E}">
        <p14:creationId xmlns:p14="http://schemas.microsoft.com/office/powerpoint/2010/main" val="976920097"/>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6_Content page text only 2 columns (no numbers)">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3E0B2EE5-C458-B4BC-A4B7-1ADD169CB806}"/>
              </a:ext>
            </a:extLst>
          </p:cNvPr>
          <p:cNvSpPr/>
          <p:nvPr userDrawn="1"/>
        </p:nvSpPr>
        <p:spPr>
          <a:xfrm>
            <a:off x="-12526" y="-6263"/>
            <a:ext cx="9169052" cy="1816807"/>
          </a:xfrm>
          <a:custGeom>
            <a:avLst/>
            <a:gdLst>
              <a:gd name="connsiteX0" fmla="*/ 0 w 9294312"/>
              <a:gd name="connsiteY0" fmla="*/ 0 h 1521912"/>
              <a:gd name="connsiteX1" fmla="*/ 9294312 w 9294312"/>
              <a:gd name="connsiteY1" fmla="*/ 0 h 1521912"/>
              <a:gd name="connsiteX2" fmla="*/ 9294312 w 9294312"/>
              <a:gd name="connsiteY2" fmla="*/ 1521912 h 1521912"/>
              <a:gd name="connsiteX3" fmla="*/ 0 w 9294312"/>
              <a:gd name="connsiteY3" fmla="*/ 1521912 h 1521912"/>
              <a:gd name="connsiteX4" fmla="*/ 0 w 9294312"/>
              <a:gd name="connsiteY4" fmla="*/ 0 h 1521912"/>
              <a:gd name="connsiteX0" fmla="*/ 0 w 9294312"/>
              <a:gd name="connsiteY0" fmla="*/ 0 h 1766170"/>
              <a:gd name="connsiteX1" fmla="*/ 9294312 w 9294312"/>
              <a:gd name="connsiteY1" fmla="*/ 0 h 1766170"/>
              <a:gd name="connsiteX2" fmla="*/ 9294312 w 9294312"/>
              <a:gd name="connsiteY2" fmla="*/ 1521912 h 1766170"/>
              <a:gd name="connsiteX3" fmla="*/ 50104 w 9294312"/>
              <a:gd name="connsiteY3" fmla="*/ 1766170 h 1766170"/>
              <a:gd name="connsiteX4" fmla="*/ 0 w 9294312"/>
              <a:gd name="connsiteY4" fmla="*/ 0 h 1766170"/>
              <a:gd name="connsiteX0" fmla="*/ 0 w 9294312"/>
              <a:gd name="connsiteY0" fmla="*/ 0 h 1908657"/>
              <a:gd name="connsiteX1" fmla="*/ 9294312 w 9294312"/>
              <a:gd name="connsiteY1" fmla="*/ 0 h 1908657"/>
              <a:gd name="connsiteX2" fmla="*/ 9294312 w 9294312"/>
              <a:gd name="connsiteY2" fmla="*/ 1521912 h 1908657"/>
              <a:gd name="connsiteX3" fmla="*/ 50104 w 9294312"/>
              <a:gd name="connsiteY3" fmla="*/ 1766170 h 1908657"/>
              <a:gd name="connsiteX4" fmla="*/ 0 w 9294312"/>
              <a:gd name="connsiteY4" fmla="*/ 0 h 1908657"/>
              <a:gd name="connsiteX0" fmla="*/ 18789 w 9244208"/>
              <a:gd name="connsiteY0" fmla="*/ 338202 h 1908657"/>
              <a:gd name="connsiteX1" fmla="*/ 9244208 w 9244208"/>
              <a:gd name="connsiteY1" fmla="*/ 0 h 1908657"/>
              <a:gd name="connsiteX2" fmla="*/ 9244208 w 9244208"/>
              <a:gd name="connsiteY2" fmla="*/ 1521912 h 1908657"/>
              <a:gd name="connsiteX3" fmla="*/ 0 w 9244208"/>
              <a:gd name="connsiteY3" fmla="*/ 1766170 h 1908657"/>
              <a:gd name="connsiteX4" fmla="*/ 18789 w 9244208"/>
              <a:gd name="connsiteY4" fmla="*/ 338202 h 1908657"/>
              <a:gd name="connsiteX0" fmla="*/ 6263 w 9244208"/>
              <a:gd name="connsiteY0" fmla="*/ 93944 h 1908657"/>
              <a:gd name="connsiteX1" fmla="*/ 9244208 w 9244208"/>
              <a:gd name="connsiteY1" fmla="*/ 0 h 1908657"/>
              <a:gd name="connsiteX2" fmla="*/ 9244208 w 9244208"/>
              <a:gd name="connsiteY2" fmla="*/ 1521912 h 1908657"/>
              <a:gd name="connsiteX3" fmla="*/ 0 w 9244208"/>
              <a:gd name="connsiteY3" fmla="*/ 1766170 h 1908657"/>
              <a:gd name="connsiteX4" fmla="*/ 6263 w 9244208"/>
              <a:gd name="connsiteY4" fmla="*/ 93944 h 1908657"/>
              <a:gd name="connsiteX0" fmla="*/ 6263 w 9244208"/>
              <a:gd name="connsiteY0" fmla="*/ 12525 h 1827238"/>
              <a:gd name="connsiteX1" fmla="*/ 9144000 w 9244208"/>
              <a:gd name="connsiteY1" fmla="*/ 0 h 1827238"/>
              <a:gd name="connsiteX2" fmla="*/ 9244208 w 9244208"/>
              <a:gd name="connsiteY2" fmla="*/ 1440493 h 1827238"/>
              <a:gd name="connsiteX3" fmla="*/ 0 w 9244208"/>
              <a:gd name="connsiteY3" fmla="*/ 1684751 h 1827238"/>
              <a:gd name="connsiteX4" fmla="*/ 6263 w 9244208"/>
              <a:gd name="connsiteY4" fmla="*/ 12525 h 1827238"/>
              <a:gd name="connsiteX0" fmla="*/ 6263 w 9244208"/>
              <a:gd name="connsiteY0" fmla="*/ 0 h 1814713"/>
              <a:gd name="connsiteX1" fmla="*/ 9156526 w 9244208"/>
              <a:gd name="connsiteY1" fmla="*/ 1 h 1814713"/>
              <a:gd name="connsiteX2" fmla="*/ 9244208 w 9244208"/>
              <a:gd name="connsiteY2" fmla="*/ 1427968 h 1814713"/>
              <a:gd name="connsiteX3" fmla="*/ 0 w 9244208"/>
              <a:gd name="connsiteY3" fmla="*/ 1672226 h 1814713"/>
              <a:gd name="connsiteX4" fmla="*/ 6263 w 9244208"/>
              <a:gd name="connsiteY4" fmla="*/ 0 h 1814713"/>
              <a:gd name="connsiteX0" fmla="*/ 6263 w 9156526"/>
              <a:gd name="connsiteY0" fmla="*/ 0 h 1816807"/>
              <a:gd name="connsiteX1" fmla="*/ 9156526 w 9156526"/>
              <a:gd name="connsiteY1" fmla="*/ 1 h 1816807"/>
              <a:gd name="connsiteX2" fmla="*/ 9156526 w 9156526"/>
              <a:gd name="connsiteY2" fmla="*/ 1440494 h 1816807"/>
              <a:gd name="connsiteX3" fmla="*/ 0 w 9156526"/>
              <a:gd name="connsiteY3" fmla="*/ 1672226 h 1816807"/>
              <a:gd name="connsiteX4" fmla="*/ 6263 w 9156526"/>
              <a:gd name="connsiteY4" fmla="*/ 0 h 1816807"/>
              <a:gd name="connsiteX0" fmla="*/ 6263 w 9169052"/>
              <a:gd name="connsiteY0" fmla="*/ 0 h 1816807"/>
              <a:gd name="connsiteX1" fmla="*/ 9156526 w 9169052"/>
              <a:gd name="connsiteY1" fmla="*/ 1 h 1816807"/>
              <a:gd name="connsiteX2" fmla="*/ 9169052 w 9169052"/>
              <a:gd name="connsiteY2" fmla="*/ 1440494 h 1816807"/>
              <a:gd name="connsiteX3" fmla="*/ 0 w 9169052"/>
              <a:gd name="connsiteY3" fmla="*/ 1672226 h 1816807"/>
              <a:gd name="connsiteX4" fmla="*/ 6263 w 9169052"/>
              <a:gd name="connsiteY4" fmla="*/ 0 h 1816807"/>
              <a:gd name="connsiteX0" fmla="*/ 6263 w 9169052"/>
              <a:gd name="connsiteY0" fmla="*/ 0 h 1816807"/>
              <a:gd name="connsiteX1" fmla="*/ 9169052 w 9169052"/>
              <a:gd name="connsiteY1" fmla="*/ 1 h 1816807"/>
              <a:gd name="connsiteX2" fmla="*/ 9169052 w 9169052"/>
              <a:gd name="connsiteY2" fmla="*/ 1440494 h 1816807"/>
              <a:gd name="connsiteX3" fmla="*/ 0 w 9169052"/>
              <a:gd name="connsiteY3" fmla="*/ 1672226 h 1816807"/>
              <a:gd name="connsiteX4" fmla="*/ 6263 w 9169052"/>
              <a:gd name="connsiteY4" fmla="*/ 0 h 18168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69052" h="1816807">
                <a:moveTo>
                  <a:pt x="6263" y="0"/>
                </a:moveTo>
                <a:lnTo>
                  <a:pt x="9169052" y="1"/>
                </a:lnTo>
                <a:lnTo>
                  <a:pt x="9169052" y="1440494"/>
                </a:lnTo>
                <a:cubicBezTo>
                  <a:pt x="6087649" y="1521913"/>
                  <a:pt x="3018773" y="2073059"/>
                  <a:pt x="0" y="1672226"/>
                </a:cubicBezTo>
                <a:cubicBezTo>
                  <a:pt x="2088" y="1114817"/>
                  <a:pt x="4175" y="557409"/>
                  <a:pt x="6263" y="0"/>
                </a:cubicBezTo>
                <a:close/>
              </a:path>
            </a:pathLst>
          </a:custGeom>
          <a:solidFill>
            <a:srgbClr val="F392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Rectangle 8">
            <a:extLst>
              <a:ext uri="{FF2B5EF4-FFF2-40B4-BE49-F238E27FC236}">
                <a16:creationId xmlns:a16="http://schemas.microsoft.com/office/drawing/2014/main" id="{6C7A0EF6-992D-9D58-3CA1-4B956D67F7DE}"/>
              </a:ext>
            </a:extLst>
          </p:cNvPr>
          <p:cNvSpPr/>
          <p:nvPr userDrawn="1"/>
        </p:nvSpPr>
        <p:spPr>
          <a:xfrm>
            <a:off x="-15537" y="1261015"/>
            <a:ext cx="9169470" cy="694684"/>
          </a:xfrm>
          <a:custGeom>
            <a:avLst/>
            <a:gdLst>
              <a:gd name="connsiteX0" fmla="*/ 0 w 9550400"/>
              <a:gd name="connsiteY0" fmla="*/ 0 h 316753"/>
              <a:gd name="connsiteX1" fmla="*/ 9550400 w 9550400"/>
              <a:gd name="connsiteY1" fmla="*/ 0 h 316753"/>
              <a:gd name="connsiteX2" fmla="*/ 9550400 w 9550400"/>
              <a:gd name="connsiteY2" fmla="*/ 316753 h 316753"/>
              <a:gd name="connsiteX3" fmla="*/ 0 w 9550400"/>
              <a:gd name="connsiteY3" fmla="*/ 316753 h 316753"/>
              <a:gd name="connsiteX4" fmla="*/ 0 w 9550400"/>
              <a:gd name="connsiteY4" fmla="*/ 0 h 316753"/>
              <a:gd name="connsiteX0" fmla="*/ 0 w 9550400"/>
              <a:gd name="connsiteY0" fmla="*/ 0 h 1655482"/>
              <a:gd name="connsiteX1" fmla="*/ 9550400 w 9550400"/>
              <a:gd name="connsiteY1" fmla="*/ 0 h 1655482"/>
              <a:gd name="connsiteX2" fmla="*/ 9550400 w 9550400"/>
              <a:gd name="connsiteY2" fmla="*/ 316753 h 1655482"/>
              <a:gd name="connsiteX3" fmla="*/ 304800 w 9550400"/>
              <a:gd name="connsiteY3" fmla="*/ 1655482 h 1655482"/>
              <a:gd name="connsiteX4" fmla="*/ 0 w 9550400"/>
              <a:gd name="connsiteY4" fmla="*/ 0 h 1655482"/>
              <a:gd name="connsiteX0" fmla="*/ 262965 w 9245600"/>
              <a:gd name="connsiteY0" fmla="*/ 1069788 h 1655482"/>
              <a:gd name="connsiteX1" fmla="*/ 9245600 w 9245600"/>
              <a:gd name="connsiteY1" fmla="*/ 0 h 1655482"/>
              <a:gd name="connsiteX2" fmla="*/ 9245600 w 9245600"/>
              <a:gd name="connsiteY2" fmla="*/ 316753 h 1655482"/>
              <a:gd name="connsiteX3" fmla="*/ 0 w 9245600"/>
              <a:gd name="connsiteY3" fmla="*/ 1655482 h 1655482"/>
              <a:gd name="connsiteX4" fmla="*/ 262965 w 9245600"/>
              <a:gd name="connsiteY4" fmla="*/ 1069788 h 1655482"/>
              <a:gd name="connsiteX0" fmla="*/ 0 w 9251576"/>
              <a:gd name="connsiteY0" fmla="*/ 1410447 h 1655482"/>
              <a:gd name="connsiteX1" fmla="*/ 9251576 w 9251576"/>
              <a:gd name="connsiteY1" fmla="*/ 0 h 1655482"/>
              <a:gd name="connsiteX2" fmla="*/ 9251576 w 9251576"/>
              <a:gd name="connsiteY2" fmla="*/ 316753 h 1655482"/>
              <a:gd name="connsiteX3" fmla="*/ 5976 w 9251576"/>
              <a:gd name="connsiteY3" fmla="*/ 1655482 h 1655482"/>
              <a:gd name="connsiteX4" fmla="*/ 0 w 9251576"/>
              <a:gd name="connsiteY4" fmla="*/ 1410447 h 1655482"/>
              <a:gd name="connsiteX0" fmla="*/ 0 w 9251576"/>
              <a:gd name="connsiteY0" fmla="*/ 1410447 h 1810870"/>
              <a:gd name="connsiteX1" fmla="*/ 9251576 w 9251576"/>
              <a:gd name="connsiteY1" fmla="*/ 0 h 1810870"/>
              <a:gd name="connsiteX2" fmla="*/ 9161929 w 9251576"/>
              <a:gd name="connsiteY2" fmla="*/ 1810870 h 1810870"/>
              <a:gd name="connsiteX3" fmla="*/ 5976 w 9251576"/>
              <a:gd name="connsiteY3" fmla="*/ 1655482 h 1810870"/>
              <a:gd name="connsiteX4" fmla="*/ 0 w 9251576"/>
              <a:gd name="connsiteY4" fmla="*/ 1410447 h 1810870"/>
              <a:gd name="connsiteX0" fmla="*/ 0 w 9161929"/>
              <a:gd name="connsiteY0" fmla="*/ 0 h 400423"/>
              <a:gd name="connsiteX1" fmla="*/ 9161929 w 9161929"/>
              <a:gd name="connsiteY1" fmla="*/ 95623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9976 w 9161929"/>
              <a:gd name="connsiteY1" fmla="*/ 19124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1957 h 402380"/>
              <a:gd name="connsiteX1" fmla="*/ 9144000 w 9161929"/>
              <a:gd name="connsiteY1" fmla="*/ 109533 h 402380"/>
              <a:gd name="connsiteX2" fmla="*/ 9161929 w 9161929"/>
              <a:gd name="connsiteY2" fmla="*/ 402380 h 402380"/>
              <a:gd name="connsiteX3" fmla="*/ 5976 w 9161929"/>
              <a:gd name="connsiteY3" fmla="*/ 246992 h 402380"/>
              <a:gd name="connsiteX4" fmla="*/ 0 w 9161929"/>
              <a:gd name="connsiteY4" fmla="*/ 1957 h 402380"/>
              <a:gd name="connsiteX0" fmla="*/ 0 w 9161929"/>
              <a:gd name="connsiteY0" fmla="*/ 2559 h 402982"/>
              <a:gd name="connsiteX1" fmla="*/ 9144000 w 9161929"/>
              <a:gd name="connsiteY1" fmla="*/ 110135 h 402982"/>
              <a:gd name="connsiteX2" fmla="*/ 9161929 w 9161929"/>
              <a:gd name="connsiteY2" fmla="*/ 402982 h 402982"/>
              <a:gd name="connsiteX3" fmla="*/ 5976 w 9161929"/>
              <a:gd name="connsiteY3" fmla="*/ 247594 h 402982"/>
              <a:gd name="connsiteX4" fmla="*/ 0 w 9161929"/>
              <a:gd name="connsiteY4" fmla="*/ 2559 h 402982"/>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41652"/>
              <a:gd name="connsiteX1" fmla="*/ 9144000 w 9161929"/>
              <a:gd name="connsiteY1" fmla="*/ 107576 h 441652"/>
              <a:gd name="connsiteX2" fmla="*/ 9161929 w 9161929"/>
              <a:gd name="connsiteY2" fmla="*/ 400423 h 441652"/>
              <a:gd name="connsiteX3" fmla="*/ 5976 w 9161929"/>
              <a:gd name="connsiteY3" fmla="*/ 245035 h 441652"/>
              <a:gd name="connsiteX4" fmla="*/ 0 w 9161929"/>
              <a:gd name="connsiteY4" fmla="*/ 0 h 441652"/>
              <a:gd name="connsiteX0" fmla="*/ 0 w 9161929"/>
              <a:gd name="connsiteY0" fmla="*/ 0 h 472675"/>
              <a:gd name="connsiteX1" fmla="*/ 9144000 w 9161929"/>
              <a:gd name="connsiteY1" fmla="*/ 107576 h 472675"/>
              <a:gd name="connsiteX2" fmla="*/ 9161929 w 9161929"/>
              <a:gd name="connsiteY2" fmla="*/ 400423 h 472675"/>
              <a:gd name="connsiteX3" fmla="*/ 5976 w 9161929"/>
              <a:gd name="connsiteY3" fmla="*/ 245035 h 472675"/>
              <a:gd name="connsiteX4" fmla="*/ 0 w 9161929"/>
              <a:gd name="connsiteY4" fmla="*/ 0 h 472675"/>
              <a:gd name="connsiteX0" fmla="*/ 0 w 9161929"/>
              <a:gd name="connsiteY0" fmla="*/ 0 h 465200"/>
              <a:gd name="connsiteX1" fmla="*/ 9144000 w 9161929"/>
              <a:gd name="connsiteY1" fmla="*/ 107576 h 465200"/>
              <a:gd name="connsiteX2" fmla="*/ 9161929 w 9161929"/>
              <a:gd name="connsiteY2" fmla="*/ 400423 h 465200"/>
              <a:gd name="connsiteX3" fmla="*/ 5976 w 9161929"/>
              <a:gd name="connsiteY3" fmla="*/ 245035 h 465200"/>
              <a:gd name="connsiteX4" fmla="*/ 0 w 9161929"/>
              <a:gd name="connsiteY4" fmla="*/ 0 h 465200"/>
              <a:gd name="connsiteX0" fmla="*/ 0 w 9149976"/>
              <a:gd name="connsiteY0" fmla="*/ 0 h 430862"/>
              <a:gd name="connsiteX1" fmla="*/ 9144000 w 9149976"/>
              <a:gd name="connsiteY1" fmla="*/ 107576 h 430862"/>
              <a:gd name="connsiteX2" fmla="*/ 9149976 w 9149976"/>
              <a:gd name="connsiteY2" fmla="*/ 351858 h 430862"/>
              <a:gd name="connsiteX3" fmla="*/ 5976 w 9149976"/>
              <a:gd name="connsiteY3" fmla="*/ 245035 h 430862"/>
              <a:gd name="connsiteX4" fmla="*/ 0 w 9149976"/>
              <a:gd name="connsiteY4" fmla="*/ 0 h 430862"/>
              <a:gd name="connsiteX0" fmla="*/ 0 w 9155952"/>
              <a:gd name="connsiteY0" fmla="*/ 0 h 430862"/>
              <a:gd name="connsiteX1" fmla="*/ 9155952 w 9155952"/>
              <a:gd name="connsiteY1" fmla="*/ 107576 h 430862"/>
              <a:gd name="connsiteX2" fmla="*/ 9149976 w 9155952"/>
              <a:gd name="connsiteY2" fmla="*/ 351858 h 430862"/>
              <a:gd name="connsiteX3" fmla="*/ 5976 w 9155952"/>
              <a:gd name="connsiteY3" fmla="*/ 245035 h 430862"/>
              <a:gd name="connsiteX4" fmla="*/ 0 w 9155952"/>
              <a:gd name="connsiteY4" fmla="*/ 0 h 430862"/>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35488"/>
              <a:gd name="connsiteX1" fmla="*/ 9155952 w 9155952"/>
              <a:gd name="connsiteY1" fmla="*/ 107576 h 435488"/>
              <a:gd name="connsiteX2" fmla="*/ 9149976 w 9155952"/>
              <a:gd name="connsiteY2" fmla="*/ 351858 h 435488"/>
              <a:gd name="connsiteX3" fmla="*/ 5976 w 9155952"/>
              <a:gd name="connsiteY3" fmla="*/ 245035 h 435488"/>
              <a:gd name="connsiteX4" fmla="*/ 0 w 9155952"/>
              <a:gd name="connsiteY4" fmla="*/ 0 h 435488"/>
              <a:gd name="connsiteX0" fmla="*/ 0 w 9155952"/>
              <a:gd name="connsiteY0" fmla="*/ 0 h 413457"/>
              <a:gd name="connsiteX1" fmla="*/ 9155952 w 9155952"/>
              <a:gd name="connsiteY1" fmla="*/ 107576 h 413457"/>
              <a:gd name="connsiteX2" fmla="*/ 9149976 w 9155952"/>
              <a:gd name="connsiteY2" fmla="*/ 351858 h 413457"/>
              <a:gd name="connsiteX3" fmla="*/ 5976 w 9155952"/>
              <a:gd name="connsiteY3" fmla="*/ 245035 h 413457"/>
              <a:gd name="connsiteX4" fmla="*/ 0 w 9155952"/>
              <a:gd name="connsiteY4" fmla="*/ 0 h 413457"/>
              <a:gd name="connsiteX0" fmla="*/ 0 w 9155952"/>
              <a:gd name="connsiteY0" fmla="*/ 0 h 351858"/>
              <a:gd name="connsiteX1" fmla="*/ 9155952 w 9155952"/>
              <a:gd name="connsiteY1" fmla="*/ 107576 h 351858"/>
              <a:gd name="connsiteX2" fmla="*/ 9149976 w 9155952"/>
              <a:gd name="connsiteY2" fmla="*/ 351858 h 351858"/>
              <a:gd name="connsiteX3" fmla="*/ 5976 w 9155952"/>
              <a:gd name="connsiteY3" fmla="*/ 245035 h 351858"/>
              <a:gd name="connsiteX4" fmla="*/ 0 w 9155952"/>
              <a:gd name="connsiteY4" fmla="*/ 0 h 351858"/>
              <a:gd name="connsiteX0" fmla="*/ 0 w 9155952"/>
              <a:gd name="connsiteY0" fmla="*/ 0 h 408476"/>
              <a:gd name="connsiteX1" fmla="*/ 9155952 w 9155952"/>
              <a:gd name="connsiteY1" fmla="*/ 107576 h 408476"/>
              <a:gd name="connsiteX2" fmla="*/ 9149976 w 9155952"/>
              <a:gd name="connsiteY2" fmla="*/ 351858 h 408476"/>
              <a:gd name="connsiteX3" fmla="*/ 5976 w 9155952"/>
              <a:gd name="connsiteY3" fmla="*/ 245035 h 408476"/>
              <a:gd name="connsiteX4" fmla="*/ 0 w 9155952"/>
              <a:gd name="connsiteY4" fmla="*/ 0 h 408476"/>
              <a:gd name="connsiteX0" fmla="*/ 0 w 9155952"/>
              <a:gd name="connsiteY0" fmla="*/ 0 h 436223"/>
              <a:gd name="connsiteX1" fmla="*/ 9155952 w 9155952"/>
              <a:gd name="connsiteY1" fmla="*/ 107576 h 436223"/>
              <a:gd name="connsiteX2" fmla="*/ 9149976 w 9155952"/>
              <a:gd name="connsiteY2" fmla="*/ 351858 h 436223"/>
              <a:gd name="connsiteX3" fmla="*/ 5976 w 9155952"/>
              <a:gd name="connsiteY3" fmla="*/ 245035 h 436223"/>
              <a:gd name="connsiteX4" fmla="*/ 0 w 9155952"/>
              <a:gd name="connsiteY4" fmla="*/ 0 h 436223"/>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49976"/>
              <a:gd name="connsiteY0" fmla="*/ 0 h 424791"/>
              <a:gd name="connsiteX1" fmla="*/ 9143999 w 9149976"/>
              <a:gd name="connsiteY1" fmla="*/ 152903 h 424791"/>
              <a:gd name="connsiteX2" fmla="*/ 9149976 w 9149976"/>
              <a:gd name="connsiteY2" fmla="*/ 351858 h 424791"/>
              <a:gd name="connsiteX3" fmla="*/ 5976 w 9149976"/>
              <a:gd name="connsiteY3" fmla="*/ 245035 h 424791"/>
              <a:gd name="connsiteX4" fmla="*/ 0 w 9149976"/>
              <a:gd name="connsiteY4" fmla="*/ 0 h 424791"/>
              <a:gd name="connsiteX0" fmla="*/ 0 w 9149976"/>
              <a:gd name="connsiteY0" fmla="*/ 0 h 424791"/>
              <a:gd name="connsiteX1" fmla="*/ 9143999 w 9149976"/>
              <a:gd name="connsiteY1" fmla="*/ 152903 h 424791"/>
              <a:gd name="connsiteX2" fmla="*/ 9149976 w 9149976"/>
              <a:gd name="connsiteY2" fmla="*/ 351858 h 424791"/>
              <a:gd name="connsiteX3" fmla="*/ 5976 w 9149976"/>
              <a:gd name="connsiteY3" fmla="*/ 245035 h 424791"/>
              <a:gd name="connsiteX4" fmla="*/ 0 w 9149976"/>
              <a:gd name="connsiteY4" fmla="*/ 0 h 424791"/>
              <a:gd name="connsiteX0" fmla="*/ 0 w 9161929"/>
              <a:gd name="connsiteY0" fmla="*/ 0 h 363276"/>
              <a:gd name="connsiteX1" fmla="*/ 9155952 w 9161929"/>
              <a:gd name="connsiteY1" fmla="*/ 91388 h 363276"/>
              <a:gd name="connsiteX2" fmla="*/ 9161929 w 9161929"/>
              <a:gd name="connsiteY2" fmla="*/ 290343 h 363276"/>
              <a:gd name="connsiteX3" fmla="*/ 17929 w 9161929"/>
              <a:gd name="connsiteY3" fmla="*/ 183520 h 363276"/>
              <a:gd name="connsiteX4" fmla="*/ 0 w 9161929"/>
              <a:gd name="connsiteY4" fmla="*/ 0 h 363276"/>
              <a:gd name="connsiteX0" fmla="*/ 0 w 9161929"/>
              <a:gd name="connsiteY0" fmla="*/ 0 h 363276"/>
              <a:gd name="connsiteX1" fmla="*/ 9155952 w 9161929"/>
              <a:gd name="connsiteY1" fmla="*/ 91388 h 363276"/>
              <a:gd name="connsiteX2" fmla="*/ 9161929 w 9161929"/>
              <a:gd name="connsiteY2" fmla="*/ 290343 h 363276"/>
              <a:gd name="connsiteX3" fmla="*/ 17929 w 9161929"/>
              <a:gd name="connsiteY3" fmla="*/ 183520 h 363276"/>
              <a:gd name="connsiteX4" fmla="*/ 0 w 9161929"/>
              <a:gd name="connsiteY4" fmla="*/ 0 h 363276"/>
              <a:gd name="connsiteX0" fmla="*/ 0 w 9173881"/>
              <a:gd name="connsiteY0" fmla="*/ 0 h 363276"/>
              <a:gd name="connsiteX1" fmla="*/ 9173881 w 9173881"/>
              <a:gd name="connsiteY1" fmla="*/ 91388 h 363276"/>
              <a:gd name="connsiteX2" fmla="*/ 9161929 w 9173881"/>
              <a:gd name="connsiteY2" fmla="*/ 290343 h 363276"/>
              <a:gd name="connsiteX3" fmla="*/ 17929 w 9173881"/>
              <a:gd name="connsiteY3" fmla="*/ 183520 h 363276"/>
              <a:gd name="connsiteX4" fmla="*/ 0 w 9173881"/>
              <a:gd name="connsiteY4" fmla="*/ 0 h 363276"/>
              <a:gd name="connsiteX0" fmla="*/ 0 w 9179858"/>
              <a:gd name="connsiteY0" fmla="*/ 0 h 363276"/>
              <a:gd name="connsiteX1" fmla="*/ 9173881 w 9179858"/>
              <a:gd name="connsiteY1" fmla="*/ 91388 h 363276"/>
              <a:gd name="connsiteX2" fmla="*/ 9179858 w 9179858"/>
              <a:gd name="connsiteY2" fmla="*/ 290343 h 363276"/>
              <a:gd name="connsiteX3" fmla="*/ 17929 w 9179858"/>
              <a:gd name="connsiteY3" fmla="*/ 183520 h 363276"/>
              <a:gd name="connsiteX4" fmla="*/ 0 w 9179858"/>
              <a:gd name="connsiteY4" fmla="*/ 0 h 363276"/>
              <a:gd name="connsiteX0" fmla="*/ 5977 w 9185835"/>
              <a:gd name="connsiteY0" fmla="*/ 0 h 364280"/>
              <a:gd name="connsiteX1" fmla="*/ 9179858 w 9185835"/>
              <a:gd name="connsiteY1" fmla="*/ 91388 h 364280"/>
              <a:gd name="connsiteX2" fmla="*/ 9185835 w 9185835"/>
              <a:gd name="connsiteY2" fmla="*/ 290343 h 364280"/>
              <a:gd name="connsiteX3" fmla="*/ 0 w 9185835"/>
              <a:gd name="connsiteY3" fmla="*/ 186758 h 364280"/>
              <a:gd name="connsiteX4" fmla="*/ 5977 w 9185835"/>
              <a:gd name="connsiteY4" fmla="*/ 0 h 364280"/>
              <a:gd name="connsiteX0" fmla="*/ 5977 w 9189517"/>
              <a:gd name="connsiteY0" fmla="*/ 0 h 364280"/>
              <a:gd name="connsiteX1" fmla="*/ 9189517 w 9189517"/>
              <a:gd name="connsiteY1" fmla="*/ 93995 h 364280"/>
              <a:gd name="connsiteX2" fmla="*/ 9185835 w 9189517"/>
              <a:gd name="connsiteY2" fmla="*/ 290343 h 364280"/>
              <a:gd name="connsiteX3" fmla="*/ 0 w 9189517"/>
              <a:gd name="connsiteY3" fmla="*/ 186758 h 364280"/>
              <a:gd name="connsiteX4" fmla="*/ 5977 w 9189517"/>
              <a:gd name="connsiteY4" fmla="*/ 0 h 364280"/>
              <a:gd name="connsiteX0" fmla="*/ 5977 w 9186028"/>
              <a:gd name="connsiteY0" fmla="*/ 140114 h 504394"/>
              <a:gd name="connsiteX1" fmla="*/ 9183232 w 9186028"/>
              <a:gd name="connsiteY1" fmla="*/ 0 h 504394"/>
              <a:gd name="connsiteX2" fmla="*/ 9185835 w 9186028"/>
              <a:gd name="connsiteY2" fmla="*/ 430457 h 504394"/>
              <a:gd name="connsiteX3" fmla="*/ 0 w 9186028"/>
              <a:gd name="connsiteY3" fmla="*/ 326872 h 504394"/>
              <a:gd name="connsiteX4" fmla="*/ 5977 w 9186028"/>
              <a:gd name="connsiteY4" fmla="*/ 140114 h 504394"/>
              <a:gd name="connsiteX0" fmla="*/ 5977 w 9183232"/>
              <a:gd name="connsiteY0" fmla="*/ 140114 h 395988"/>
              <a:gd name="connsiteX1" fmla="*/ 9183232 w 9183232"/>
              <a:gd name="connsiteY1" fmla="*/ 0 h 395988"/>
              <a:gd name="connsiteX2" fmla="*/ 9179550 w 9183232"/>
              <a:gd name="connsiteY2" fmla="*/ 162419 h 395988"/>
              <a:gd name="connsiteX3" fmla="*/ 0 w 9183232"/>
              <a:gd name="connsiteY3" fmla="*/ 326872 h 395988"/>
              <a:gd name="connsiteX4" fmla="*/ 5977 w 9183232"/>
              <a:gd name="connsiteY4" fmla="*/ 140114 h 395988"/>
              <a:gd name="connsiteX0" fmla="*/ 5977 w 9183232"/>
              <a:gd name="connsiteY0" fmla="*/ 99400 h 395988"/>
              <a:gd name="connsiteX1" fmla="*/ 9183232 w 9183232"/>
              <a:gd name="connsiteY1" fmla="*/ 0 h 395988"/>
              <a:gd name="connsiteX2" fmla="*/ 9179550 w 9183232"/>
              <a:gd name="connsiteY2" fmla="*/ 162419 h 395988"/>
              <a:gd name="connsiteX3" fmla="*/ 0 w 9183232"/>
              <a:gd name="connsiteY3" fmla="*/ 326872 h 395988"/>
              <a:gd name="connsiteX4" fmla="*/ 5977 w 9183232"/>
              <a:gd name="connsiteY4" fmla="*/ 99400 h 395988"/>
              <a:gd name="connsiteX0" fmla="*/ 12262 w 9189517"/>
              <a:gd name="connsiteY0" fmla="*/ 99400 h 353428"/>
              <a:gd name="connsiteX1" fmla="*/ 9189517 w 9189517"/>
              <a:gd name="connsiteY1" fmla="*/ 0 h 353428"/>
              <a:gd name="connsiteX2" fmla="*/ 9185835 w 9189517"/>
              <a:gd name="connsiteY2" fmla="*/ 162419 h 353428"/>
              <a:gd name="connsiteX3" fmla="*/ 0 w 9189517"/>
              <a:gd name="connsiteY3" fmla="*/ 272586 h 353428"/>
              <a:gd name="connsiteX4" fmla="*/ 12262 w 9189517"/>
              <a:gd name="connsiteY4" fmla="*/ 99400 h 353428"/>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98498"/>
              <a:gd name="connsiteY0" fmla="*/ 99400 h 367848"/>
              <a:gd name="connsiteX1" fmla="*/ 9189517 w 9198498"/>
              <a:gd name="connsiteY1" fmla="*/ 0 h 367848"/>
              <a:gd name="connsiteX2" fmla="*/ 9198406 w 9198498"/>
              <a:gd name="connsiteY2" fmla="*/ 165812 h 367848"/>
              <a:gd name="connsiteX3" fmla="*/ 0 w 9198498"/>
              <a:gd name="connsiteY3" fmla="*/ 272586 h 367848"/>
              <a:gd name="connsiteX4" fmla="*/ 12262 w 9198498"/>
              <a:gd name="connsiteY4" fmla="*/ 99400 h 367848"/>
              <a:gd name="connsiteX0" fmla="*/ 12262 w 9202088"/>
              <a:gd name="connsiteY0" fmla="*/ 102793 h 371241"/>
              <a:gd name="connsiteX1" fmla="*/ 9202088 w 9202088"/>
              <a:gd name="connsiteY1" fmla="*/ 0 h 371241"/>
              <a:gd name="connsiteX2" fmla="*/ 9198406 w 9202088"/>
              <a:gd name="connsiteY2" fmla="*/ 169205 h 371241"/>
              <a:gd name="connsiteX3" fmla="*/ 0 w 9202088"/>
              <a:gd name="connsiteY3" fmla="*/ 275979 h 371241"/>
              <a:gd name="connsiteX4" fmla="*/ 12262 w 9202088"/>
              <a:gd name="connsiteY4" fmla="*/ 102793 h 371241"/>
              <a:gd name="connsiteX0" fmla="*/ 0 w 9202397"/>
              <a:gd name="connsiteY0" fmla="*/ 106186 h 371241"/>
              <a:gd name="connsiteX1" fmla="*/ 9202397 w 9202397"/>
              <a:gd name="connsiteY1" fmla="*/ 0 h 371241"/>
              <a:gd name="connsiteX2" fmla="*/ 9198715 w 9202397"/>
              <a:gd name="connsiteY2" fmla="*/ 169205 h 371241"/>
              <a:gd name="connsiteX3" fmla="*/ 309 w 9202397"/>
              <a:gd name="connsiteY3" fmla="*/ 275979 h 371241"/>
              <a:gd name="connsiteX4" fmla="*/ 0 w 9202397"/>
              <a:gd name="connsiteY4" fmla="*/ 106186 h 371241"/>
              <a:gd name="connsiteX0" fmla="*/ 0 w 9202397"/>
              <a:gd name="connsiteY0" fmla="*/ 106186 h 376333"/>
              <a:gd name="connsiteX1" fmla="*/ 9202397 w 9202397"/>
              <a:gd name="connsiteY1" fmla="*/ 0 h 376333"/>
              <a:gd name="connsiteX2" fmla="*/ 9198715 w 9202397"/>
              <a:gd name="connsiteY2" fmla="*/ 169205 h 376333"/>
              <a:gd name="connsiteX3" fmla="*/ 6595 w 9202397"/>
              <a:gd name="connsiteY3" fmla="*/ 282765 h 376333"/>
              <a:gd name="connsiteX4" fmla="*/ 0 w 9202397"/>
              <a:gd name="connsiteY4" fmla="*/ 106186 h 376333"/>
              <a:gd name="connsiteX0" fmla="*/ 0 w 9202397"/>
              <a:gd name="connsiteY0" fmla="*/ 106186 h 376333"/>
              <a:gd name="connsiteX1" fmla="*/ 9202397 w 9202397"/>
              <a:gd name="connsiteY1" fmla="*/ 0 h 376333"/>
              <a:gd name="connsiteX2" fmla="*/ 9198715 w 9202397"/>
              <a:gd name="connsiteY2" fmla="*/ 169205 h 376333"/>
              <a:gd name="connsiteX3" fmla="*/ 6595 w 9202397"/>
              <a:gd name="connsiteY3" fmla="*/ 282765 h 376333"/>
              <a:gd name="connsiteX4" fmla="*/ 0 w 9202397"/>
              <a:gd name="connsiteY4" fmla="*/ 106186 h 376333"/>
              <a:gd name="connsiteX0" fmla="*/ 0 w 9202397"/>
              <a:gd name="connsiteY0" fmla="*/ 106186 h 376333"/>
              <a:gd name="connsiteX1" fmla="*/ 9202397 w 9202397"/>
              <a:gd name="connsiteY1" fmla="*/ 0 h 376333"/>
              <a:gd name="connsiteX2" fmla="*/ 9198715 w 9202397"/>
              <a:gd name="connsiteY2" fmla="*/ 169205 h 376333"/>
              <a:gd name="connsiteX3" fmla="*/ 6595 w 9202397"/>
              <a:gd name="connsiteY3" fmla="*/ 282765 h 376333"/>
              <a:gd name="connsiteX4" fmla="*/ 0 w 9202397"/>
              <a:gd name="connsiteY4" fmla="*/ 106186 h 3763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202397" h="376333">
                <a:moveTo>
                  <a:pt x="0" y="106186"/>
                </a:moveTo>
                <a:cubicBezTo>
                  <a:pt x="1875883" y="315636"/>
                  <a:pt x="6206009" y="150079"/>
                  <a:pt x="9202397" y="0"/>
                </a:cubicBezTo>
                <a:cubicBezTo>
                  <a:pt x="9201170" y="65449"/>
                  <a:pt x="9199942" y="103756"/>
                  <a:pt x="9198715" y="169205"/>
                </a:cubicBezTo>
                <a:cubicBezTo>
                  <a:pt x="4871750" y="305192"/>
                  <a:pt x="1254844" y="491365"/>
                  <a:pt x="6595" y="282765"/>
                </a:cubicBezTo>
                <a:lnTo>
                  <a:pt x="0" y="106186"/>
                </a:lnTo>
                <a:close/>
              </a:path>
            </a:pathLst>
          </a:custGeom>
          <a:solidFill>
            <a:srgbClr val="00B7A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9" name="Straight Connector 8">
            <a:extLst>
              <a:ext uri="{FF2B5EF4-FFF2-40B4-BE49-F238E27FC236}">
                <a16:creationId xmlns:a16="http://schemas.microsoft.com/office/drawing/2014/main" id="{596DC7F2-934F-83BB-3F2A-4D01B3BE8C53}"/>
              </a:ext>
            </a:extLst>
          </p:cNvPr>
          <p:cNvCxnSpPr/>
          <p:nvPr userDrawn="1"/>
        </p:nvCxnSpPr>
        <p:spPr>
          <a:xfrm>
            <a:off x="720247" y="2223370"/>
            <a:ext cx="0" cy="3901857"/>
          </a:xfrm>
          <a:prstGeom prst="line">
            <a:avLst/>
          </a:prstGeom>
          <a:ln>
            <a:solidFill>
              <a:srgbClr val="00B7AE"/>
            </a:solidFill>
          </a:ln>
        </p:spPr>
        <p:style>
          <a:lnRef idx="1">
            <a:schemeClr val="accent1"/>
          </a:lnRef>
          <a:fillRef idx="0">
            <a:schemeClr val="accent1"/>
          </a:fillRef>
          <a:effectRef idx="0">
            <a:schemeClr val="accent1"/>
          </a:effectRef>
          <a:fontRef idx="minor">
            <a:schemeClr val="tx1"/>
          </a:fontRef>
        </p:style>
      </p:cxnSp>
      <p:sp>
        <p:nvSpPr>
          <p:cNvPr id="18" name="Text Placeholder 4">
            <a:extLst>
              <a:ext uri="{FF2B5EF4-FFF2-40B4-BE49-F238E27FC236}">
                <a16:creationId xmlns:a16="http://schemas.microsoft.com/office/drawing/2014/main" id="{AB9096E5-2E96-3B22-183D-62C12A1810CA}"/>
              </a:ext>
            </a:extLst>
          </p:cNvPr>
          <p:cNvSpPr>
            <a:spLocks noGrp="1"/>
          </p:cNvSpPr>
          <p:nvPr>
            <p:ph type="body" sz="quarter" idx="13" hasCustomPrompt="1"/>
          </p:nvPr>
        </p:nvSpPr>
        <p:spPr>
          <a:xfrm>
            <a:off x="613775" y="413971"/>
            <a:ext cx="7985344" cy="1158745"/>
          </a:xfrm>
          <a:prstGeom prst="rect">
            <a:avLst/>
          </a:prstGeom>
        </p:spPr>
        <p:txBody>
          <a:bodyPr anchor="t"/>
          <a:lstStyle>
            <a:lvl1pPr marL="0" indent="0">
              <a:spcBef>
                <a:spcPts val="0"/>
              </a:spcBef>
              <a:buFontTx/>
              <a:buNone/>
              <a:defRPr sz="1800">
                <a:solidFill>
                  <a:schemeClr val="bg1"/>
                </a:solidFill>
                <a:latin typeface="Rubik Medium" panose="02000604000000020004" pitchFamily="2" charset="-79"/>
                <a:cs typeface="Rubik Medium" panose="02000604000000020004" pitchFamily="2" charset="-79"/>
              </a:defRPr>
            </a:lvl1pPr>
          </a:lstStyle>
          <a:p>
            <a:pPr fontAlgn="b"/>
            <a:r>
              <a:rPr lang="en-GB" baseline="0">
                <a:solidFill>
                  <a:schemeClr val="bg1"/>
                </a:solidFill>
              </a:rPr>
              <a:t>Click to edit two lines of text to add further information</a:t>
            </a:r>
          </a:p>
          <a:p>
            <a:pPr marL="0" marR="0" lvl="0" indent="0" algn="l" defTabSz="914400" rtl="0" eaLnBrk="1" fontAlgn="b" latinLnBrk="0" hangingPunct="1">
              <a:lnSpc>
                <a:spcPct val="90000"/>
              </a:lnSpc>
              <a:spcBef>
                <a:spcPts val="0"/>
              </a:spcBef>
              <a:spcAft>
                <a:spcPts val="0"/>
              </a:spcAft>
              <a:buClrTx/>
              <a:buSzTx/>
              <a:buFontTx/>
              <a:buNone/>
              <a:tabLst/>
              <a:defRPr/>
            </a:pPr>
            <a:r>
              <a:rPr lang="en-GB" baseline="0">
                <a:solidFill>
                  <a:schemeClr val="bg1"/>
                </a:solidFill>
              </a:rPr>
              <a:t>Click to edit two lines of text to add further information</a:t>
            </a:r>
          </a:p>
          <a:p>
            <a:pPr fontAlgn="b"/>
            <a:endParaRPr lang="en-GB" baseline="0">
              <a:solidFill>
                <a:schemeClr val="bg1"/>
              </a:solidFill>
            </a:endParaRPr>
          </a:p>
        </p:txBody>
      </p:sp>
      <p:sp>
        <p:nvSpPr>
          <p:cNvPr id="2" name="Text Placeholder 2">
            <a:extLst>
              <a:ext uri="{FF2B5EF4-FFF2-40B4-BE49-F238E27FC236}">
                <a16:creationId xmlns:a16="http://schemas.microsoft.com/office/drawing/2014/main" id="{BA409040-68BE-A5BA-FDAB-664CDEADE2A0}"/>
              </a:ext>
            </a:extLst>
          </p:cNvPr>
          <p:cNvSpPr>
            <a:spLocks noGrp="1"/>
          </p:cNvSpPr>
          <p:nvPr>
            <p:ph type="body" sz="quarter" idx="10" hasCustomPrompt="1"/>
          </p:nvPr>
        </p:nvSpPr>
        <p:spPr>
          <a:xfrm>
            <a:off x="791132" y="2176356"/>
            <a:ext cx="3780868" cy="3948871"/>
          </a:xfrm>
          <a:prstGeom prst="rect">
            <a:avLst/>
          </a:prstGeom>
        </p:spPr>
        <p:txBody>
          <a:bodyPr/>
          <a:lstStyle>
            <a:lvl1pPr marL="0" marR="0" indent="0" algn="l" defTabSz="914400" rtl="0" eaLnBrk="1" fontAlgn="auto" latinLnBrk="0" hangingPunct="1">
              <a:lnSpc>
                <a:spcPct val="90000"/>
              </a:lnSpc>
              <a:spcBef>
                <a:spcPts val="800"/>
              </a:spcBef>
              <a:spcAft>
                <a:spcPts val="0"/>
              </a:spcAft>
              <a:buClrTx/>
              <a:buSzTx/>
              <a:buFontTx/>
              <a:buNone/>
              <a:tabLst/>
              <a:defRPr lang="en-GB" sz="1200" b="1" i="0" smtClean="0">
                <a:solidFill>
                  <a:schemeClr val="tx1"/>
                </a:solidFill>
                <a:effectLst/>
                <a:latin typeface="Lato" panose="020F0502020204030203" pitchFamily="34" charset="77"/>
                <a:cs typeface="Rubik Medium" panose="02000604000000020004" pitchFamily="2" charset="-79"/>
              </a:defRPr>
            </a:lvl1pPr>
            <a:lvl2pPr marL="0" indent="0">
              <a:buFont typeface="Arial" panose="020B0604020202020204" pitchFamily="34" charset="0"/>
              <a:buChar char="•"/>
              <a:defRPr sz="1200">
                <a:latin typeface="Lato" panose="020F0502020204030203" pitchFamily="34" charset="77"/>
              </a:defRPr>
            </a:lvl2pPr>
            <a:lvl3pPr>
              <a:buFontTx/>
              <a:buNone/>
              <a:defRPr/>
            </a:lvl3pPr>
            <a:lvl4pPr>
              <a:buFontTx/>
              <a:buNone/>
              <a:defRPr/>
            </a:lvl4pPr>
            <a:lvl5pPr>
              <a:buFontTx/>
              <a:buNone/>
              <a:defRPr/>
            </a:lvl5pPr>
          </a:lstStyle>
          <a:p>
            <a:pPr lvl="0"/>
            <a:r>
              <a:rPr lang="en-GB"/>
              <a:t>Use bold heading for single line main title</a:t>
            </a:r>
          </a:p>
          <a:p>
            <a:pPr marL="0" marR="0" lvl="1" indent="0" algn="l" defTabSz="914400" rtl="0" eaLnBrk="1" fontAlgn="auto" latinLnBrk="0" hangingPunct="1">
              <a:lnSpc>
                <a:spcPct val="90000"/>
              </a:lnSpc>
              <a:spcBef>
                <a:spcPts val="500"/>
              </a:spcBef>
              <a:spcAft>
                <a:spcPts val="0"/>
              </a:spcAft>
              <a:buClrTx/>
              <a:buSzTx/>
              <a:buFontTx/>
              <a:buNone/>
              <a:tabLst/>
              <a:defRPr/>
            </a:pPr>
            <a:r>
              <a:rPr lang="en-GB"/>
              <a:t>Use body text for running text in paragraphs, with line breaks between</a:t>
            </a:r>
          </a:p>
        </p:txBody>
      </p:sp>
      <p:sp>
        <p:nvSpPr>
          <p:cNvPr id="5" name="Picture Placeholder 2">
            <a:extLst>
              <a:ext uri="{FF2B5EF4-FFF2-40B4-BE49-F238E27FC236}">
                <a16:creationId xmlns:a16="http://schemas.microsoft.com/office/drawing/2014/main" id="{830531C8-C317-2890-CC38-0B68ED5C3424}"/>
              </a:ext>
            </a:extLst>
          </p:cNvPr>
          <p:cNvSpPr>
            <a:spLocks noGrp="1"/>
          </p:cNvSpPr>
          <p:nvPr>
            <p:ph type="pic" sz="quarter" idx="16"/>
          </p:nvPr>
        </p:nvSpPr>
        <p:spPr>
          <a:xfrm>
            <a:off x="4818251" y="2176356"/>
            <a:ext cx="3780868" cy="3948871"/>
          </a:xfrm>
          <a:prstGeom prst="rect">
            <a:avLst/>
          </a:prstGeom>
        </p:spPr>
      </p:sp>
    </p:spTree>
    <p:extLst>
      <p:ext uri="{BB962C8B-B14F-4D97-AF65-F5344CB8AC3E}">
        <p14:creationId xmlns:p14="http://schemas.microsoft.com/office/powerpoint/2010/main" val="28989026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2_Cover page image 1">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608FFF7-A77D-915F-A038-ACD5E8477185}"/>
              </a:ext>
            </a:extLst>
          </p:cNvPr>
          <p:cNvSpPr/>
          <p:nvPr/>
        </p:nvSpPr>
        <p:spPr>
          <a:xfrm>
            <a:off x="-4831" y="3590140"/>
            <a:ext cx="4895844" cy="3275106"/>
          </a:xfrm>
          <a:custGeom>
            <a:avLst/>
            <a:gdLst>
              <a:gd name="connsiteX0" fmla="*/ 0 w 4601884"/>
              <a:gd name="connsiteY0" fmla="*/ 0 h 3230282"/>
              <a:gd name="connsiteX1" fmla="*/ 4601884 w 4601884"/>
              <a:gd name="connsiteY1" fmla="*/ 0 h 3230282"/>
              <a:gd name="connsiteX2" fmla="*/ 4601884 w 4601884"/>
              <a:gd name="connsiteY2" fmla="*/ 3230282 h 3230282"/>
              <a:gd name="connsiteX3" fmla="*/ 0 w 4601884"/>
              <a:gd name="connsiteY3" fmla="*/ 3230282 h 3230282"/>
              <a:gd name="connsiteX4" fmla="*/ 0 w 4601884"/>
              <a:gd name="connsiteY4" fmla="*/ 0 h 3230282"/>
              <a:gd name="connsiteX0" fmla="*/ 0 w 4894731"/>
              <a:gd name="connsiteY0" fmla="*/ 0 h 3230282"/>
              <a:gd name="connsiteX1" fmla="*/ 4894731 w 4894731"/>
              <a:gd name="connsiteY1" fmla="*/ 227106 h 3230282"/>
              <a:gd name="connsiteX2" fmla="*/ 4601884 w 4894731"/>
              <a:gd name="connsiteY2" fmla="*/ 3230282 h 3230282"/>
              <a:gd name="connsiteX3" fmla="*/ 0 w 4894731"/>
              <a:gd name="connsiteY3" fmla="*/ 3230282 h 3230282"/>
              <a:gd name="connsiteX4" fmla="*/ 0 w 4894731"/>
              <a:gd name="connsiteY4" fmla="*/ 0 h 3230282"/>
              <a:gd name="connsiteX0" fmla="*/ 0 w 4894731"/>
              <a:gd name="connsiteY0" fmla="*/ 0 h 3230282"/>
              <a:gd name="connsiteX1" fmla="*/ 4894731 w 4894731"/>
              <a:gd name="connsiteY1" fmla="*/ 227106 h 3230282"/>
              <a:gd name="connsiteX2" fmla="*/ 4601884 w 4894731"/>
              <a:gd name="connsiteY2" fmla="*/ 3230282 h 3230282"/>
              <a:gd name="connsiteX3" fmla="*/ 0 w 4894731"/>
              <a:gd name="connsiteY3" fmla="*/ 3230282 h 3230282"/>
              <a:gd name="connsiteX4" fmla="*/ 0 w 4894731"/>
              <a:gd name="connsiteY4" fmla="*/ 0 h 3230282"/>
              <a:gd name="connsiteX0" fmla="*/ 0 w 4894731"/>
              <a:gd name="connsiteY0" fmla="*/ 0 h 3230282"/>
              <a:gd name="connsiteX1" fmla="*/ 4894731 w 4894731"/>
              <a:gd name="connsiteY1" fmla="*/ 227106 h 3230282"/>
              <a:gd name="connsiteX2" fmla="*/ 4601884 w 4894731"/>
              <a:gd name="connsiteY2" fmla="*/ 3230282 h 3230282"/>
              <a:gd name="connsiteX3" fmla="*/ 0 w 4894731"/>
              <a:gd name="connsiteY3" fmla="*/ 3230282 h 3230282"/>
              <a:gd name="connsiteX4" fmla="*/ 0 w 4894731"/>
              <a:gd name="connsiteY4" fmla="*/ 0 h 3230282"/>
              <a:gd name="connsiteX0" fmla="*/ 0 w 4895844"/>
              <a:gd name="connsiteY0" fmla="*/ 0 h 3230282"/>
              <a:gd name="connsiteX1" fmla="*/ 4894731 w 4895844"/>
              <a:gd name="connsiteY1" fmla="*/ 227106 h 3230282"/>
              <a:gd name="connsiteX2" fmla="*/ 4601884 w 4895844"/>
              <a:gd name="connsiteY2" fmla="*/ 3230282 h 3230282"/>
              <a:gd name="connsiteX3" fmla="*/ 0 w 4895844"/>
              <a:gd name="connsiteY3" fmla="*/ 3230282 h 3230282"/>
              <a:gd name="connsiteX4" fmla="*/ 0 w 4895844"/>
              <a:gd name="connsiteY4" fmla="*/ 0 h 32302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895844" h="3230282">
                <a:moveTo>
                  <a:pt x="0" y="0"/>
                </a:moveTo>
                <a:lnTo>
                  <a:pt x="4894731" y="227106"/>
                </a:lnTo>
                <a:cubicBezTo>
                  <a:pt x="4912196" y="2757796"/>
                  <a:pt x="4720125" y="2839520"/>
                  <a:pt x="4601884" y="3230282"/>
                </a:cubicBezTo>
                <a:lnTo>
                  <a:pt x="0" y="3230282"/>
                </a:lnTo>
                <a:lnTo>
                  <a:pt x="0" y="0"/>
                </a:lnTo>
                <a:close/>
              </a:path>
            </a:pathLst>
          </a:custGeom>
          <a:solidFill>
            <a:srgbClr val="F392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Text Placeholder 4">
            <a:extLst>
              <a:ext uri="{FF2B5EF4-FFF2-40B4-BE49-F238E27FC236}">
                <a16:creationId xmlns:a16="http://schemas.microsoft.com/office/drawing/2014/main" id="{693367D9-5732-C540-9657-B1324726E0E5}"/>
              </a:ext>
            </a:extLst>
          </p:cNvPr>
          <p:cNvSpPr>
            <a:spLocks noGrp="1"/>
          </p:cNvSpPr>
          <p:nvPr>
            <p:ph type="body" sz="quarter" idx="11" hasCustomPrompt="1"/>
          </p:nvPr>
        </p:nvSpPr>
        <p:spPr>
          <a:xfrm>
            <a:off x="194668" y="4300154"/>
            <a:ext cx="4480460" cy="1158745"/>
          </a:xfrm>
          <a:prstGeom prst="rect">
            <a:avLst/>
          </a:prstGeom>
        </p:spPr>
        <p:txBody>
          <a:bodyPr anchor="t"/>
          <a:lstStyle>
            <a:lvl1pPr marL="0" indent="0">
              <a:spcBef>
                <a:spcPts val="0"/>
              </a:spcBef>
              <a:buFontTx/>
              <a:buNone/>
              <a:defRPr sz="3200">
                <a:solidFill>
                  <a:schemeClr val="bg1"/>
                </a:solidFill>
                <a:latin typeface="Rubik Medium" panose="02000604000000020004" pitchFamily="2" charset="-79"/>
                <a:cs typeface="Rubik Medium" panose="02000604000000020004" pitchFamily="2" charset="-79"/>
              </a:defRPr>
            </a:lvl1pPr>
          </a:lstStyle>
          <a:p>
            <a:pPr fontAlgn="b"/>
            <a:r>
              <a:rPr lang="en-GB" baseline="0">
                <a:solidFill>
                  <a:schemeClr val="bg1"/>
                </a:solidFill>
              </a:rPr>
              <a:t>Click to edit two line Master headline</a:t>
            </a:r>
          </a:p>
        </p:txBody>
      </p:sp>
      <p:sp>
        <p:nvSpPr>
          <p:cNvPr id="9" name="Rectangle 8">
            <a:extLst>
              <a:ext uri="{FF2B5EF4-FFF2-40B4-BE49-F238E27FC236}">
                <a16:creationId xmlns:a16="http://schemas.microsoft.com/office/drawing/2014/main" id="{22445457-BF95-FB7B-8556-B97CC2F551EB}"/>
              </a:ext>
            </a:extLst>
          </p:cNvPr>
          <p:cNvSpPr/>
          <p:nvPr/>
        </p:nvSpPr>
        <p:spPr>
          <a:xfrm>
            <a:off x="-8966" y="3303378"/>
            <a:ext cx="9156636" cy="672436"/>
          </a:xfrm>
          <a:custGeom>
            <a:avLst/>
            <a:gdLst>
              <a:gd name="connsiteX0" fmla="*/ 0 w 9550400"/>
              <a:gd name="connsiteY0" fmla="*/ 0 h 316753"/>
              <a:gd name="connsiteX1" fmla="*/ 9550400 w 9550400"/>
              <a:gd name="connsiteY1" fmla="*/ 0 h 316753"/>
              <a:gd name="connsiteX2" fmla="*/ 9550400 w 9550400"/>
              <a:gd name="connsiteY2" fmla="*/ 316753 h 316753"/>
              <a:gd name="connsiteX3" fmla="*/ 0 w 9550400"/>
              <a:gd name="connsiteY3" fmla="*/ 316753 h 316753"/>
              <a:gd name="connsiteX4" fmla="*/ 0 w 9550400"/>
              <a:gd name="connsiteY4" fmla="*/ 0 h 316753"/>
              <a:gd name="connsiteX0" fmla="*/ 0 w 9550400"/>
              <a:gd name="connsiteY0" fmla="*/ 0 h 1655482"/>
              <a:gd name="connsiteX1" fmla="*/ 9550400 w 9550400"/>
              <a:gd name="connsiteY1" fmla="*/ 0 h 1655482"/>
              <a:gd name="connsiteX2" fmla="*/ 9550400 w 9550400"/>
              <a:gd name="connsiteY2" fmla="*/ 316753 h 1655482"/>
              <a:gd name="connsiteX3" fmla="*/ 304800 w 9550400"/>
              <a:gd name="connsiteY3" fmla="*/ 1655482 h 1655482"/>
              <a:gd name="connsiteX4" fmla="*/ 0 w 9550400"/>
              <a:gd name="connsiteY4" fmla="*/ 0 h 1655482"/>
              <a:gd name="connsiteX0" fmla="*/ 262965 w 9245600"/>
              <a:gd name="connsiteY0" fmla="*/ 1069788 h 1655482"/>
              <a:gd name="connsiteX1" fmla="*/ 9245600 w 9245600"/>
              <a:gd name="connsiteY1" fmla="*/ 0 h 1655482"/>
              <a:gd name="connsiteX2" fmla="*/ 9245600 w 9245600"/>
              <a:gd name="connsiteY2" fmla="*/ 316753 h 1655482"/>
              <a:gd name="connsiteX3" fmla="*/ 0 w 9245600"/>
              <a:gd name="connsiteY3" fmla="*/ 1655482 h 1655482"/>
              <a:gd name="connsiteX4" fmla="*/ 262965 w 9245600"/>
              <a:gd name="connsiteY4" fmla="*/ 1069788 h 1655482"/>
              <a:gd name="connsiteX0" fmla="*/ 0 w 9251576"/>
              <a:gd name="connsiteY0" fmla="*/ 1410447 h 1655482"/>
              <a:gd name="connsiteX1" fmla="*/ 9251576 w 9251576"/>
              <a:gd name="connsiteY1" fmla="*/ 0 h 1655482"/>
              <a:gd name="connsiteX2" fmla="*/ 9251576 w 9251576"/>
              <a:gd name="connsiteY2" fmla="*/ 316753 h 1655482"/>
              <a:gd name="connsiteX3" fmla="*/ 5976 w 9251576"/>
              <a:gd name="connsiteY3" fmla="*/ 1655482 h 1655482"/>
              <a:gd name="connsiteX4" fmla="*/ 0 w 9251576"/>
              <a:gd name="connsiteY4" fmla="*/ 1410447 h 1655482"/>
              <a:gd name="connsiteX0" fmla="*/ 0 w 9251576"/>
              <a:gd name="connsiteY0" fmla="*/ 1410447 h 1810870"/>
              <a:gd name="connsiteX1" fmla="*/ 9251576 w 9251576"/>
              <a:gd name="connsiteY1" fmla="*/ 0 h 1810870"/>
              <a:gd name="connsiteX2" fmla="*/ 9161929 w 9251576"/>
              <a:gd name="connsiteY2" fmla="*/ 1810870 h 1810870"/>
              <a:gd name="connsiteX3" fmla="*/ 5976 w 9251576"/>
              <a:gd name="connsiteY3" fmla="*/ 1655482 h 1810870"/>
              <a:gd name="connsiteX4" fmla="*/ 0 w 9251576"/>
              <a:gd name="connsiteY4" fmla="*/ 1410447 h 1810870"/>
              <a:gd name="connsiteX0" fmla="*/ 0 w 9161929"/>
              <a:gd name="connsiteY0" fmla="*/ 0 h 400423"/>
              <a:gd name="connsiteX1" fmla="*/ 9161929 w 9161929"/>
              <a:gd name="connsiteY1" fmla="*/ 95623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9976 w 9161929"/>
              <a:gd name="connsiteY1" fmla="*/ 19124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1957 h 402380"/>
              <a:gd name="connsiteX1" fmla="*/ 9144000 w 9161929"/>
              <a:gd name="connsiteY1" fmla="*/ 109533 h 402380"/>
              <a:gd name="connsiteX2" fmla="*/ 9161929 w 9161929"/>
              <a:gd name="connsiteY2" fmla="*/ 402380 h 402380"/>
              <a:gd name="connsiteX3" fmla="*/ 5976 w 9161929"/>
              <a:gd name="connsiteY3" fmla="*/ 246992 h 402380"/>
              <a:gd name="connsiteX4" fmla="*/ 0 w 9161929"/>
              <a:gd name="connsiteY4" fmla="*/ 1957 h 402380"/>
              <a:gd name="connsiteX0" fmla="*/ 0 w 9161929"/>
              <a:gd name="connsiteY0" fmla="*/ 2559 h 402982"/>
              <a:gd name="connsiteX1" fmla="*/ 9144000 w 9161929"/>
              <a:gd name="connsiteY1" fmla="*/ 110135 h 402982"/>
              <a:gd name="connsiteX2" fmla="*/ 9161929 w 9161929"/>
              <a:gd name="connsiteY2" fmla="*/ 402982 h 402982"/>
              <a:gd name="connsiteX3" fmla="*/ 5976 w 9161929"/>
              <a:gd name="connsiteY3" fmla="*/ 247594 h 402982"/>
              <a:gd name="connsiteX4" fmla="*/ 0 w 9161929"/>
              <a:gd name="connsiteY4" fmla="*/ 2559 h 402982"/>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41652"/>
              <a:gd name="connsiteX1" fmla="*/ 9144000 w 9161929"/>
              <a:gd name="connsiteY1" fmla="*/ 107576 h 441652"/>
              <a:gd name="connsiteX2" fmla="*/ 9161929 w 9161929"/>
              <a:gd name="connsiteY2" fmla="*/ 400423 h 441652"/>
              <a:gd name="connsiteX3" fmla="*/ 5976 w 9161929"/>
              <a:gd name="connsiteY3" fmla="*/ 245035 h 441652"/>
              <a:gd name="connsiteX4" fmla="*/ 0 w 9161929"/>
              <a:gd name="connsiteY4" fmla="*/ 0 h 441652"/>
              <a:gd name="connsiteX0" fmla="*/ 0 w 9161929"/>
              <a:gd name="connsiteY0" fmla="*/ 0 h 472675"/>
              <a:gd name="connsiteX1" fmla="*/ 9144000 w 9161929"/>
              <a:gd name="connsiteY1" fmla="*/ 107576 h 472675"/>
              <a:gd name="connsiteX2" fmla="*/ 9161929 w 9161929"/>
              <a:gd name="connsiteY2" fmla="*/ 400423 h 472675"/>
              <a:gd name="connsiteX3" fmla="*/ 5976 w 9161929"/>
              <a:gd name="connsiteY3" fmla="*/ 245035 h 472675"/>
              <a:gd name="connsiteX4" fmla="*/ 0 w 9161929"/>
              <a:gd name="connsiteY4" fmla="*/ 0 h 472675"/>
              <a:gd name="connsiteX0" fmla="*/ 0 w 9161929"/>
              <a:gd name="connsiteY0" fmla="*/ 0 h 465200"/>
              <a:gd name="connsiteX1" fmla="*/ 9144000 w 9161929"/>
              <a:gd name="connsiteY1" fmla="*/ 107576 h 465200"/>
              <a:gd name="connsiteX2" fmla="*/ 9161929 w 9161929"/>
              <a:gd name="connsiteY2" fmla="*/ 400423 h 465200"/>
              <a:gd name="connsiteX3" fmla="*/ 5976 w 9161929"/>
              <a:gd name="connsiteY3" fmla="*/ 245035 h 465200"/>
              <a:gd name="connsiteX4" fmla="*/ 0 w 9161929"/>
              <a:gd name="connsiteY4" fmla="*/ 0 h 465200"/>
              <a:gd name="connsiteX0" fmla="*/ 0 w 9149976"/>
              <a:gd name="connsiteY0" fmla="*/ 0 h 430862"/>
              <a:gd name="connsiteX1" fmla="*/ 9144000 w 9149976"/>
              <a:gd name="connsiteY1" fmla="*/ 107576 h 430862"/>
              <a:gd name="connsiteX2" fmla="*/ 9149976 w 9149976"/>
              <a:gd name="connsiteY2" fmla="*/ 351858 h 430862"/>
              <a:gd name="connsiteX3" fmla="*/ 5976 w 9149976"/>
              <a:gd name="connsiteY3" fmla="*/ 245035 h 430862"/>
              <a:gd name="connsiteX4" fmla="*/ 0 w 9149976"/>
              <a:gd name="connsiteY4" fmla="*/ 0 h 430862"/>
              <a:gd name="connsiteX0" fmla="*/ 0 w 9155952"/>
              <a:gd name="connsiteY0" fmla="*/ 0 h 430862"/>
              <a:gd name="connsiteX1" fmla="*/ 9155952 w 9155952"/>
              <a:gd name="connsiteY1" fmla="*/ 107576 h 430862"/>
              <a:gd name="connsiteX2" fmla="*/ 9149976 w 9155952"/>
              <a:gd name="connsiteY2" fmla="*/ 351858 h 430862"/>
              <a:gd name="connsiteX3" fmla="*/ 5976 w 9155952"/>
              <a:gd name="connsiteY3" fmla="*/ 245035 h 430862"/>
              <a:gd name="connsiteX4" fmla="*/ 0 w 9155952"/>
              <a:gd name="connsiteY4" fmla="*/ 0 h 430862"/>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35488"/>
              <a:gd name="connsiteX1" fmla="*/ 9155952 w 9155952"/>
              <a:gd name="connsiteY1" fmla="*/ 107576 h 435488"/>
              <a:gd name="connsiteX2" fmla="*/ 9149976 w 9155952"/>
              <a:gd name="connsiteY2" fmla="*/ 351858 h 435488"/>
              <a:gd name="connsiteX3" fmla="*/ 5976 w 9155952"/>
              <a:gd name="connsiteY3" fmla="*/ 245035 h 435488"/>
              <a:gd name="connsiteX4" fmla="*/ 0 w 9155952"/>
              <a:gd name="connsiteY4" fmla="*/ 0 h 435488"/>
              <a:gd name="connsiteX0" fmla="*/ 0 w 9155952"/>
              <a:gd name="connsiteY0" fmla="*/ 0 h 413457"/>
              <a:gd name="connsiteX1" fmla="*/ 9155952 w 9155952"/>
              <a:gd name="connsiteY1" fmla="*/ 107576 h 413457"/>
              <a:gd name="connsiteX2" fmla="*/ 9149976 w 9155952"/>
              <a:gd name="connsiteY2" fmla="*/ 351858 h 413457"/>
              <a:gd name="connsiteX3" fmla="*/ 5976 w 9155952"/>
              <a:gd name="connsiteY3" fmla="*/ 245035 h 413457"/>
              <a:gd name="connsiteX4" fmla="*/ 0 w 9155952"/>
              <a:gd name="connsiteY4" fmla="*/ 0 h 413457"/>
              <a:gd name="connsiteX0" fmla="*/ 0 w 9155952"/>
              <a:gd name="connsiteY0" fmla="*/ 0 h 351858"/>
              <a:gd name="connsiteX1" fmla="*/ 9155952 w 9155952"/>
              <a:gd name="connsiteY1" fmla="*/ 107576 h 351858"/>
              <a:gd name="connsiteX2" fmla="*/ 9149976 w 9155952"/>
              <a:gd name="connsiteY2" fmla="*/ 351858 h 351858"/>
              <a:gd name="connsiteX3" fmla="*/ 5976 w 9155952"/>
              <a:gd name="connsiteY3" fmla="*/ 245035 h 351858"/>
              <a:gd name="connsiteX4" fmla="*/ 0 w 9155952"/>
              <a:gd name="connsiteY4" fmla="*/ 0 h 351858"/>
              <a:gd name="connsiteX0" fmla="*/ 0 w 9155952"/>
              <a:gd name="connsiteY0" fmla="*/ 0 h 408476"/>
              <a:gd name="connsiteX1" fmla="*/ 9155952 w 9155952"/>
              <a:gd name="connsiteY1" fmla="*/ 107576 h 408476"/>
              <a:gd name="connsiteX2" fmla="*/ 9149976 w 9155952"/>
              <a:gd name="connsiteY2" fmla="*/ 351858 h 408476"/>
              <a:gd name="connsiteX3" fmla="*/ 5976 w 9155952"/>
              <a:gd name="connsiteY3" fmla="*/ 245035 h 408476"/>
              <a:gd name="connsiteX4" fmla="*/ 0 w 9155952"/>
              <a:gd name="connsiteY4" fmla="*/ 0 h 408476"/>
              <a:gd name="connsiteX0" fmla="*/ 0 w 9155952"/>
              <a:gd name="connsiteY0" fmla="*/ 0 h 436223"/>
              <a:gd name="connsiteX1" fmla="*/ 9155952 w 9155952"/>
              <a:gd name="connsiteY1" fmla="*/ 107576 h 436223"/>
              <a:gd name="connsiteX2" fmla="*/ 9149976 w 9155952"/>
              <a:gd name="connsiteY2" fmla="*/ 351858 h 436223"/>
              <a:gd name="connsiteX3" fmla="*/ 5976 w 9155952"/>
              <a:gd name="connsiteY3" fmla="*/ 245035 h 436223"/>
              <a:gd name="connsiteX4" fmla="*/ 0 w 9155952"/>
              <a:gd name="connsiteY4" fmla="*/ 0 h 436223"/>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49976"/>
              <a:gd name="connsiteY0" fmla="*/ 0 h 424791"/>
              <a:gd name="connsiteX1" fmla="*/ 9143999 w 9149976"/>
              <a:gd name="connsiteY1" fmla="*/ 152903 h 424791"/>
              <a:gd name="connsiteX2" fmla="*/ 9149976 w 9149976"/>
              <a:gd name="connsiteY2" fmla="*/ 351858 h 424791"/>
              <a:gd name="connsiteX3" fmla="*/ 5976 w 9149976"/>
              <a:gd name="connsiteY3" fmla="*/ 245035 h 424791"/>
              <a:gd name="connsiteX4" fmla="*/ 0 w 9149976"/>
              <a:gd name="connsiteY4" fmla="*/ 0 h 424791"/>
              <a:gd name="connsiteX0" fmla="*/ 0 w 9149976"/>
              <a:gd name="connsiteY0" fmla="*/ 0 h 424791"/>
              <a:gd name="connsiteX1" fmla="*/ 9143999 w 9149976"/>
              <a:gd name="connsiteY1" fmla="*/ 152903 h 424791"/>
              <a:gd name="connsiteX2" fmla="*/ 9149976 w 9149976"/>
              <a:gd name="connsiteY2" fmla="*/ 351858 h 424791"/>
              <a:gd name="connsiteX3" fmla="*/ 5976 w 9149976"/>
              <a:gd name="connsiteY3" fmla="*/ 245035 h 424791"/>
              <a:gd name="connsiteX4" fmla="*/ 0 w 9149976"/>
              <a:gd name="connsiteY4" fmla="*/ 0 h 424791"/>
              <a:gd name="connsiteX0" fmla="*/ 0 w 9161929"/>
              <a:gd name="connsiteY0" fmla="*/ 0 h 363276"/>
              <a:gd name="connsiteX1" fmla="*/ 9155952 w 9161929"/>
              <a:gd name="connsiteY1" fmla="*/ 91388 h 363276"/>
              <a:gd name="connsiteX2" fmla="*/ 9161929 w 9161929"/>
              <a:gd name="connsiteY2" fmla="*/ 290343 h 363276"/>
              <a:gd name="connsiteX3" fmla="*/ 17929 w 9161929"/>
              <a:gd name="connsiteY3" fmla="*/ 183520 h 363276"/>
              <a:gd name="connsiteX4" fmla="*/ 0 w 9161929"/>
              <a:gd name="connsiteY4" fmla="*/ 0 h 363276"/>
              <a:gd name="connsiteX0" fmla="*/ 0 w 9161929"/>
              <a:gd name="connsiteY0" fmla="*/ 0 h 363276"/>
              <a:gd name="connsiteX1" fmla="*/ 9155952 w 9161929"/>
              <a:gd name="connsiteY1" fmla="*/ 91388 h 363276"/>
              <a:gd name="connsiteX2" fmla="*/ 9161929 w 9161929"/>
              <a:gd name="connsiteY2" fmla="*/ 290343 h 363276"/>
              <a:gd name="connsiteX3" fmla="*/ 17929 w 9161929"/>
              <a:gd name="connsiteY3" fmla="*/ 183520 h 363276"/>
              <a:gd name="connsiteX4" fmla="*/ 0 w 9161929"/>
              <a:gd name="connsiteY4" fmla="*/ 0 h 363276"/>
              <a:gd name="connsiteX0" fmla="*/ 0 w 9173881"/>
              <a:gd name="connsiteY0" fmla="*/ 0 h 363276"/>
              <a:gd name="connsiteX1" fmla="*/ 9173881 w 9173881"/>
              <a:gd name="connsiteY1" fmla="*/ 91388 h 363276"/>
              <a:gd name="connsiteX2" fmla="*/ 9161929 w 9173881"/>
              <a:gd name="connsiteY2" fmla="*/ 290343 h 363276"/>
              <a:gd name="connsiteX3" fmla="*/ 17929 w 9173881"/>
              <a:gd name="connsiteY3" fmla="*/ 183520 h 363276"/>
              <a:gd name="connsiteX4" fmla="*/ 0 w 9173881"/>
              <a:gd name="connsiteY4" fmla="*/ 0 h 363276"/>
              <a:gd name="connsiteX0" fmla="*/ 0 w 9179858"/>
              <a:gd name="connsiteY0" fmla="*/ 0 h 363276"/>
              <a:gd name="connsiteX1" fmla="*/ 9173881 w 9179858"/>
              <a:gd name="connsiteY1" fmla="*/ 91388 h 363276"/>
              <a:gd name="connsiteX2" fmla="*/ 9179858 w 9179858"/>
              <a:gd name="connsiteY2" fmla="*/ 290343 h 363276"/>
              <a:gd name="connsiteX3" fmla="*/ 17929 w 9179858"/>
              <a:gd name="connsiteY3" fmla="*/ 183520 h 363276"/>
              <a:gd name="connsiteX4" fmla="*/ 0 w 9179858"/>
              <a:gd name="connsiteY4" fmla="*/ 0 h 363276"/>
              <a:gd name="connsiteX0" fmla="*/ 5977 w 9185835"/>
              <a:gd name="connsiteY0" fmla="*/ 0 h 364280"/>
              <a:gd name="connsiteX1" fmla="*/ 9179858 w 9185835"/>
              <a:gd name="connsiteY1" fmla="*/ 91388 h 364280"/>
              <a:gd name="connsiteX2" fmla="*/ 9185835 w 9185835"/>
              <a:gd name="connsiteY2" fmla="*/ 290343 h 364280"/>
              <a:gd name="connsiteX3" fmla="*/ 0 w 9185835"/>
              <a:gd name="connsiteY3" fmla="*/ 186758 h 364280"/>
              <a:gd name="connsiteX4" fmla="*/ 5977 w 9185835"/>
              <a:gd name="connsiteY4" fmla="*/ 0 h 364280"/>
              <a:gd name="connsiteX0" fmla="*/ 5977 w 9189517"/>
              <a:gd name="connsiteY0" fmla="*/ 0 h 364280"/>
              <a:gd name="connsiteX1" fmla="*/ 9189517 w 9189517"/>
              <a:gd name="connsiteY1" fmla="*/ 93995 h 364280"/>
              <a:gd name="connsiteX2" fmla="*/ 9185835 w 9189517"/>
              <a:gd name="connsiteY2" fmla="*/ 290343 h 364280"/>
              <a:gd name="connsiteX3" fmla="*/ 0 w 9189517"/>
              <a:gd name="connsiteY3" fmla="*/ 186758 h 364280"/>
              <a:gd name="connsiteX4" fmla="*/ 5977 w 9189517"/>
              <a:gd name="connsiteY4" fmla="*/ 0 h 3642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89517" h="364280">
                <a:moveTo>
                  <a:pt x="5977" y="0"/>
                </a:moveTo>
                <a:cubicBezTo>
                  <a:pt x="1410447" y="236593"/>
                  <a:pt x="5143448" y="278004"/>
                  <a:pt x="9189517" y="93995"/>
                </a:cubicBezTo>
                <a:cubicBezTo>
                  <a:pt x="9188290" y="159444"/>
                  <a:pt x="9187062" y="224894"/>
                  <a:pt x="9185835" y="290343"/>
                </a:cubicBezTo>
                <a:cubicBezTo>
                  <a:pt x="4858870" y="426330"/>
                  <a:pt x="657411" y="364822"/>
                  <a:pt x="0" y="186758"/>
                </a:cubicBezTo>
                <a:lnTo>
                  <a:pt x="5977" y="0"/>
                </a:lnTo>
                <a:close/>
              </a:path>
            </a:pathLst>
          </a:custGeom>
          <a:solidFill>
            <a:srgbClr val="00B7A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ext Placeholder 4">
            <a:extLst>
              <a:ext uri="{FF2B5EF4-FFF2-40B4-BE49-F238E27FC236}">
                <a16:creationId xmlns:a16="http://schemas.microsoft.com/office/drawing/2014/main" id="{CB2491BD-B441-71DA-7658-E56CBCE21A0E}"/>
              </a:ext>
            </a:extLst>
          </p:cNvPr>
          <p:cNvSpPr>
            <a:spLocks noGrp="1"/>
          </p:cNvSpPr>
          <p:nvPr>
            <p:ph type="body" sz="quarter" idx="13" hasCustomPrompt="1"/>
          </p:nvPr>
        </p:nvSpPr>
        <p:spPr>
          <a:xfrm>
            <a:off x="194668" y="5542318"/>
            <a:ext cx="4377332" cy="1158745"/>
          </a:xfrm>
          <a:prstGeom prst="rect">
            <a:avLst/>
          </a:prstGeom>
        </p:spPr>
        <p:txBody>
          <a:bodyPr anchor="t"/>
          <a:lstStyle>
            <a:lvl1pPr marL="0" indent="0">
              <a:spcBef>
                <a:spcPts val="0"/>
              </a:spcBef>
              <a:buFontTx/>
              <a:buNone/>
              <a:defRPr sz="1800">
                <a:solidFill>
                  <a:schemeClr val="bg1"/>
                </a:solidFill>
                <a:latin typeface="Rubik Medium" panose="02000604000000020004" pitchFamily="2" charset="-79"/>
                <a:cs typeface="Rubik Medium" panose="02000604000000020004" pitchFamily="2" charset="-79"/>
              </a:defRPr>
            </a:lvl1pPr>
          </a:lstStyle>
          <a:p>
            <a:pPr fontAlgn="b"/>
            <a:r>
              <a:rPr lang="en-GB" baseline="0">
                <a:solidFill>
                  <a:schemeClr val="bg1"/>
                </a:solidFill>
              </a:rPr>
              <a:t>Click to edit two line subhead to add further information</a:t>
            </a:r>
          </a:p>
        </p:txBody>
      </p:sp>
      <p:sp>
        <p:nvSpPr>
          <p:cNvPr id="3" name="Picture Placeholder 4">
            <a:extLst>
              <a:ext uri="{FF2B5EF4-FFF2-40B4-BE49-F238E27FC236}">
                <a16:creationId xmlns:a16="http://schemas.microsoft.com/office/drawing/2014/main" id="{665889CC-1E50-41FD-DE46-0403A068EEBE}"/>
              </a:ext>
            </a:extLst>
          </p:cNvPr>
          <p:cNvSpPr>
            <a:spLocks noGrp="1"/>
          </p:cNvSpPr>
          <p:nvPr>
            <p:ph type="pic" sz="quarter" idx="12"/>
          </p:nvPr>
        </p:nvSpPr>
        <p:spPr>
          <a:xfrm>
            <a:off x="-8966" y="0"/>
            <a:ext cx="9159230" cy="3689620"/>
          </a:xfrm>
          <a:custGeom>
            <a:avLst/>
            <a:gdLst>
              <a:gd name="connsiteX0" fmla="*/ 0 w 9152967"/>
              <a:gd name="connsiteY0" fmla="*/ 0 h 3717366"/>
              <a:gd name="connsiteX1" fmla="*/ 9152967 w 9152967"/>
              <a:gd name="connsiteY1" fmla="*/ 0 h 3717366"/>
              <a:gd name="connsiteX2" fmla="*/ 9152967 w 9152967"/>
              <a:gd name="connsiteY2" fmla="*/ 3717366 h 3717366"/>
              <a:gd name="connsiteX3" fmla="*/ 0 w 9152967"/>
              <a:gd name="connsiteY3" fmla="*/ 3717366 h 3717366"/>
              <a:gd name="connsiteX4" fmla="*/ 0 w 9152967"/>
              <a:gd name="connsiteY4" fmla="*/ 0 h 3717366"/>
              <a:gd name="connsiteX0" fmla="*/ 0 w 9152967"/>
              <a:gd name="connsiteY0" fmla="*/ 0 h 3717366"/>
              <a:gd name="connsiteX1" fmla="*/ 9152967 w 9152967"/>
              <a:gd name="connsiteY1" fmla="*/ 0 h 3717366"/>
              <a:gd name="connsiteX2" fmla="*/ 9152967 w 9152967"/>
              <a:gd name="connsiteY2" fmla="*/ 3717366 h 3717366"/>
              <a:gd name="connsiteX3" fmla="*/ 6263 w 9152967"/>
              <a:gd name="connsiteY3" fmla="*/ 3304007 h 3717366"/>
              <a:gd name="connsiteX4" fmla="*/ 0 w 9152967"/>
              <a:gd name="connsiteY4" fmla="*/ 0 h 3717366"/>
              <a:gd name="connsiteX0" fmla="*/ 0 w 9159230"/>
              <a:gd name="connsiteY0" fmla="*/ 0 h 3479372"/>
              <a:gd name="connsiteX1" fmla="*/ 9152967 w 9159230"/>
              <a:gd name="connsiteY1" fmla="*/ 0 h 3479372"/>
              <a:gd name="connsiteX2" fmla="*/ 9159230 w 9159230"/>
              <a:gd name="connsiteY2" fmla="*/ 3479372 h 3479372"/>
              <a:gd name="connsiteX3" fmla="*/ 6263 w 9159230"/>
              <a:gd name="connsiteY3" fmla="*/ 3304007 h 3479372"/>
              <a:gd name="connsiteX4" fmla="*/ 0 w 9159230"/>
              <a:gd name="connsiteY4" fmla="*/ 0 h 3479372"/>
              <a:gd name="connsiteX0" fmla="*/ 0 w 9159230"/>
              <a:gd name="connsiteY0" fmla="*/ 0 h 3618562"/>
              <a:gd name="connsiteX1" fmla="*/ 9152967 w 9159230"/>
              <a:gd name="connsiteY1" fmla="*/ 0 h 3618562"/>
              <a:gd name="connsiteX2" fmla="*/ 9159230 w 9159230"/>
              <a:gd name="connsiteY2" fmla="*/ 3479372 h 3618562"/>
              <a:gd name="connsiteX3" fmla="*/ 6263 w 9159230"/>
              <a:gd name="connsiteY3" fmla="*/ 3304007 h 3618562"/>
              <a:gd name="connsiteX4" fmla="*/ 0 w 9159230"/>
              <a:gd name="connsiteY4" fmla="*/ 0 h 3618562"/>
              <a:gd name="connsiteX0" fmla="*/ 0 w 9159230"/>
              <a:gd name="connsiteY0" fmla="*/ 0 h 3706196"/>
              <a:gd name="connsiteX1" fmla="*/ 9152967 w 9159230"/>
              <a:gd name="connsiteY1" fmla="*/ 0 h 3706196"/>
              <a:gd name="connsiteX2" fmla="*/ 9159230 w 9159230"/>
              <a:gd name="connsiteY2" fmla="*/ 3479372 h 3706196"/>
              <a:gd name="connsiteX3" fmla="*/ 6263 w 9159230"/>
              <a:gd name="connsiteY3" fmla="*/ 3304007 h 3706196"/>
              <a:gd name="connsiteX4" fmla="*/ 0 w 9159230"/>
              <a:gd name="connsiteY4" fmla="*/ 0 h 3706196"/>
              <a:gd name="connsiteX0" fmla="*/ 0 w 9159230"/>
              <a:gd name="connsiteY0" fmla="*/ 0 h 3679648"/>
              <a:gd name="connsiteX1" fmla="*/ 9152967 w 9159230"/>
              <a:gd name="connsiteY1" fmla="*/ 0 h 3679648"/>
              <a:gd name="connsiteX2" fmla="*/ 9159230 w 9159230"/>
              <a:gd name="connsiteY2" fmla="*/ 3479372 h 3679648"/>
              <a:gd name="connsiteX3" fmla="*/ 6263 w 9159230"/>
              <a:gd name="connsiteY3" fmla="*/ 3304007 h 3679648"/>
              <a:gd name="connsiteX4" fmla="*/ 0 w 9159230"/>
              <a:gd name="connsiteY4" fmla="*/ 0 h 3679648"/>
              <a:gd name="connsiteX0" fmla="*/ 0 w 9159230"/>
              <a:gd name="connsiteY0" fmla="*/ 0 h 3689620"/>
              <a:gd name="connsiteX1" fmla="*/ 9152967 w 9159230"/>
              <a:gd name="connsiteY1" fmla="*/ 0 h 3689620"/>
              <a:gd name="connsiteX2" fmla="*/ 9159230 w 9159230"/>
              <a:gd name="connsiteY2" fmla="*/ 3479372 h 3689620"/>
              <a:gd name="connsiteX3" fmla="*/ 6263 w 9159230"/>
              <a:gd name="connsiteY3" fmla="*/ 3304007 h 3689620"/>
              <a:gd name="connsiteX4" fmla="*/ 0 w 9159230"/>
              <a:gd name="connsiteY4" fmla="*/ 0 h 36896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9230" h="3689620">
                <a:moveTo>
                  <a:pt x="0" y="0"/>
                </a:moveTo>
                <a:lnTo>
                  <a:pt x="9152967" y="0"/>
                </a:lnTo>
                <a:cubicBezTo>
                  <a:pt x="9155055" y="1159791"/>
                  <a:pt x="9157142" y="2319581"/>
                  <a:pt x="9159230" y="3479372"/>
                </a:cubicBezTo>
                <a:cubicBezTo>
                  <a:pt x="5951666" y="3790435"/>
                  <a:pt x="1410079" y="3775821"/>
                  <a:pt x="6263" y="3304007"/>
                </a:cubicBezTo>
                <a:cubicBezTo>
                  <a:pt x="4175" y="2202671"/>
                  <a:pt x="2088" y="1101336"/>
                  <a:pt x="0" y="0"/>
                </a:cubicBezTo>
                <a:close/>
              </a:path>
            </a:pathLst>
          </a:custGeom>
        </p:spPr>
        <p:txBody>
          <a:bodyPr/>
          <a:lstStyle/>
          <a:p>
            <a:r>
              <a:rPr lang="en-US"/>
              <a:t>Click icon to add picture</a:t>
            </a:r>
            <a:endParaRPr lang="en-GB"/>
          </a:p>
        </p:txBody>
      </p:sp>
      <p:pic>
        <p:nvPicPr>
          <p:cNvPr id="4" name="Picture 3">
            <a:extLst>
              <a:ext uri="{FF2B5EF4-FFF2-40B4-BE49-F238E27FC236}">
                <a16:creationId xmlns:a16="http://schemas.microsoft.com/office/drawing/2014/main" id="{85C22D99-9EE2-56AF-905A-E6E8A9425FA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956038" y="5988289"/>
            <a:ext cx="2013615" cy="602434"/>
          </a:xfrm>
          <a:prstGeom prst="rect">
            <a:avLst/>
          </a:prstGeom>
        </p:spPr>
      </p:pic>
    </p:spTree>
    <p:extLst>
      <p:ext uri="{BB962C8B-B14F-4D97-AF65-F5344CB8AC3E}">
        <p14:creationId xmlns:p14="http://schemas.microsoft.com/office/powerpoint/2010/main" val="4042880286"/>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3_Content page text only 2 columns (no numbers)">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3E0B2EE5-C458-B4BC-A4B7-1ADD169CB806}"/>
              </a:ext>
            </a:extLst>
          </p:cNvPr>
          <p:cNvSpPr/>
          <p:nvPr userDrawn="1"/>
        </p:nvSpPr>
        <p:spPr>
          <a:xfrm>
            <a:off x="-12526" y="-6263"/>
            <a:ext cx="9169052" cy="1816807"/>
          </a:xfrm>
          <a:custGeom>
            <a:avLst/>
            <a:gdLst>
              <a:gd name="connsiteX0" fmla="*/ 0 w 9294312"/>
              <a:gd name="connsiteY0" fmla="*/ 0 h 1521912"/>
              <a:gd name="connsiteX1" fmla="*/ 9294312 w 9294312"/>
              <a:gd name="connsiteY1" fmla="*/ 0 h 1521912"/>
              <a:gd name="connsiteX2" fmla="*/ 9294312 w 9294312"/>
              <a:gd name="connsiteY2" fmla="*/ 1521912 h 1521912"/>
              <a:gd name="connsiteX3" fmla="*/ 0 w 9294312"/>
              <a:gd name="connsiteY3" fmla="*/ 1521912 h 1521912"/>
              <a:gd name="connsiteX4" fmla="*/ 0 w 9294312"/>
              <a:gd name="connsiteY4" fmla="*/ 0 h 1521912"/>
              <a:gd name="connsiteX0" fmla="*/ 0 w 9294312"/>
              <a:gd name="connsiteY0" fmla="*/ 0 h 1766170"/>
              <a:gd name="connsiteX1" fmla="*/ 9294312 w 9294312"/>
              <a:gd name="connsiteY1" fmla="*/ 0 h 1766170"/>
              <a:gd name="connsiteX2" fmla="*/ 9294312 w 9294312"/>
              <a:gd name="connsiteY2" fmla="*/ 1521912 h 1766170"/>
              <a:gd name="connsiteX3" fmla="*/ 50104 w 9294312"/>
              <a:gd name="connsiteY3" fmla="*/ 1766170 h 1766170"/>
              <a:gd name="connsiteX4" fmla="*/ 0 w 9294312"/>
              <a:gd name="connsiteY4" fmla="*/ 0 h 1766170"/>
              <a:gd name="connsiteX0" fmla="*/ 0 w 9294312"/>
              <a:gd name="connsiteY0" fmla="*/ 0 h 1908657"/>
              <a:gd name="connsiteX1" fmla="*/ 9294312 w 9294312"/>
              <a:gd name="connsiteY1" fmla="*/ 0 h 1908657"/>
              <a:gd name="connsiteX2" fmla="*/ 9294312 w 9294312"/>
              <a:gd name="connsiteY2" fmla="*/ 1521912 h 1908657"/>
              <a:gd name="connsiteX3" fmla="*/ 50104 w 9294312"/>
              <a:gd name="connsiteY3" fmla="*/ 1766170 h 1908657"/>
              <a:gd name="connsiteX4" fmla="*/ 0 w 9294312"/>
              <a:gd name="connsiteY4" fmla="*/ 0 h 1908657"/>
              <a:gd name="connsiteX0" fmla="*/ 18789 w 9244208"/>
              <a:gd name="connsiteY0" fmla="*/ 338202 h 1908657"/>
              <a:gd name="connsiteX1" fmla="*/ 9244208 w 9244208"/>
              <a:gd name="connsiteY1" fmla="*/ 0 h 1908657"/>
              <a:gd name="connsiteX2" fmla="*/ 9244208 w 9244208"/>
              <a:gd name="connsiteY2" fmla="*/ 1521912 h 1908657"/>
              <a:gd name="connsiteX3" fmla="*/ 0 w 9244208"/>
              <a:gd name="connsiteY3" fmla="*/ 1766170 h 1908657"/>
              <a:gd name="connsiteX4" fmla="*/ 18789 w 9244208"/>
              <a:gd name="connsiteY4" fmla="*/ 338202 h 1908657"/>
              <a:gd name="connsiteX0" fmla="*/ 6263 w 9244208"/>
              <a:gd name="connsiteY0" fmla="*/ 93944 h 1908657"/>
              <a:gd name="connsiteX1" fmla="*/ 9244208 w 9244208"/>
              <a:gd name="connsiteY1" fmla="*/ 0 h 1908657"/>
              <a:gd name="connsiteX2" fmla="*/ 9244208 w 9244208"/>
              <a:gd name="connsiteY2" fmla="*/ 1521912 h 1908657"/>
              <a:gd name="connsiteX3" fmla="*/ 0 w 9244208"/>
              <a:gd name="connsiteY3" fmla="*/ 1766170 h 1908657"/>
              <a:gd name="connsiteX4" fmla="*/ 6263 w 9244208"/>
              <a:gd name="connsiteY4" fmla="*/ 93944 h 1908657"/>
              <a:gd name="connsiteX0" fmla="*/ 6263 w 9244208"/>
              <a:gd name="connsiteY0" fmla="*/ 12525 h 1827238"/>
              <a:gd name="connsiteX1" fmla="*/ 9144000 w 9244208"/>
              <a:gd name="connsiteY1" fmla="*/ 0 h 1827238"/>
              <a:gd name="connsiteX2" fmla="*/ 9244208 w 9244208"/>
              <a:gd name="connsiteY2" fmla="*/ 1440493 h 1827238"/>
              <a:gd name="connsiteX3" fmla="*/ 0 w 9244208"/>
              <a:gd name="connsiteY3" fmla="*/ 1684751 h 1827238"/>
              <a:gd name="connsiteX4" fmla="*/ 6263 w 9244208"/>
              <a:gd name="connsiteY4" fmla="*/ 12525 h 1827238"/>
              <a:gd name="connsiteX0" fmla="*/ 6263 w 9244208"/>
              <a:gd name="connsiteY0" fmla="*/ 0 h 1814713"/>
              <a:gd name="connsiteX1" fmla="*/ 9156526 w 9244208"/>
              <a:gd name="connsiteY1" fmla="*/ 1 h 1814713"/>
              <a:gd name="connsiteX2" fmla="*/ 9244208 w 9244208"/>
              <a:gd name="connsiteY2" fmla="*/ 1427968 h 1814713"/>
              <a:gd name="connsiteX3" fmla="*/ 0 w 9244208"/>
              <a:gd name="connsiteY3" fmla="*/ 1672226 h 1814713"/>
              <a:gd name="connsiteX4" fmla="*/ 6263 w 9244208"/>
              <a:gd name="connsiteY4" fmla="*/ 0 h 1814713"/>
              <a:gd name="connsiteX0" fmla="*/ 6263 w 9156526"/>
              <a:gd name="connsiteY0" fmla="*/ 0 h 1816807"/>
              <a:gd name="connsiteX1" fmla="*/ 9156526 w 9156526"/>
              <a:gd name="connsiteY1" fmla="*/ 1 h 1816807"/>
              <a:gd name="connsiteX2" fmla="*/ 9156526 w 9156526"/>
              <a:gd name="connsiteY2" fmla="*/ 1440494 h 1816807"/>
              <a:gd name="connsiteX3" fmla="*/ 0 w 9156526"/>
              <a:gd name="connsiteY3" fmla="*/ 1672226 h 1816807"/>
              <a:gd name="connsiteX4" fmla="*/ 6263 w 9156526"/>
              <a:gd name="connsiteY4" fmla="*/ 0 h 1816807"/>
              <a:gd name="connsiteX0" fmla="*/ 6263 w 9169052"/>
              <a:gd name="connsiteY0" fmla="*/ 0 h 1816807"/>
              <a:gd name="connsiteX1" fmla="*/ 9156526 w 9169052"/>
              <a:gd name="connsiteY1" fmla="*/ 1 h 1816807"/>
              <a:gd name="connsiteX2" fmla="*/ 9169052 w 9169052"/>
              <a:gd name="connsiteY2" fmla="*/ 1440494 h 1816807"/>
              <a:gd name="connsiteX3" fmla="*/ 0 w 9169052"/>
              <a:gd name="connsiteY3" fmla="*/ 1672226 h 1816807"/>
              <a:gd name="connsiteX4" fmla="*/ 6263 w 9169052"/>
              <a:gd name="connsiteY4" fmla="*/ 0 h 1816807"/>
              <a:gd name="connsiteX0" fmla="*/ 6263 w 9169052"/>
              <a:gd name="connsiteY0" fmla="*/ 0 h 1816807"/>
              <a:gd name="connsiteX1" fmla="*/ 9169052 w 9169052"/>
              <a:gd name="connsiteY1" fmla="*/ 1 h 1816807"/>
              <a:gd name="connsiteX2" fmla="*/ 9169052 w 9169052"/>
              <a:gd name="connsiteY2" fmla="*/ 1440494 h 1816807"/>
              <a:gd name="connsiteX3" fmla="*/ 0 w 9169052"/>
              <a:gd name="connsiteY3" fmla="*/ 1672226 h 1816807"/>
              <a:gd name="connsiteX4" fmla="*/ 6263 w 9169052"/>
              <a:gd name="connsiteY4" fmla="*/ 0 h 18168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69052" h="1816807">
                <a:moveTo>
                  <a:pt x="6263" y="0"/>
                </a:moveTo>
                <a:lnTo>
                  <a:pt x="9169052" y="1"/>
                </a:lnTo>
                <a:lnTo>
                  <a:pt x="9169052" y="1440494"/>
                </a:lnTo>
                <a:cubicBezTo>
                  <a:pt x="6087649" y="1521913"/>
                  <a:pt x="3018773" y="2073059"/>
                  <a:pt x="0" y="1672226"/>
                </a:cubicBezTo>
                <a:cubicBezTo>
                  <a:pt x="2088" y="1114817"/>
                  <a:pt x="4175" y="557409"/>
                  <a:pt x="6263" y="0"/>
                </a:cubicBezTo>
                <a:close/>
              </a:path>
            </a:pathLst>
          </a:custGeom>
          <a:solidFill>
            <a:srgbClr val="951B8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Rectangle 8">
            <a:extLst>
              <a:ext uri="{FF2B5EF4-FFF2-40B4-BE49-F238E27FC236}">
                <a16:creationId xmlns:a16="http://schemas.microsoft.com/office/drawing/2014/main" id="{6C7A0EF6-992D-9D58-3CA1-4B956D67F7DE}"/>
              </a:ext>
            </a:extLst>
          </p:cNvPr>
          <p:cNvSpPr/>
          <p:nvPr userDrawn="1"/>
        </p:nvSpPr>
        <p:spPr>
          <a:xfrm>
            <a:off x="-15537" y="1261015"/>
            <a:ext cx="9169470" cy="694684"/>
          </a:xfrm>
          <a:custGeom>
            <a:avLst/>
            <a:gdLst>
              <a:gd name="connsiteX0" fmla="*/ 0 w 9550400"/>
              <a:gd name="connsiteY0" fmla="*/ 0 h 316753"/>
              <a:gd name="connsiteX1" fmla="*/ 9550400 w 9550400"/>
              <a:gd name="connsiteY1" fmla="*/ 0 h 316753"/>
              <a:gd name="connsiteX2" fmla="*/ 9550400 w 9550400"/>
              <a:gd name="connsiteY2" fmla="*/ 316753 h 316753"/>
              <a:gd name="connsiteX3" fmla="*/ 0 w 9550400"/>
              <a:gd name="connsiteY3" fmla="*/ 316753 h 316753"/>
              <a:gd name="connsiteX4" fmla="*/ 0 w 9550400"/>
              <a:gd name="connsiteY4" fmla="*/ 0 h 316753"/>
              <a:gd name="connsiteX0" fmla="*/ 0 w 9550400"/>
              <a:gd name="connsiteY0" fmla="*/ 0 h 1655482"/>
              <a:gd name="connsiteX1" fmla="*/ 9550400 w 9550400"/>
              <a:gd name="connsiteY1" fmla="*/ 0 h 1655482"/>
              <a:gd name="connsiteX2" fmla="*/ 9550400 w 9550400"/>
              <a:gd name="connsiteY2" fmla="*/ 316753 h 1655482"/>
              <a:gd name="connsiteX3" fmla="*/ 304800 w 9550400"/>
              <a:gd name="connsiteY3" fmla="*/ 1655482 h 1655482"/>
              <a:gd name="connsiteX4" fmla="*/ 0 w 9550400"/>
              <a:gd name="connsiteY4" fmla="*/ 0 h 1655482"/>
              <a:gd name="connsiteX0" fmla="*/ 262965 w 9245600"/>
              <a:gd name="connsiteY0" fmla="*/ 1069788 h 1655482"/>
              <a:gd name="connsiteX1" fmla="*/ 9245600 w 9245600"/>
              <a:gd name="connsiteY1" fmla="*/ 0 h 1655482"/>
              <a:gd name="connsiteX2" fmla="*/ 9245600 w 9245600"/>
              <a:gd name="connsiteY2" fmla="*/ 316753 h 1655482"/>
              <a:gd name="connsiteX3" fmla="*/ 0 w 9245600"/>
              <a:gd name="connsiteY3" fmla="*/ 1655482 h 1655482"/>
              <a:gd name="connsiteX4" fmla="*/ 262965 w 9245600"/>
              <a:gd name="connsiteY4" fmla="*/ 1069788 h 1655482"/>
              <a:gd name="connsiteX0" fmla="*/ 0 w 9251576"/>
              <a:gd name="connsiteY0" fmla="*/ 1410447 h 1655482"/>
              <a:gd name="connsiteX1" fmla="*/ 9251576 w 9251576"/>
              <a:gd name="connsiteY1" fmla="*/ 0 h 1655482"/>
              <a:gd name="connsiteX2" fmla="*/ 9251576 w 9251576"/>
              <a:gd name="connsiteY2" fmla="*/ 316753 h 1655482"/>
              <a:gd name="connsiteX3" fmla="*/ 5976 w 9251576"/>
              <a:gd name="connsiteY3" fmla="*/ 1655482 h 1655482"/>
              <a:gd name="connsiteX4" fmla="*/ 0 w 9251576"/>
              <a:gd name="connsiteY4" fmla="*/ 1410447 h 1655482"/>
              <a:gd name="connsiteX0" fmla="*/ 0 w 9251576"/>
              <a:gd name="connsiteY0" fmla="*/ 1410447 h 1810870"/>
              <a:gd name="connsiteX1" fmla="*/ 9251576 w 9251576"/>
              <a:gd name="connsiteY1" fmla="*/ 0 h 1810870"/>
              <a:gd name="connsiteX2" fmla="*/ 9161929 w 9251576"/>
              <a:gd name="connsiteY2" fmla="*/ 1810870 h 1810870"/>
              <a:gd name="connsiteX3" fmla="*/ 5976 w 9251576"/>
              <a:gd name="connsiteY3" fmla="*/ 1655482 h 1810870"/>
              <a:gd name="connsiteX4" fmla="*/ 0 w 9251576"/>
              <a:gd name="connsiteY4" fmla="*/ 1410447 h 1810870"/>
              <a:gd name="connsiteX0" fmla="*/ 0 w 9161929"/>
              <a:gd name="connsiteY0" fmla="*/ 0 h 400423"/>
              <a:gd name="connsiteX1" fmla="*/ 9161929 w 9161929"/>
              <a:gd name="connsiteY1" fmla="*/ 95623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9976 w 9161929"/>
              <a:gd name="connsiteY1" fmla="*/ 19124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1957 h 402380"/>
              <a:gd name="connsiteX1" fmla="*/ 9144000 w 9161929"/>
              <a:gd name="connsiteY1" fmla="*/ 109533 h 402380"/>
              <a:gd name="connsiteX2" fmla="*/ 9161929 w 9161929"/>
              <a:gd name="connsiteY2" fmla="*/ 402380 h 402380"/>
              <a:gd name="connsiteX3" fmla="*/ 5976 w 9161929"/>
              <a:gd name="connsiteY3" fmla="*/ 246992 h 402380"/>
              <a:gd name="connsiteX4" fmla="*/ 0 w 9161929"/>
              <a:gd name="connsiteY4" fmla="*/ 1957 h 402380"/>
              <a:gd name="connsiteX0" fmla="*/ 0 w 9161929"/>
              <a:gd name="connsiteY0" fmla="*/ 2559 h 402982"/>
              <a:gd name="connsiteX1" fmla="*/ 9144000 w 9161929"/>
              <a:gd name="connsiteY1" fmla="*/ 110135 h 402982"/>
              <a:gd name="connsiteX2" fmla="*/ 9161929 w 9161929"/>
              <a:gd name="connsiteY2" fmla="*/ 402982 h 402982"/>
              <a:gd name="connsiteX3" fmla="*/ 5976 w 9161929"/>
              <a:gd name="connsiteY3" fmla="*/ 247594 h 402982"/>
              <a:gd name="connsiteX4" fmla="*/ 0 w 9161929"/>
              <a:gd name="connsiteY4" fmla="*/ 2559 h 402982"/>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41652"/>
              <a:gd name="connsiteX1" fmla="*/ 9144000 w 9161929"/>
              <a:gd name="connsiteY1" fmla="*/ 107576 h 441652"/>
              <a:gd name="connsiteX2" fmla="*/ 9161929 w 9161929"/>
              <a:gd name="connsiteY2" fmla="*/ 400423 h 441652"/>
              <a:gd name="connsiteX3" fmla="*/ 5976 w 9161929"/>
              <a:gd name="connsiteY3" fmla="*/ 245035 h 441652"/>
              <a:gd name="connsiteX4" fmla="*/ 0 w 9161929"/>
              <a:gd name="connsiteY4" fmla="*/ 0 h 441652"/>
              <a:gd name="connsiteX0" fmla="*/ 0 w 9161929"/>
              <a:gd name="connsiteY0" fmla="*/ 0 h 472675"/>
              <a:gd name="connsiteX1" fmla="*/ 9144000 w 9161929"/>
              <a:gd name="connsiteY1" fmla="*/ 107576 h 472675"/>
              <a:gd name="connsiteX2" fmla="*/ 9161929 w 9161929"/>
              <a:gd name="connsiteY2" fmla="*/ 400423 h 472675"/>
              <a:gd name="connsiteX3" fmla="*/ 5976 w 9161929"/>
              <a:gd name="connsiteY3" fmla="*/ 245035 h 472675"/>
              <a:gd name="connsiteX4" fmla="*/ 0 w 9161929"/>
              <a:gd name="connsiteY4" fmla="*/ 0 h 472675"/>
              <a:gd name="connsiteX0" fmla="*/ 0 w 9161929"/>
              <a:gd name="connsiteY0" fmla="*/ 0 h 465200"/>
              <a:gd name="connsiteX1" fmla="*/ 9144000 w 9161929"/>
              <a:gd name="connsiteY1" fmla="*/ 107576 h 465200"/>
              <a:gd name="connsiteX2" fmla="*/ 9161929 w 9161929"/>
              <a:gd name="connsiteY2" fmla="*/ 400423 h 465200"/>
              <a:gd name="connsiteX3" fmla="*/ 5976 w 9161929"/>
              <a:gd name="connsiteY3" fmla="*/ 245035 h 465200"/>
              <a:gd name="connsiteX4" fmla="*/ 0 w 9161929"/>
              <a:gd name="connsiteY4" fmla="*/ 0 h 465200"/>
              <a:gd name="connsiteX0" fmla="*/ 0 w 9149976"/>
              <a:gd name="connsiteY0" fmla="*/ 0 h 430862"/>
              <a:gd name="connsiteX1" fmla="*/ 9144000 w 9149976"/>
              <a:gd name="connsiteY1" fmla="*/ 107576 h 430862"/>
              <a:gd name="connsiteX2" fmla="*/ 9149976 w 9149976"/>
              <a:gd name="connsiteY2" fmla="*/ 351858 h 430862"/>
              <a:gd name="connsiteX3" fmla="*/ 5976 w 9149976"/>
              <a:gd name="connsiteY3" fmla="*/ 245035 h 430862"/>
              <a:gd name="connsiteX4" fmla="*/ 0 w 9149976"/>
              <a:gd name="connsiteY4" fmla="*/ 0 h 430862"/>
              <a:gd name="connsiteX0" fmla="*/ 0 w 9155952"/>
              <a:gd name="connsiteY0" fmla="*/ 0 h 430862"/>
              <a:gd name="connsiteX1" fmla="*/ 9155952 w 9155952"/>
              <a:gd name="connsiteY1" fmla="*/ 107576 h 430862"/>
              <a:gd name="connsiteX2" fmla="*/ 9149976 w 9155952"/>
              <a:gd name="connsiteY2" fmla="*/ 351858 h 430862"/>
              <a:gd name="connsiteX3" fmla="*/ 5976 w 9155952"/>
              <a:gd name="connsiteY3" fmla="*/ 245035 h 430862"/>
              <a:gd name="connsiteX4" fmla="*/ 0 w 9155952"/>
              <a:gd name="connsiteY4" fmla="*/ 0 h 430862"/>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35488"/>
              <a:gd name="connsiteX1" fmla="*/ 9155952 w 9155952"/>
              <a:gd name="connsiteY1" fmla="*/ 107576 h 435488"/>
              <a:gd name="connsiteX2" fmla="*/ 9149976 w 9155952"/>
              <a:gd name="connsiteY2" fmla="*/ 351858 h 435488"/>
              <a:gd name="connsiteX3" fmla="*/ 5976 w 9155952"/>
              <a:gd name="connsiteY3" fmla="*/ 245035 h 435488"/>
              <a:gd name="connsiteX4" fmla="*/ 0 w 9155952"/>
              <a:gd name="connsiteY4" fmla="*/ 0 h 435488"/>
              <a:gd name="connsiteX0" fmla="*/ 0 w 9155952"/>
              <a:gd name="connsiteY0" fmla="*/ 0 h 413457"/>
              <a:gd name="connsiteX1" fmla="*/ 9155952 w 9155952"/>
              <a:gd name="connsiteY1" fmla="*/ 107576 h 413457"/>
              <a:gd name="connsiteX2" fmla="*/ 9149976 w 9155952"/>
              <a:gd name="connsiteY2" fmla="*/ 351858 h 413457"/>
              <a:gd name="connsiteX3" fmla="*/ 5976 w 9155952"/>
              <a:gd name="connsiteY3" fmla="*/ 245035 h 413457"/>
              <a:gd name="connsiteX4" fmla="*/ 0 w 9155952"/>
              <a:gd name="connsiteY4" fmla="*/ 0 h 413457"/>
              <a:gd name="connsiteX0" fmla="*/ 0 w 9155952"/>
              <a:gd name="connsiteY0" fmla="*/ 0 h 351858"/>
              <a:gd name="connsiteX1" fmla="*/ 9155952 w 9155952"/>
              <a:gd name="connsiteY1" fmla="*/ 107576 h 351858"/>
              <a:gd name="connsiteX2" fmla="*/ 9149976 w 9155952"/>
              <a:gd name="connsiteY2" fmla="*/ 351858 h 351858"/>
              <a:gd name="connsiteX3" fmla="*/ 5976 w 9155952"/>
              <a:gd name="connsiteY3" fmla="*/ 245035 h 351858"/>
              <a:gd name="connsiteX4" fmla="*/ 0 w 9155952"/>
              <a:gd name="connsiteY4" fmla="*/ 0 h 351858"/>
              <a:gd name="connsiteX0" fmla="*/ 0 w 9155952"/>
              <a:gd name="connsiteY0" fmla="*/ 0 h 408476"/>
              <a:gd name="connsiteX1" fmla="*/ 9155952 w 9155952"/>
              <a:gd name="connsiteY1" fmla="*/ 107576 h 408476"/>
              <a:gd name="connsiteX2" fmla="*/ 9149976 w 9155952"/>
              <a:gd name="connsiteY2" fmla="*/ 351858 h 408476"/>
              <a:gd name="connsiteX3" fmla="*/ 5976 w 9155952"/>
              <a:gd name="connsiteY3" fmla="*/ 245035 h 408476"/>
              <a:gd name="connsiteX4" fmla="*/ 0 w 9155952"/>
              <a:gd name="connsiteY4" fmla="*/ 0 h 408476"/>
              <a:gd name="connsiteX0" fmla="*/ 0 w 9155952"/>
              <a:gd name="connsiteY0" fmla="*/ 0 h 436223"/>
              <a:gd name="connsiteX1" fmla="*/ 9155952 w 9155952"/>
              <a:gd name="connsiteY1" fmla="*/ 107576 h 436223"/>
              <a:gd name="connsiteX2" fmla="*/ 9149976 w 9155952"/>
              <a:gd name="connsiteY2" fmla="*/ 351858 h 436223"/>
              <a:gd name="connsiteX3" fmla="*/ 5976 w 9155952"/>
              <a:gd name="connsiteY3" fmla="*/ 245035 h 436223"/>
              <a:gd name="connsiteX4" fmla="*/ 0 w 9155952"/>
              <a:gd name="connsiteY4" fmla="*/ 0 h 436223"/>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49976"/>
              <a:gd name="connsiteY0" fmla="*/ 0 h 424791"/>
              <a:gd name="connsiteX1" fmla="*/ 9143999 w 9149976"/>
              <a:gd name="connsiteY1" fmla="*/ 152903 h 424791"/>
              <a:gd name="connsiteX2" fmla="*/ 9149976 w 9149976"/>
              <a:gd name="connsiteY2" fmla="*/ 351858 h 424791"/>
              <a:gd name="connsiteX3" fmla="*/ 5976 w 9149976"/>
              <a:gd name="connsiteY3" fmla="*/ 245035 h 424791"/>
              <a:gd name="connsiteX4" fmla="*/ 0 w 9149976"/>
              <a:gd name="connsiteY4" fmla="*/ 0 h 424791"/>
              <a:gd name="connsiteX0" fmla="*/ 0 w 9149976"/>
              <a:gd name="connsiteY0" fmla="*/ 0 h 424791"/>
              <a:gd name="connsiteX1" fmla="*/ 9143999 w 9149976"/>
              <a:gd name="connsiteY1" fmla="*/ 152903 h 424791"/>
              <a:gd name="connsiteX2" fmla="*/ 9149976 w 9149976"/>
              <a:gd name="connsiteY2" fmla="*/ 351858 h 424791"/>
              <a:gd name="connsiteX3" fmla="*/ 5976 w 9149976"/>
              <a:gd name="connsiteY3" fmla="*/ 245035 h 424791"/>
              <a:gd name="connsiteX4" fmla="*/ 0 w 9149976"/>
              <a:gd name="connsiteY4" fmla="*/ 0 h 424791"/>
              <a:gd name="connsiteX0" fmla="*/ 0 w 9161929"/>
              <a:gd name="connsiteY0" fmla="*/ 0 h 363276"/>
              <a:gd name="connsiteX1" fmla="*/ 9155952 w 9161929"/>
              <a:gd name="connsiteY1" fmla="*/ 91388 h 363276"/>
              <a:gd name="connsiteX2" fmla="*/ 9161929 w 9161929"/>
              <a:gd name="connsiteY2" fmla="*/ 290343 h 363276"/>
              <a:gd name="connsiteX3" fmla="*/ 17929 w 9161929"/>
              <a:gd name="connsiteY3" fmla="*/ 183520 h 363276"/>
              <a:gd name="connsiteX4" fmla="*/ 0 w 9161929"/>
              <a:gd name="connsiteY4" fmla="*/ 0 h 363276"/>
              <a:gd name="connsiteX0" fmla="*/ 0 w 9161929"/>
              <a:gd name="connsiteY0" fmla="*/ 0 h 363276"/>
              <a:gd name="connsiteX1" fmla="*/ 9155952 w 9161929"/>
              <a:gd name="connsiteY1" fmla="*/ 91388 h 363276"/>
              <a:gd name="connsiteX2" fmla="*/ 9161929 w 9161929"/>
              <a:gd name="connsiteY2" fmla="*/ 290343 h 363276"/>
              <a:gd name="connsiteX3" fmla="*/ 17929 w 9161929"/>
              <a:gd name="connsiteY3" fmla="*/ 183520 h 363276"/>
              <a:gd name="connsiteX4" fmla="*/ 0 w 9161929"/>
              <a:gd name="connsiteY4" fmla="*/ 0 h 363276"/>
              <a:gd name="connsiteX0" fmla="*/ 0 w 9173881"/>
              <a:gd name="connsiteY0" fmla="*/ 0 h 363276"/>
              <a:gd name="connsiteX1" fmla="*/ 9173881 w 9173881"/>
              <a:gd name="connsiteY1" fmla="*/ 91388 h 363276"/>
              <a:gd name="connsiteX2" fmla="*/ 9161929 w 9173881"/>
              <a:gd name="connsiteY2" fmla="*/ 290343 h 363276"/>
              <a:gd name="connsiteX3" fmla="*/ 17929 w 9173881"/>
              <a:gd name="connsiteY3" fmla="*/ 183520 h 363276"/>
              <a:gd name="connsiteX4" fmla="*/ 0 w 9173881"/>
              <a:gd name="connsiteY4" fmla="*/ 0 h 363276"/>
              <a:gd name="connsiteX0" fmla="*/ 0 w 9179858"/>
              <a:gd name="connsiteY0" fmla="*/ 0 h 363276"/>
              <a:gd name="connsiteX1" fmla="*/ 9173881 w 9179858"/>
              <a:gd name="connsiteY1" fmla="*/ 91388 h 363276"/>
              <a:gd name="connsiteX2" fmla="*/ 9179858 w 9179858"/>
              <a:gd name="connsiteY2" fmla="*/ 290343 h 363276"/>
              <a:gd name="connsiteX3" fmla="*/ 17929 w 9179858"/>
              <a:gd name="connsiteY3" fmla="*/ 183520 h 363276"/>
              <a:gd name="connsiteX4" fmla="*/ 0 w 9179858"/>
              <a:gd name="connsiteY4" fmla="*/ 0 h 363276"/>
              <a:gd name="connsiteX0" fmla="*/ 5977 w 9185835"/>
              <a:gd name="connsiteY0" fmla="*/ 0 h 364280"/>
              <a:gd name="connsiteX1" fmla="*/ 9179858 w 9185835"/>
              <a:gd name="connsiteY1" fmla="*/ 91388 h 364280"/>
              <a:gd name="connsiteX2" fmla="*/ 9185835 w 9185835"/>
              <a:gd name="connsiteY2" fmla="*/ 290343 h 364280"/>
              <a:gd name="connsiteX3" fmla="*/ 0 w 9185835"/>
              <a:gd name="connsiteY3" fmla="*/ 186758 h 364280"/>
              <a:gd name="connsiteX4" fmla="*/ 5977 w 9185835"/>
              <a:gd name="connsiteY4" fmla="*/ 0 h 364280"/>
              <a:gd name="connsiteX0" fmla="*/ 5977 w 9189517"/>
              <a:gd name="connsiteY0" fmla="*/ 0 h 364280"/>
              <a:gd name="connsiteX1" fmla="*/ 9189517 w 9189517"/>
              <a:gd name="connsiteY1" fmla="*/ 93995 h 364280"/>
              <a:gd name="connsiteX2" fmla="*/ 9185835 w 9189517"/>
              <a:gd name="connsiteY2" fmla="*/ 290343 h 364280"/>
              <a:gd name="connsiteX3" fmla="*/ 0 w 9189517"/>
              <a:gd name="connsiteY3" fmla="*/ 186758 h 364280"/>
              <a:gd name="connsiteX4" fmla="*/ 5977 w 9189517"/>
              <a:gd name="connsiteY4" fmla="*/ 0 h 364280"/>
              <a:gd name="connsiteX0" fmla="*/ 5977 w 9186028"/>
              <a:gd name="connsiteY0" fmla="*/ 140114 h 504394"/>
              <a:gd name="connsiteX1" fmla="*/ 9183232 w 9186028"/>
              <a:gd name="connsiteY1" fmla="*/ 0 h 504394"/>
              <a:gd name="connsiteX2" fmla="*/ 9185835 w 9186028"/>
              <a:gd name="connsiteY2" fmla="*/ 430457 h 504394"/>
              <a:gd name="connsiteX3" fmla="*/ 0 w 9186028"/>
              <a:gd name="connsiteY3" fmla="*/ 326872 h 504394"/>
              <a:gd name="connsiteX4" fmla="*/ 5977 w 9186028"/>
              <a:gd name="connsiteY4" fmla="*/ 140114 h 504394"/>
              <a:gd name="connsiteX0" fmla="*/ 5977 w 9183232"/>
              <a:gd name="connsiteY0" fmla="*/ 140114 h 395988"/>
              <a:gd name="connsiteX1" fmla="*/ 9183232 w 9183232"/>
              <a:gd name="connsiteY1" fmla="*/ 0 h 395988"/>
              <a:gd name="connsiteX2" fmla="*/ 9179550 w 9183232"/>
              <a:gd name="connsiteY2" fmla="*/ 162419 h 395988"/>
              <a:gd name="connsiteX3" fmla="*/ 0 w 9183232"/>
              <a:gd name="connsiteY3" fmla="*/ 326872 h 395988"/>
              <a:gd name="connsiteX4" fmla="*/ 5977 w 9183232"/>
              <a:gd name="connsiteY4" fmla="*/ 140114 h 395988"/>
              <a:gd name="connsiteX0" fmla="*/ 5977 w 9183232"/>
              <a:gd name="connsiteY0" fmla="*/ 99400 h 395988"/>
              <a:gd name="connsiteX1" fmla="*/ 9183232 w 9183232"/>
              <a:gd name="connsiteY1" fmla="*/ 0 h 395988"/>
              <a:gd name="connsiteX2" fmla="*/ 9179550 w 9183232"/>
              <a:gd name="connsiteY2" fmla="*/ 162419 h 395988"/>
              <a:gd name="connsiteX3" fmla="*/ 0 w 9183232"/>
              <a:gd name="connsiteY3" fmla="*/ 326872 h 395988"/>
              <a:gd name="connsiteX4" fmla="*/ 5977 w 9183232"/>
              <a:gd name="connsiteY4" fmla="*/ 99400 h 395988"/>
              <a:gd name="connsiteX0" fmla="*/ 12262 w 9189517"/>
              <a:gd name="connsiteY0" fmla="*/ 99400 h 353428"/>
              <a:gd name="connsiteX1" fmla="*/ 9189517 w 9189517"/>
              <a:gd name="connsiteY1" fmla="*/ 0 h 353428"/>
              <a:gd name="connsiteX2" fmla="*/ 9185835 w 9189517"/>
              <a:gd name="connsiteY2" fmla="*/ 162419 h 353428"/>
              <a:gd name="connsiteX3" fmla="*/ 0 w 9189517"/>
              <a:gd name="connsiteY3" fmla="*/ 272586 h 353428"/>
              <a:gd name="connsiteX4" fmla="*/ 12262 w 9189517"/>
              <a:gd name="connsiteY4" fmla="*/ 99400 h 353428"/>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98498"/>
              <a:gd name="connsiteY0" fmla="*/ 99400 h 367848"/>
              <a:gd name="connsiteX1" fmla="*/ 9189517 w 9198498"/>
              <a:gd name="connsiteY1" fmla="*/ 0 h 367848"/>
              <a:gd name="connsiteX2" fmla="*/ 9198406 w 9198498"/>
              <a:gd name="connsiteY2" fmla="*/ 165812 h 367848"/>
              <a:gd name="connsiteX3" fmla="*/ 0 w 9198498"/>
              <a:gd name="connsiteY3" fmla="*/ 272586 h 367848"/>
              <a:gd name="connsiteX4" fmla="*/ 12262 w 9198498"/>
              <a:gd name="connsiteY4" fmla="*/ 99400 h 367848"/>
              <a:gd name="connsiteX0" fmla="*/ 12262 w 9202088"/>
              <a:gd name="connsiteY0" fmla="*/ 102793 h 371241"/>
              <a:gd name="connsiteX1" fmla="*/ 9202088 w 9202088"/>
              <a:gd name="connsiteY1" fmla="*/ 0 h 371241"/>
              <a:gd name="connsiteX2" fmla="*/ 9198406 w 9202088"/>
              <a:gd name="connsiteY2" fmla="*/ 169205 h 371241"/>
              <a:gd name="connsiteX3" fmla="*/ 0 w 9202088"/>
              <a:gd name="connsiteY3" fmla="*/ 275979 h 371241"/>
              <a:gd name="connsiteX4" fmla="*/ 12262 w 9202088"/>
              <a:gd name="connsiteY4" fmla="*/ 102793 h 371241"/>
              <a:gd name="connsiteX0" fmla="*/ 0 w 9202397"/>
              <a:gd name="connsiteY0" fmla="*/ 106186 h 371241"/>
              <a:gd name="connsiteX1" fmla="*/ 9202397 w 9202397"/>
              <a:gd name="connsiteY1" fmla="*/ 0 h 371241"/>
              <a:gd name="connsiteX2" fmla="*/ 9198715 w 9202397"/>
              <a:gd name="connsiteY2" fmla="*/ 169205 h 371241"/>
              <a:gd name="connsiteX3" fmla="*/ 309 w 9202397"/>
              <a:gd name="connsiteY3" fmla="*/ 275979 h 371241"/>
              <a:gd name="connsiteX4" fmla="*/ 0 w 9202397"/>
              <a:gd name="connsiteY4" fmla="*/ 106186 h 371241"/>
              <a:gd name="connsiteX0" fmla="*/ 0 w 9202397"/>
              <a:gd name="connsiteY0" fmla="*/ 106186 h 376333"/>
              <a:gd name="connsiteX1" fmla="*/ 9202397 w 9202397"/>
              <a:gd name="connsiteY1" fmla="*/ 0 h 376333"/>
              <a:gd name="connsiteX2" fmla="*/ 9198715 w 9202397"/>
              <a:gd name="connsiteY2" fmla="*/ 169205 h 376333"/>
              <a:gd name="connsiteX3" fmla="*/ 6595 w 9202397"/>
              <a:gd name="connsiteY3" fmla="*/ 282765 h 376333"/>
              <a:gd name="connsiteX4" fmla="*/ 0 w 9202397"/>
              <a:gd name="connsiteY4" fmla="*/ 106186 h 376333"/>
              <a:gd name="connsiteX0" fmla="*/ 0 w 9202397"/>
              <a:gd name="connsiteY0" fmla="*/ 106186 h 376333"/>
              <a:gd name="connsiteX1" fmla="*/ 9202397 w 9202397"/>
              <a:gd name="connsiteY1" fmla="*/ 0 h 376333"/>
              <a:gd name="connsiteX2" fmla="*/ 9198715 w 9202397"/>
              <a:gd name="connsiteY2" fmla="*/ 169205 h 376333"/>
              <a:gd name="connsiteX3" fmla="*/ 6595 w 9202397"/>
              <a:gd name="connsiteY3" fmla="*/ 282765 h 376333"/>
              <a:gd name="connsiteX4" fmla="*/ 0 w 9202397"/>
              <a:gd name="connsiteY4" fmla="*/ 106186 h 376333"/>
              <a:gd name="connsiteX0" fmla="*/ 0 w 9202397"/>
              <a:gd name="connsiteY0" fmla="*/ 106186 h 376333"/>
              <a:gd name="connsiteX1" fmla="*/ 9202397 w 9202397"/>
              <a:gd name="connsiteY1" fmla="*/ 0 h 376333"/>
              <a:gd name="connsiteX2" fmla="*/ 9198715 w 9202397"/>
              <a:gd name="connsiteY2" fmla="*/ 169205 h 376333"/>
              <a:gd name="connsiteX3" fmla="*/ 6595 w 9202397"/>
              <a:gd name="connsiteY3" fmla="*/ 282765 h 376333"/>
              <a:gd name="connsiteX4" fmla="*/ 0 w 9202397"/>
              <a:gd name="connsiteY4" fmla="*/ 106186 h 3763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202397" h="376333">
                <a:moveTo>
                  <a:pt x="0" y="106186"/>
                </a:moveTo>
                <a:cubicBezTo>
                  <a:pt x="1875883" y="315636"/>
                  <a:pt x="6206009" y="150079"/>
                  <a:pt x="9202397" y="0"/>
                </a:cubicBezTo>
                <a:cubicBezTo>
                  <a:pt x="9201170" y="65449"/>
                  <a:pt x="9199942" y="103756"/>
                  <a:pt x="9198715" y="169205"/>
                </a:cubicBezTo>
                <a:cubicBezTo>
                  <a:pt x="4871750" y="305192"/>
                  <a:pt x="1254844" y="491365"/>
                  <a:pt x="6595" y="282765"/>
                </a:cubicBezTo>
                <a:lnTo>
                  <a:pt x="0" y="106186"/>
                </a:lnTo>
                <a:close/>
              </a:path>
            </a:pathLst>
          </a:custGeom>
          <a:solidFill>
            <a:srgbClr val="00B7A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9" name="Straight Connector 8">
            <a:extLst>
              <a:ext uri="{FF2B5EF4-FFF2-40B4-BE49-F238E27FC236}">
                <a16:creationId xmlns:a16="http://schemas.microsoft.com/office/drawing/2014/main" id="{596DC7F2-934F-83BB-3F2A-4D01B3BE8C53}"/>
              </a:ext>
            </a:extLst>
          </p:cNvPr>
          <p:cNvCxnSpPr/>
          <p:nvPr userDrawn="1"/>
        </p:nvCxnSpPr>
        <p:spPr>
          <a:xfrm>
            <a:off x="720247" y="2223370"/>
            <a:ext cx="0" cy="3901857"/>
          </a:xfrm>
          <a:prstGeom prst="line">
            <a:avLst/>
          </a:prstGeom>
          <a:ln>
            <a:solidFill>
              <a:srgbClr val="00B7AE"/>
            </a:solidFill>
          </a:ln>
        </p:spPr>
        <p:style>
          <a:lnRef idx="1">
            <a:schemeClr val="accent1"/>
          </a:lnRef>
          <a:fillRef idx="0">
            <a:schemeClr val="accent1"/>
          </a:fillRef>
          <a:effectRef idx="0">
            <a:schemeClr val="accent1"/>
          </a:effectRef>
          <a:fontRef idx="minor">
            <a:schemeClr val="tx1"/>
          </a:fontRef>
        </p:style>
      </p:cxnSp>
      <p:sp>
        <p:nvSpPr>
          <p:cNvPr id="18" name="Text Placeholder 4">
            <a:extLst>
              <a:ext uri="{FF2B5EF4-FFF2-40B4-BE49-F238E27FC236}">
                <a16:creationId xmlns:a16="http://schemas.microsoft.com/office/drawing/2014/main" id="{AB9096E5-2E96-3B22-183D-62C12A1810CA}"/>
              </a:ext>
            </a:extLst>
          </p:cNvPr>
          <p:cNvSpPr>
            <a:spLocks noGrp="1"/>
          </p:cNvSpPr>
          <p:nvPr>
            <p:ph type="body" sz="quarter" idx="13" hasCustomPrompt="1"/>
          </p:nvPr>
        </p:nvSpPr>
        <p:spPr>
          <a:xfrm>
            <a:off x="613775" y="413971"/>
            <a:ext cx="7985344" cy="1158745"/>
          </a:xfrm>
          <a:prstGeom prst="rect">
            <a:avLst/>
          </a:prstGeom>
        </p:spPr>
        <p:txBody>
          <a:bodyPr anchor="t"/>
          <a:lstStyle>
            <a:lvl1pPr marL="0" indent="0">
              <a:spcBef>
                <a:spcPts val="0"/>
              </a:spcBef>
              <a:buFontTx/>
              <a:buNone/>
              <a:defRPr sz="1800">
                <a:solidFill>
                  <a:schemeClr val="bg1"/>
                </a:solidFill>
                <a:latin typeface="Rubik Medium" panose="02000604000000020004" pitchFamily="2" charset="-79"/>
                <a:cs typeface="Rubik Medium" panose="02000604000000020004" pitchFamily="2" charset="-79"/>
              </a:defRPr>
            </a:lvl1pPr>
          </a:lstStyle>
          <a:p>
            <a:pPr fontAlgn="b"/>
            <a:r>
              <a:rPr lang="en-GB" baseline="0">
                <a:solidFill>
                  <a:schemeClr val="bg1"/>
                </a:solidFill>
              </a:rPr>
              <a:t>Click to edit two lines of text to add further information</a:t>
            </a:r>
          </a:p>
          <a:p>
            <a:pPr marL="0" marR="0" lvl="0" indent="0" algn="l" defTabSz="914400" rtl="0" eaLnBrk="1" fontAlgn="b" latinLnBrk="0" hangingPunct="1">
              <a:lnSpc>
                <a:spcPct val="90000"/>
              </a:lnSpc>
              <a:spcBef>
                <a:spcPts val="0"/>
              </a:spcBef>
              <a:spcAft>
                <a:spcPts val="0"/>
              </a:spcAft>
              <a:buClrTx/>
              <a:buSzTx/>
              <a:buFontTx/>
              <a:buNone/>
              <a:tabLst/>
              <a:defRPr/>
            </a:pPr>
            <a:r>
              <a:rPr lang="en-GB" baseline="0">
                <a:solidFill>
                  <a:schemeClr val="bg1"/>
                </a:solidFill>
              </a:rPr>
              <a:t>Click to edit two lines of text to add further information</a:t>
            </a:r>
          </a:p>
          <a:p>
            <a:pPr fontAlgn="b"/>
            <a:endParaRPr lang="en-GB" baseline="0">
              <a:solidFill>
                <a:schemeClr val="bg1"/>
              </a:solidFill>
            </a:endParaRPr>
          </a:p>
        </p:txBody>
      </p:sp>
      <p:sp>
        <p:nvSpPr>
          <p:cNvPr id="2" name="Text Placeholder 2">
            <a:extLst>
              <a:ext uri="{FF2B5EF4-FFF2-40B4-BE49-F238E27FC236}">
                <a16:creationId xmlns:a16="http://schemas.microsoft.com/office/drawing/2014/main" id="{FBD3CD92-785A-D0F0-50F2-2C0A685F81A3}"/>
              </a:ext>
            </a:extLst>
          </p:cNvPr>
          <p:cNvSpPr>
            <a:spLocks noGrp="1"/>
          </p:cNvSpPr>
          <p:nvPr>
            <p:ph type="body" sz="quarter" idx="10" hasCustomPrompt="1"/>
          </p:nvPr>
        </p:nvSpPr>
        <p:spPr>
          <a:xfrm>
            <a:off x="791132" y="2176356"/>
            <a:ext cx="3780868" cy="3948871"/>
          </a:xfrm>
          <a:prstGeom prst="rect">
            <a:avLst/>
          </a:prstGeom>
        </p:spPr>
        <p:txBody>
          <a:bodyPr/>
          <a:lstStyle>
            <a:lvl1pPr marL="0" marR="0" indent="0" algn="l" defTabSz="914400" rtl="0" eaLnBrk="1" fontAlgn="auto" latinLnBrk="0" hangingPunct="1">
              <a:lnSpc>
                <a:spcPct val="90000"/>
              </a:lnSpc>
              <a:spcBef>
                <a:spcPts val="800"/>
              </a:spcBef>
              <a:spcAft>
                <a:spcPts val="0"/>
              </a:spcAft>
              <a:buClrTx/>
              <a:buSzTx/>
              <a:buFontTx/>
              <a:buNone/>
              <a:tabLst/>
              <a:defRPr lang="en-GB" sz="1200" b="1" i="0" smtClean="0">
                <a:solidFill>
                  <a:schemeClr val="tx1"/>
                </a:solidFill>
                <a:effectLst/>
                <a:latin typeface="Lato" panose="020F0502020204030203" pitchFamily="34" charset="77"/>
                <a:cs typeface="Rubik Medium" panose="02000604000000020004" pitchFamily="2" charset="-79"/>
              </a:defRPr>
            </a:lvl1pPr>
            <a:lvl2pPr marL="0" indent="0">
              <a:buFont typeface="Arial" panose="020B0604020202020204" pitchFamily="34" charset="0"/>
              <a:buChar char="•"/>
              <a:defRPr sz="1200">
                <a:latin typeface="Lato" panose="020F0502020204030203" pitchFamily="34" charset="77"/>
              </a:defRPr>
            </a:lvl2pPr>
            <a:lvl3pPr>
              <a:buFontTx/>
              <a:buNone/>
              <a:defRPr/>
            </a:lvl3pPr>
            <a:lvl4pPr>
              <a:buFontTx/>
              <a:buNone/>
              <a:defRPr/>
            </a:lvl4pPr>
            <a:lvl5pPr>
              <a:buFontTx/>
              <a:buNone/>
              <a:defRPr/>
            </a:lvl5pPr>
          </a:lstStyle>
          <a:p>
            <a:pPr lvl="0"/>
            <a:r>
              <a:rPr lang="en-GB"/>
              <a:t>Use bold heading for single line main title</a:t>
            </a:r>
          </a:p>
          <a:p>
            <a:pPr marL="0" marR="0" lvl="1" indent="0" algn="l" defTabSz="914400" rtl="0" eaLnBrk="1" fontAlgn="auto" latinLnBrk="0" hangingPunct="1">
              <a:lnSpc>
                <a:spcPct val="90000"/>
              </a:lnSpc>
              <a:spcBef>
                <a:spcPts val="500"/>
              </a:spcBef>
              <a:spcAft>
                <a:spcPts val="0"/>
              </a:spcAft>
              <a:buClrTx/>
              <a:buSzTx/>
              <a:buFontTx/>
              <a:buNone/>
              <a:tabLst/>
              <a:defRPr/>
            </a:pPr>
            <a:r>
              <a:rPr lang="en-GB"/>
              <a:t>Use body text for running text in paragraphs, with line breaks between</a:t>
            </a:r>
          </a:p>
        </p:txBody>
      </p:sp>
      <p:sp>
        <p:nvSpPr>
          <p:cNvPr id="4" name="Text Placeholder 2">
            <a:extLst>
              <a:ext uri="{FF2B5EF4-FFF2-40B4-BE49-F238E27FC236}">
                <a16:creationId xmlns:a16="http://schemas.microsoft.com/office/drawing/2014/main" id="{450F3912-B780-8103-36CF-16C6D468DF34}"/>
              </a:ext>
            </a:extLst>
          </p:cNvPr>
          <p:cNvSpPr>
            <a:spLocks noGrp="1"/>
          </p:cNvSpPr>
          <p:nvPr>
            <p:ph type="body" sz="quarter" idx="14" hasCustomPrompt="1"/>
          </p:nvPr>
        </p:nvSpPr>
        <p:spPr>
          <a:xfrm>
            <a:off x="4818251" y="2176356"/>
            <a:ext cx="3780868" cy="3948871"/>
          </a:xfrm>
          <a:prstGeom prst="rect">
            <a:avLst/>
          </a:prstGeom>
        </p:spPr>
        <p:txBody>
          <a:bodyPr/>
          <a:lstStyle>
            <a:lvl1pPr marL="0" indent="0">
              <a:spcBef>
                <a:spcPts val="800"/>
              </a:spcBef>
              <a:buFontTx/>
              <a:buNone/>
              <a:defRPr lang="en-GB" sz="1200" b="1" i="0" smtClean="0">
                <a:solidFill>
                  <a:schemeClr val="tx1"/>
                </a:solidFill>
                <a:effectLst/>
                <a:latin typeface="Lato" panose="020F0502020204030203" pitchFamily="34" charset="77"/>
                <a:cs typeface="Rubik Medium" panose="02000604000000020004" pitchFamily="2" charset="-79"/>
              </a:defRPr>
            </a:lvl1pPr>
            <a:lvl2pPr marL="171450" indent="-171450" algn="l">
              <a:buFont typeface="Arial" panose="020B0604020202020204" pitchFamily="34" charset="0"/>
              <a:buChar char="•"/>
              <a:defRPr sz="1200" b="0" i="0">
                <a:latin typeface="Lato" panose="020F0502020204030203" pitchFamily="34" charset="77"/>
              </a:defRPr>
            </a:lvl2pPr>
            <a:lvl3pPr indent="0" algn="l">
              <a:lnSpc>
                <a:spcPct val="100000"/>
              </a:lnSpc>
              <a:buFontTx/>
              <a:buNone/>
              <a:defRPr sz="1200" b="0" i="0">
                <a:latin typeface="Lato" panose="020F0502020204030203" pitchFamily="34" charset="77"/>
              </a:defRPr>
            </a:lvl3pPr>
            <a:lvl4pPr indent="0" algn="l">
              <a:lnSpc>
                <a:spcPct val="100000"/>
              </a:lnSpc>
              <a:buFontTx/>
              <a:buNone/>
              <a:defRPr sz="1200" b="0" i="0">
                <a:latin typeface="Lato" panose="020F0502020204030203" pitchFamily="34" charset="77"/>
              </a:defRPr>
            </a:lvl4pPr>
            <a:lvl5pPr>
              <a:buFontTx/>
              <a:buNone/>
              <a:defRPr/>
            </a:lvl5pPr>
          </a:lstStyle>
          <a:p>
            <a:pPr lvl="0"/>
            <a:r>
              <a:rPr lang="en-GB"/>
              <a:t>Use bold heading for single line main title</a:t>
            </a:r>
          </a:p>
          <a:p>
            <a:pPr marL="0" marR="0" lvl="1" indent="0" algn="l" defTabSz="914400" rtl="0" eaLnBrk="1" fontAlgn="auto" latinLnBrk="0" hangingPunct="1">
              <a:lnSpc>
                <a:spcPct val="90000"/>
              </a:lnSpc>
              <a:spcBef>
                <a:spcPts val="500"/>
              </a:spcBef>
              <a:spcAft>
                <a:spcPts val="0"/>
              </a:spcAft>
              <a:buClrTx/>
              <a:buSzTx/>
              <a:buFontTx/>
              <a:buNone/>
              <a:tabLst/>
              <a:defRPr/>
            </a:pPr>
            <a:r>
              <a:rPr lang="en-GB"/>
              <a:t>Use body text for running text in paragraphs, with line breaks between</a:t>
            </a:r>
          </a:p>
        </p:txBody>
      </p:sp>
    </p:spTree>
    <p:extLst>
      <p:ext uri="{BB962C8B-B14F-4D97-AF65-F5344CB8AC3E}">
        <p14:creationId xmlns:p14="http://schemas.microsoft.com/office/powerpoint/2010/main" val="3262278468"/>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7_Content page text only 2 columns (no numbers)">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3E0B2EE5-C458-B4BC-A4B7-1ADD169CB806}"/>
              </a:ext>
            </a:extLst>
          </p:cNvPr>
          <p:cNvSpPr/>
          <p:nvPr userDrawn="1"/>
        </p:nvSpPr>
        <p:spPr>
          <a:xfrm>
            <a:off x="-12526" y="-6263"/>
            <a:ext cx="9169052" cy="1816807"/>
          </a:xfrm>
          <a:custGeom>
            <a:avLst/>
            <a:gdLst>
              <a:gd name="connsiteX0" fmla="*/ 0 w 9294312"/>
              <a:gd name="connsiteY0" fmla="*/ 0 h 1521912"/>
              <a:gd name="connsiteX1" fmla="*/ 9294312 w 9294312"/>
              <a:gd name="connsiteY1" fmla="*/ 0 h 1521912"/>
              <a:gd name="connsiteX2" fmla="*/ 9294312 w 9294312"/>
              <a:gd name="connsiteY2" fmla="*/ 1521912 h 1521912"/>
              <a:gd name="connsiteX3" fmla="*/ 0 w 9294312"/>
              <a:gd name="connsiteY3" fmla="*/ 1521912 h 1521912"/>
              <a:gd name="connsiteX4" fmla="*/ 0 w 9294312"/>
              <a:gd name="connsiteY4" fmla="*/ 0 h 1521912"/>
              <a:gd name="connsiteX0" fmla="*/ 0 w 9294312"/>
              <a:gd name="connsiteY0" fmla="*/ 0 h 1766170"/>
              <a:gd name="connsiteX1" fmla="*/ 9294312 w 9294312"/>
              <a:gd name="connsiteY1" fmla="*/ 0 h 1766170"/>
              <a:gd name="connsiteX2" fmla="*/ 9294312 w 9294312"/>
              <a:gd name="connsiteY2" fmla="*/ 1521912 h 1766170"/>
              <a:gd name="connsiteX3" fmla="*/ 50104 w 9294312"/>
              <a:gd name="connsiteY3" fmla="*/ 1766170 h 1766170"/>
              <a:gd name="connsiteX4" fmla="*/ 0 w 9294312"/>
              <a:gd name="connsiteY4" fmla="*/ 0 h 1766170"/>
              <a:gd name="connsiteX0" fmla="*/ 0 w 9294312"/>
              <a:gd name="connsiteY0" fmla="*/ 0 h 1908657"/>
              <a:gd name="connsiteX1" fmla="*/ 9294312 w 9294312"/>
              <a:gd name="connsiteY1" fmla="*/ 0 h 1908657"/>
              <a:gd name="connsiteX2" fmla="*/ 9294312 w 9294312"/>
              <a:gd name="connsiteY2" fmla="*/ 1521912 h 1908657"/>
              <a:gd name="connsiteX3" fmla="*/ 50104 w 9294312"/>
              <a:gd name="connsiteY3" fmla="*/ 1766170 h 1908657"/>
              <a:gd name="connsiteX4" fmla="*/ 0 w 9294312"/>
              <a:gd name="connsiteY4" fmla="*/ 0 h 1908657"/>
              <a:gd name="connsiteX0" fmla="*/ 18789 w 9244208"/>
              <a:gd name="connsiteY0" fmla="*/ 338202 h 1908657"/>
              <a:gd name="connsiteX1" fmla="*/ 9244208 w 9244208"/>
              <a:gd name="connsiteY1" fmla="*/ 0 h 1908657"/>
              <a:gd name="connsiteX2" fmla="*/ 9244208 w 9244208"/>
              <a:gd name="connsiteY2" fmla="*/ 1521912 h 1908657"/>
              <a:gd name="connsiteX3" fmla="*/ 0 w 9244208"/>
              <a:gd name="connsiteY3" fmla="*/ 1766170 h 1908657"/>
              <a:gd name="connsiteX4" fmla="*/ 18789 w 9244208"/>
              <a:gd name="connsiteY4" fmla="*/ 338202 h 1908657"/>
              <a:gd name="connsiteX0" fmla="*/ 6263 w 9244208"/>
              <a:gd name="connsiteY0" fmla="*/ 93944 h 1908657"/>
              <a:gd name="connsiteX1" fmla="*/ 9244208 w 9244208"/>
              <a:gd name="connsiteY1" fmla="*/ 0 h 1908657"/>
              <a:gd name="connsiteX2" fmla="*/ 9244208 w 9244208"/>
              <a:gd name="connsiteY2" fmla="*/ 1521912 h 1908657"/>
              <a:gd name="connsiteX3" fmla="*/ 0 w 9244208"/>
              <a:gd name="connsiteY3" fmla="*/ 1766170 h 1908657"/>
              <a:gd name="connsiteX4" fmla="*/ 6263 w 9244208"/>
              <a:gd name="connsiteY4" fmla="*/ 93944 h 1908657"/>
              <a:gd name="connsiteX0" fmla="*/ 6263 w 9244208"/>
              <a:gd name="connsiteY0" fmla="*/ 12525 h 1827238"/>
              <a:gd name="connsiteX1" fmla="*/ 9144000 w 9244208"/>
              <a:gd name="connsiteY1" fmla="*/ 0 h 1827238"/>
              <a:gd name="connsiteX2" fmla="*/ 9244208 w 9244208"/>
              <a:gd name="connsiteY2" fmla="*/ 1440493 h 1827238"/>
              <a:gd name="connsiteX3" fmla="*/ 0 w 9244208"/>
              <a:gd name="connsiteY3" fmla="*/ 1684751 h 1827238"/>
              <a:gd name="connsiteX4" fmla="*/ 6263 w 9244208"/>
              <a:gd name="connsiteY4" fmla="*/ 12525 h 1827238"/>
              <a:gd name="connsiteX0" fmla="*/ 6263 w 9244208"/>
              <a:gd name="connsiteY0" fmla="*/ 0 h 1814713"/>
              <a:gd name="connsiteX1" fmla="*/ 9156526 w 9244208"/>
              <a:gd name="connsiteY1" fmla="*/ 1 h 1814713"/>
              <a:gd name="connsiteX2" fmla="*/ 9244208 w 9244208"/>
              <a:gd name="connsiteY2" fmla="*/ 1427968 h 1814713"/>
              <a:gd name="connsiteX3" fmla="*/ 0 w 9244208"/>
              <a:gd name="connsiteY3" fmla="*/ 1672226 h 1814713"/>
              <a:gd name="connsiteX4" fmla="*/ 6263 w 9244208"/>
              <a:gd name="connsiteY4" fmla="*/ 0 h 1814713"/>
              <a:gd name="connsiteX0" fmla="*/ 6263 w 9156526"/>
              <a:gd name="connsiteY0" fmla="*/ 0 h 1816807"/>
              <a:gd name="connsiteX1" fmla="*/ 9156526 w 9156526"/>
              <a:gd name="connsiteY1" fmla="*/ 1 h 1816807"/>
              <a:gd name="connsiteX2" fmla="*/ 9156526 w 9156526"/>
              <a:gd name="connsiteY2" fmla="*/ 1440494 h 1816807"/>
              <a:gd name="connsiteX3" fmla="*/ 0 w 9156526"/>
              <a:gd name="connsiteY3" fmla="*/ 1672226 h 1816807"/>
              <a:gd name="connsiteX4" fmla="*/ 6263 w 9156526"/>
              <a:gd name="connsiteY4" fmla="*/ 0 h 1816807"/>
              <a:gd name="connsiteX0" fmla="*/ 6263 w 9169052"/>
              <a:gd name="connsiteY0" fmla="*/ 0 h 1816807"/>
              <a:gd name="connsiteX1" fmla="*/ 9156526 w 9169052"/>
              <a:gd name="connsiteY1" fmla="*/ 1 h 1816807"/>
              <a:gd name="connsiteX2" fmla="*/ 9169052 w 9169052"/>
              <a:gd name="connsiteY2" fmla="*/ 1440494 h 1816807"/>
              <a:gd name="connsiteX3" fmla="*/ 0 w 9169052"/>
              <a:gd name="connsiteY3" fmla="*/ 1672226 h 1816807"/>
              <a:gd name="connsiteX4" fmla="*/ 6263 w 9169052"/>
              <a:gd name="connsiteY4" fmla="*/ 0 h 1816807"/>
              <a:gd name="connsiteX0" fmla="*/ 6263 w 9169052"/>
              <a:gd name="connsiteY0" fmla="*/ 0 h 1816807"/>
              <a:gd name="connsiteX1" fmla="*/ 9169052 w 9169052"/>
              <a:gd name="connsiteY1" fmla="*/ 1 h 1816807"/>
              <a:gd name="connsiteX2" fmla="*/ 9169052 w 9169052"/>
              <a:gd name="connsiteY2" fmla="*/ 1440494 h 1816807"/>
              <a:gd name="connsiteX3" fmla="*/ 0 w 9169052"/>
              <a:gd name="connsiteY3" fmla="*/ 1672226 h 1816807"/>
              <a:gd name="connsiteX4" fmla="*/ 6263 w 9169052"/>
              <a:gd name="connsiteY4" fmla="*/ 0 h 18168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69052" h="1816807">
                <a:moveTo>
                  <a:pt x="6263" y="0"/>
                </a:moveTo>
                <a:lnTo>
                  <a:pt x="9169052" y="1"/>
                </a:lnTo>
                <a:lnTo>
                  <a:pt x="9169052" y="1440494"/>
                </a:lnTo>
                <a:cubicBezTo>
                  <a:pt x="6087649" y="1521913"/>
                  <a:pt x="3018773" y="2073059"/>
                  <a:pt x="0" y="1672226"/>
                </a:cubicBezTo>
                <a:cubicBezTo>
                  <a:pt x="2088" y="1114817"/>
                  <a:pt x="4175" y="557409"/>
                  <a:pt x="6263" y="0"/>
                </a:cubicBezTo>
                <a:close/>
              </a:path>
            </a:pathLst>
          </a:custGeom>
          <a:solidFill>
            <a:srgbClr val="951B8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Rectangle 8">
            <a:extLst>
              <a:ext uri="{FF2B5EF4-FFF2-40B4-BE49-F238E27FC236}">
                <a16:creationId xmlns:a16="http://schemas.microsoft.com/office/drawing/2014/main" id="{6C7A0EF6-992D-9D58-3CA1-4B956D67F7DE}"/>
              </a:ext>
            </a:extLst>
          </p:cNvPr>
          <p:cNvSpPr/>
          <p:nvPr userDrawn="1"/>
        </p:nvSpPr>
        <p:spPr>
          <a:xfrm>
            <a:off x="-15537" y="1261015"/>
            <a:ext cx="9169470" cy="694684"/>
          </a:xfrm>
          <a:custGeom>
            <a:avLst/>
            <a:gdLst>
              <a:gd name="connsiteX0" fmla="*/ 0 w 9550400"/>
              <a:gd name="connsiteY0" fmla="*/ 0 h 316753"/>
              <a:gd name="connsiteX1" fmla="*/ 9550400 w 9550400"/>
              <a:gd name="connsiteY1" fmla="*/ 0 h 316753"/>
              <a:gd name="connsiteX2" fmla="*/ 9550400 w 9550400"/>
              <a:gd name="connsiteY2" fmla="*/ 316753 h 316753"/>
              <a:gd name="connsiteX3" fmla="*/ 0 w 9550400"/>
              <a:gd name="connsiteY3" fmla="*/ 316753 h 316753"/>
              <a:gd name="connsiteX4" fmla="*/ 0 w 9550400"/>
              <a:gd name="connsiteY4" fmla="*/ 0 h 316753"/>
              <a:gd name="connsiteX0" fmla="*/ 0 w 9550400"/>
              <a:gd name="connsiteY0" fmla="*/ 0 h 1655482"/>
              <a:gd name="connsiteX1" fmla="*/ 9550400 w 9550400"/>
              <a:gd name="connsiteY1" fmla="*/ 0 h 1655482"/>
              <a:gd name="connsiteX2" fmla="*/ 9550400 w 9550400"/>
              <a:gd name="connsiteY2" fmla="*/ 316753 h 1655482"/>
              <a:gd name="connsiteX3" fmla="*/ 304800 w 9550400"/>
              <a:gd name="connsiteY3" fmla="*/ 1655482 h 1655482"/>
              <a:gd name="connsiteX4" fmla="*/ 0 w 9550400"/>
              <a:gd name="connsiteY4" fmla="*/ 0 h 1655482"/>
              <a:gd name="connsiteX0" fmla="*/ 262965 w 9245600"/>
              <a:gd name="connsiteY0" fmla="*/ 1069788 h 1655482"/>
              <a:gd name="connsiteX1" fmla="*/ 9245600 w 9245600"/>
              <a:gd name="connsiteY1" fmla="*/ 0 h 1655482"/>
              <a:gd name="connsiteX2" fmla="*/ 9245600 w 9245600"/>
              <a:gd name="connsiteY2" fmla="*/ 316753 h 1655482"/>
              <a:gd name="connsiteX3" fmla="*/ 0 w 9245600"/>
              <a:gd name="connsiteY3" fmla="*/ 1655482 h 1655482"/>
              <a:gd name="connsiteX4" fmla="*/ 262965 w 9245600"/>
              <a:gd name="connsiteY4" fmla="*/ 1069788 h 1655482"/>
              <a:gd name="connsiteX0" fmla="*/ 0 w 9251576"/>
              <a:gd name="connsiteY0" fmla="*/ 1410447 h 1655482"/>
              <a:gd name="connsiteX1" fmla="*/ 9251576 w 9251576"/>
              <a:gd name="connsiteY1" fmla="*/ 0 h 1655482"/>
              <a:gd name="connsiteX2" fmla="*/ 9251576 w 9251576"/>
              <a:gd name="connsiteY2" fmla="*/ 316753 h 1655482"/>
              <a:gd name="connsiteX3" fmla="*/ 5976 w 9251576"/>
              <a:gd name="connsiteY3" fmla="*/ 1655482 h 1655482"/>
              <a:gd name="connsiteX4" fmla="*/ 0 w 9251576"/>
              <a:gd name="connsiteY4" fmla="*/ 1410447 h 1655482"/>
              <a:gd name="connsiteX0" fmla="*/ 0 w 9251576"/>
              <a:gd name="connsiteY0" fmla="*/ 1410447 h 1810870"/>
              <a:gd name="connsiteX1" fmla="*/ 9251576 w 9251576"/>
              <a:gd name="connsiteY1" fmla="*/ 0 h 1810870"/>
              <a:gd name="connsiteX2" fmla="*/ 9161929 w 9251576"/>
              <a:gd name="connsiteY2" fmla="*/ 1810870 h 1810870"/>
              <a:gd name="connsiteX3" fmla="*/ 5976 w 9251576"/>
              <a:gd name="connsiteY3" fmla="*/ 1655482 h 1810870"/>
              <a:gd name="connsiteX4" fmla="*/ 0 w 9251576"/>
              <a:gd name="connsiteY4" fmla="*/ 1410447 h 1810870"/>
              <a:gd name="connsiteX0" fmla="*/ 0 w 9161929"/>
              <a:gd name="connsiteY0" fmla="*/ 0 h 400423"/>
              <a:gd name="connsiteX1" fmla="*/ 9161929 w 9161929"/>
              <a:gd name="connsiteY1" fmla="*/ 95623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9976 w 9161929"/>
              <a:gd name="connsiteY1" fmla="*/ 19124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1957 h 402380"/>
              <a:gd name="connsiteX1" fmla="*/ 9144000 w 9161929"/>
              <a:gd name="connsiteY1" fmla="*/ 109533 h 402380"/>
              <a:gd name="connsiteX2" fmla="*/ 9161929 w 9161929"/>
              <a:gd name="connsiteY2" fmla="*/ 402380 h 402380"/>
              <a:gd name="connsiteX3" fmla="*/ 5976 w 9161929"/>
              <a:gd name="connsiteY3" fmla="*/ 246992 h 402380"/>
              <a:gd name="connsiteX4" fmla="*/ 0 w 9161929"/>
              <a:gd name="connsiteY4" fmla="*/ 1957 h 402380"/>
              <a:gd name="connsiteX0" fmla="*/ 0 w 9161929"/>
              <a:gd name="connsiteY0" fmla="*/ 2559 h 402982"/>
              <a:gd name="connsiteX1" fmla="*/ 9144000 w 9161929"/>
              <a:gd name="connsiteY1" fmla="*/ 110135 h 402982"/>
              <a:gd name="connsiteX2" fmla="*/ 9161929 w 9161929"/>
              <a:gd name="connsiteY2" fmla="*/ 402982 h 402982"/>
              <a:gd name="connsiteX3" fmla="*/ 5976 w 9161929"/>
              <a:gd name="connsiteY3" fmla="*/ 247594 h 402982"/>
              <a:gd name="connsiteX4" fmla="*/ 0 w 9161929"/>
              <a:gd name="connsiteY4" fmla="*/ 2559 h 402982"/>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41652"/>
              <a:gd name="connsiteX1" fmla="*/ 9144000 w 9161929"/>
              <a:gd name="connsiteY1" fmla="*/ 107576 h 441652"/>
              <a:gd name="connsiteX2" fmla="*/ 9161929 w 9161929"/>
              <a:gd name="connsiteY2" fmla="*/ 400423 h 441652"/>
              <a:gd name="connsiteX3" fmla="*/ 5976 w 9161929"/>
              <a:gd name="connsiteY3" fmla="*/ 245035 h 441652"/>
              <a:gd name="connsiteX4" fmla="*/ 0 w 9161929"/>
              <a:gd name="connsiteY4" fmla="*/ 0 h 441652"/>
              <a:gd name="connsiteX0" fmla="*/ 0 w 9161929"/>
              <a:gd name="connsiteY0" fmla="*/ 0 h 472675"/>
              <a:gd name="connsiteX1" fmla="*/ 9144000 w 9161929"/>
              <a:gd name="connsiteY1" fmla="*/ 107576 h 472675"/>
              <a:gd name="connsiteX2" fmla="*/ 9161929 w 9161929"/>
              <a:gd name="connsiteY2" fmla="*/ 400423 h 472675"/>
              <a:gd name="connsiteX3" fmla="*/ 5976 w 9161929"/>
              <a:gd name="connsiteY3" fmla="*/ 245035 h 472675"/>
              <a:gd name="connsiteX4" fmla="*/ 0 w 9161929"/>
              <a:gd name="connsiteY4" fmla="*/ 0 h 472675"/>
              <a:gd name="connsiteX0" fmla="*/ 0 w 9161929"/>
              <a:gd name="connsiteY0" fmla="*/ 0 h 465200"/>
              <a:gd name="connsiteX1" fmla="*/ 9144000 w 9161929"/>
              <a:gd name="connsiteY1" fmla="*/ 107576 h 465200"/>
              <a:gd name="connsiteX2" fmla="*/ 9161929 w 9161929"/>
              <a:gd name="connsiteY2" fmla="*/ 400423 h 465200"/>
              <a:gd name="connsiteX3" fmla="*/ 5976 w 9161929"/>
              <a:gd name="connsiteY3" fmla="*/ 245035 h 465200"/>
              <a:gd name="connsiteX4" fmla="*/ 0 w 9161929"/>
              <a:gd name="connsiteY4" fmla="*/ 0 h 465200"/>
              <a:gd name="connsiteX0" fmla="*/ 0 w 9149976"/>
              <a:gd name="connsiteY0" fmla="*/ 0 h 430862"/>
              <a:gd name="connsiteX1" fmla="*/ 9144000 w 9149976"/>
              <a:gd name="connsiteY1" fmla="*/ 107576 h 430862"/>
              <a:gd name="connsiteX2" fmla="*/ 9149976 w 9149976"/>
              <a:gd name="connsiteY2" fmla="*/ 351858 h 430862"/>
              <a:gd name="connsiteX3" fmla="*/ 5976 w 9149976"/>
              <a:gd name="connsiteY3" fmla="*/ 245035 h 430862"/>
              <a:gd name="connsiteX4" fmla="*/ 0 w 9149976"/>
              <a:gd name="connsiteY4" fmla="*/ 0 h 430862"/>
              <a:gd name="connsiteX0" fmla="*/ 0 w 9155952"/>
              <a:gd name="connsiteY0" fmla="*/ 0 h 430862"/>
              <a:gd name="connsiteX1" fmla="*/ 9155952 w 9155952"/>
              <a:gd name="connsiteY1" fmla="*/ 107576 h 430862"/>
              <a:gd name="connsiteX2" fmla="*/ 9149976 w 9155952"/>
              <a:gd name="connsiteY2" fmla="*/ 351858 h 430862"/>
              <a:gd name="connsiteX3" fmla="*/ 5976 w 9155952"/>
              <a:gd name="connsiteY3" fmla="*/ 245035 h 430862"/>
              <a:gd name="connsiteX4" fmla="*/ 0 w 9155952"/>
              <a:gd name="connsiteY4" fmla="*/ 0 h 430862"/>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35488"/>
              <a:gd name="connsiteX1" fmla="*/ 9155952 w 9155952"/>
              <a:gd name="connsiteY1" fmla="*/ 107576 h 435488"/>
              <a:gd name="connsiteX2" fmla="*/ 9149976 w 9155952"/>
              <a:gd name="connsiteY2" fmla="*/ 351858 h 435488"/>
              <a:gd name="connsiteX3" fmla="*/ 5976 w 9155952"/>
              <a:gd name="connsiteY3" fmla="*/ 245035 h 435488"/>
              <a:gd name="connsiteX4" fmla="*/ 0 w 9155952"/>
              <a:gd name="connsiteY4" fmla="*/ 0 h 435488"/>
              <a:gd name="connsiteX0" fmla="*/ 0 w 9155952"/>
              <a:gd name="connsiteY0" fmla="*/ 0 h 413457"/>
              <a:gd name="connsiteX1" fmla="*/ 9155952 w 9155952"/>
              <a:gd name="connsiteY1" fmla="*/ 107576 h 413457"/>
              <a:gd name="connsiteX2" fmla="*/ 9149976 w 9155952"/>
              <a:gd name="connsiteY2" fmla="*/ 351858 h 413457"/>
              <a:gd name="connsiteX3" fmla="*/ 5976 w 9155952"/>
              <a:gd name="connsiteY3" fmla="*/ 245035 h 413457"/>
              <a:gd name="connsiteX4" fmla="*/ 0 w 9155952"/>
              <a:gd name="connsiteY4" fmla="*/ 0 h 413457"/>
              <a:gd name="connsiteX0" fmla="*/ 0 w 9155952"/>
              <a:gd name="connsiteY0" fmla="*/ 0 h 351858"/>
              <a:gd name="connsiteX1" fmla="*/ 9155952 w 9155952"/>
              <a:gd name="connsiteY1" fmla="*/ 107576 h 351858"/>
              <a:gd name="connsiteX2" fmla="*/ 9149976 w 9155952"/>
              <a:gd name="connsiteY2" fmla="*/ 351858 h 351858"/>
              <a:gd name="connsiteX3" fmla="*/ 5976 w 9155952"/>
              <a:gd name="connsiteY3" fmla="*/ 245035 h 351858"/>
              <a:gd name="connsiteX4" fmla="*/ 0 w 9155952"/>
              <a:gd name="connsiteY4" fmla="*/ 0 h 351858"/>
              <a:gd name="connsiteX0" fmla="*/ 0 w 9155952"/>
              <a:gd name="connsiteY0" fmla="*/ 0 h 408476"/>
              <a:gd name="connsiteX1" fmla="*/ 9155952 w 9155952"/>
              <a:gd name="connsiteY1" fmla="*/ 107576 h 408476"/>
              <a:gd name="connsiteX2" fmla="*/ 9149976 w 9155952"/>
              <a:gd name="connsiteY2" fmla="*/ 351858 h 408476"/>
              <a:gd name="connsiteX3" fmla="*/ 5976 w 9155952"/>
              <a:gd name="connsiteY3" fmla="*/ 245035 h 408476"/>
              <a:gd name="connsiteX4" fmla="*/ 0 w 9155952"/>
              <a:gd name="connsiteY4" fmla="*/ 0 h 408476"/>
              <a:gd name="connsiteX0" fmla="*/ 0 w 9155952"/>
              <a:gd name="connsiteY0" fmla="*/ 0 h 436223"/>
              <a:gd name="connsiteX1" fmla="*/ 9155952 w 9155952"/>
              <a:gd name="connsiteY1" fmla="*/ 107576 h 436223"/>
              <a:gd name="connsiteX2" fmla="*/ 9149976 w 9155952"/>
              <a:gd name="connsiteY2" fmla="*/ 351858 h 436223"/>
              <a:gd name="connsiteX3" fmla="*/ 5976 w 9155952"/>
              <a:gd name="connsiteY3" fmla="*/ 245035 h 436223"/>
              <a:gd name="connsiteX4" fmla="*/ 0 w 9155952"/>
              <a:gd name="connsiteY4" fmla="*/ 0 h 436223"/>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49976"/>
              <a:gd name="connsiteY0" fmla="*/ 0 h 424791"/>
              <a:gd name="connsiteX1" fmla="*/ 9143999 w 9149976"/>
              <a:gd name="connsiteY1" fmla="*/ 152903 h 424791"/>
              <a:gd name="connsiteX2" fmla="*/ 9149976 w 9149976"/>
              <a:gd name="connsiteY2" fmla="*/ 351858 h 424791"/>
              <a:gd name="connsiteX3" fmla="*/ 5976 w 9149976"/>
              <a:gd name="connsiteY3" fmla="*/ 245035 h 424791"/>
              <a:gd name="connsiteX4" fmla="*/ 0 w 9149976"/>
              <a:gd name="connsiteY4" fmla="*/ 0 h 424791"/>
              <a:gd name="connsiteX0" fmla="*/ 0 w 9149976"/>
              <a:gd name="connsiteY0" fmla="*/ 0 h 424791"/>
              <a:gd name="connsiteX1" fmla="*/ 9143999 w 9149976"/>
              <a:gd name="connsiteY1" fmla="*/ 152903 h 424791"/>
              <a:gd name="connsiteX2" fmla="*/ 9149976 w 9149976"/>
              <a:gd name="connsiteY2" fmla="*/ 351858 h 424791"/>
              <a:gd name="connsiteX3" fmla="*/ 5976 w 9149976"/>
              <a:gd name="connsiteY3" fmla="*/ 245035 h 424791"/>
              <a:gd name="connsiteX4" fmla="*/ 0 w 9149976"/>
              <a:gd name="connsiteY4" fmla="*/ 0 h 424791"/>
              <a:gd name="connsiteX0" fmla="*/ 0 w 9161929"/>
              <a:gd name="connsiteY0" fmla="*/ 0 h 363276"/>
              <a:gd name="connsiteX1" fmla="*/ 9155952 w 9161929"/>
              <a:gd name="connsiteY1" fmla="*/ 91388 h 363276"/>
              <a:gd name="connsiteX2" fmla="*/ 9161929 w 9161929"/>
              <a:gd name="connsiteY2" fmla="*/ 290343 h 363276"/>
              <a:gd name="connsiteX3" fmla="*/ 17929 w 9161929"/>
              <a:gd name="connsiteY3" fmla="*/ 183520 h 363276"/>
              <a:gd name="connsiteX4" fmla="*/ 0 w 9161929"/>
              <a:gd name="connsiteY4" fmla="*/ 0 h 363276"/>
              <a:gd name="connsiteX0" fmla="*/ 0 w 9161929"/>
              <a:gd name="connsiteY0" fmla="*/ 0 h 363276"/>
              <a:gd name="connsiteX1" fmla="*/ 9155952 w 9161929"/>
              <a:gd name="connsiteY1" fmla="*/ 91388 h 363276"/>
              <a:gd name="connsiteX2" fmla="*/ 9161929 w 9161929"/>
              <a:gd name="connsiteY2" fmla="*/ 290343 h 363276"/>
              <a:gd name="connsiteX3" fmla="*/ 17929 w 9161929"/>
              <a:gd name="connsiteY3" fmla="*/ 183520 h 363276"/>
              <a:gd name="connsiteX4" fmla="*/ 0 w 9161929"/>
              <a:gd name="connsiteY4" fmla="*/ 0 h 363276"/>
              <a:gd name="connsiteX0" fmla="*/ 0 w 9173881"/>
              <a:gd name="connsiteY0" fmla="*/ 0 h 363276"/>
              <a:gd name="connsiteX1" fmla="*/ 9173881 w 9173881"/>
              <a:gd name="connsiteY1" fmla="*/ 91388 h 363276"/>
              <a:gd name="connsiteX2" fmla="*/ 9161929 w 9173881"/>
              <a:gd name="connsiteY2" fmla="*/ 290343 h 363276"/>
              <a:gd name="connsiteX3" fmla="*/ 17929 w 9173881"/>
              <a:gd name="connsiteY3" fmla="*/ 183520 h 363276"/>
              <a:gd name="connsiteX4" fmla="*/ 0 w 9173881"/>
              <a:gd name="connsiteY4" fmla="*/ 0 h 363276"/>
              <a:gd name="connsiteX0" fmla="*/ 0 w 9179858"/>
              <a:gd name="connsiteY0" fmla="*/ 0 h 363276"/>
              <a:gd name="connsiteX1" fmla="*/ 9173881 w 9179858"/>
              <a:gd name="connsiteY1" fmla="*/ 91388 h 363276"/>
              <a:gd name="connsiteX2" fmla="*/ 9179858 w 9179858"/>
              <a:gd name="connsiteY2" fmla="*/ 290343 h 363276"/>
              <a:gd name="connsiteX3" fmla="*/ 17929 w 9179858"/>
              <a:gd name="connsiteY3" fmla="*/ 183520 h 363276"/>
              <a:gd name="connsiteX4" fmla="*/ 0 w 9179858"/>
              <a:gd name="connsiteY4" fmla="*/ 0 h 363276"/>
              <a:gd name="connsiteX0" fmla="*/ 5977 w 9185835"/>
              <a:gd name="connsiteY0" fmla="*/ 0 h 364280"/>
              <a:gd name="connsiteX1" fmla="*/ 9179858 w 9185835"/>
              <a:gd name="connsiteY1" fmla="*/ 91388 h 364280"/>
              <a:gd name="connsiteX2" fmla="*/ 9185835 w 9185835"/>
              <a:gd name="connsiteY2" fmla="*/ 290343 h 364280"/>
              <a:gd name="connsiteX3" fmla="*/ 0 w 9185835"/>
              <a:gd name="connsiteY3" fmla="*/ 186758 h 364280"/>
              <a:gd name="connsiteX4" fmla="*/ 5977 w 9185835"/>
              <a:gd name="connsiteY4" fmla="*/ 0 h 364280"/>
              <a:gd name="connsiteX0" fmla="*/ 5977 w 9189517"/>
              <a:gd name="connsiteY0" fmla="*/ 0 h 364280"/>
              <a:gd name="connsiteX1" fmla="*/ 9189517 w 9189517"/>
              <a:gd name="connsiteY1" fmla="*/ 93995 h 364280"/>
              <a:gd name="connsiteX2" fmla="*/ 9185835 w 9189517"/>
              <a:gd name="connsiteY2" fmla="*/ 290343 h 364280"/>
              <a:gd name="connsiteX3" fmla="*/ 0 w 9189517"/>
              <a:gd name="connsiteY3" fmla="*/ 186758 h 364280"/>
              <a:gd name="connsiteX4" fmla="*/ 5977 w 9189517"/>
              <a:gd name="connsiteY4" fmla="*/ 0 h 364280"/>
              <a:gd name="connsiteX0" fmla="*/ 5977 w 9186028"/>
              <a:gd name="connsiteY0" fmla="*/ 140114 h 504394"/>
              <a:gd name="connsiteX1" fmla="*/ 9183232 w 9186028"/>
              <a:gd name="connsiteY1" fmla="*/ 0 h 504394"/>
              <a:gd name="connsiteX2" fmla="*/ 9185835 w 9186028"/>
              <a:gd name="connsiteY2" fmla="*/ 430457 h 504394"/>
              <a:gd name="connsiteX3" fmla="*/ 0 w 9186028"/>
              <a:gd name="connsiteY3" fmla="*/ 326872 h 504394"/>
              <a:gd name="connsiteX4" fmla="*/ 5977 w 9186028"/>
              <a:gd name="connsiteY4" fmla="*/ 140114 h 504394"/>
              <a:gd name="connsiteX0" fmla="*/ 5977 w 9183232"/>
              <a:gd name="connsiteY0" fmla="*/ 140114 h 395988"/>
              <a:gd name="connsiteX1" fmla="*/ 9183232 w 9183232"/>
              <a:gd name="connsiteY1" fmla="*/ 0 h 395988"/>
              <a:gd name="connsiteX2" fmla="*/ 9179550 w 9183232"/>
              <a:gd name="connsiteY2" fmla="*/ 162419 h 395988"/>
              <a:gd name="connsiteX3" fmla="*/ 0 w 9183232"/>
              <a:gd name="connsiteY3" fmla="*/ 326872 h 395988"/>
              <a:gd name="connsiteX4" fmla="*/ 5977 w 9183232"/>
              <a:gd name="connsiteY4" fmla="*/ 140114 h 395988"/>
              <a:gd name="connsiteX0" fmla="*/ 5977 w 9183232"/>
              <a:gd name="connsiteY0" fmla="*/ 99400 h 395988"/>
              <a:gd name="connsiteX1" fmla="*/ 9183232 w 9183232"/>
              <a:gd name="connsiteY1" fmla="*/ 0 h 395988"/>
              <a:gd name="connsiteX2" fmla="*/ 9179550 w 9183232"/>
              <a:gd name="connsiteY2" fmla="*/ 162419 h 395988"/>
              <a:gd name="connsiteX3" fmla="*/ 0 w 9183232"/>
              <a:gd name="connsiteY3" fmla="*/ 326872 h 395988"/>
              <a:gd name="connsiteX4" fmla="*/ 5977 w 9183232"/>
              <a:gd name="connsiteY4" fmla="*/ 99400 h 395988"/>
              <a:gd name="connsiteX0" fmla="*/ 12262 w 9189517"/>
              <a:gd name="connsiteY0" fmla="*/ 99400 h 353428"/>
              <a:gd name="connsiteX1" fmla="*/ 9189517 w 9189517"/>
              <a:gd name="connsiteY1" fmla="*/ 0 h 353428"/>
              <a:gd name="connsiteX2" fmla="*/ 9185835 w 9189517"/>
              <a:gd name="connsiteY2" fmla="*/ 162419 h 353428"/>
              <a:gd name="connsiteX3" fmla="*/ 0 w 9189517"/>
              <a:gd name="connsiteY3" fmla="*/ 272586 h 353428"/>
              <a:gd name="connsiteX4" fmla="*/ 12262 w 9189517"/>
              <a:gd name="connsiteY4" fmla="*/ 99400 h 353428"/>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98498"/>
              <a:gd name="connsiteY0" fmla="*/ 99400 h 367848"/>
              <a:gd name="connsiteX1" fmla="*/ 9189517 w 9198498"/>
              <a:gd name="connsiteY1" fmla="*/ 0 h 367848"/>
              <a:gd name="connsiteX2" fmla="*/ 9198406 w 9198498"/>
              <a:gd name="connsiteY2" fmla="*/ 165812 h 367848"/>
              <a:gd name="connsiteX3" fmla="*/ 0 w 9198498"/>
              <a:gd name="connsiteY3" fmla="*/ 272586 h 367848"/>
              <a:gd name="connsiteX4" fmla="*/ 12262 w 9198498"/>
              <a:gd name="connsiteY4" fmla="*/ 99400 h 367848"/>
              <a:gd name="connsiteX0" fmla="*/ 12262 w 9202088"/>
              <a:gd name="connsiteY0" fmla="*/ 102793 h 371241"/>
              <a:gd name="connsiteX1" fmla="*/ 9202088 w 9202088"/>
              <a:gd name="connsiteY1" fmla="*/ 0 h 371241"/>
              <a:gd name="connsiteX2" fmla="*/ 9198406 w 9202088"/>
              <a:gd name="connsiteY2" fmla="*/ 169205 h 371241"/>
              <a:gd name="connsiteX3" fmla="*/ 0 w 9202088"/>
              <a:gd name="connsiteY3" fmla="*/ 275979 h 371241"/>
              <a:gd name="connsiteX4" fmla="*/ 12262 w 9202088"/>
              <a:gd name="connsiteY4" fmla="*/ 102793 h 371241"/>
              <a:gd name="connsiteX0" fmla="*/ 0 w 9202397"/>
              <a:gd name="connsiteY0" fmla="*/ 106186 h 371241"/>
              <a:gd name="connsiteX1" fmla="*/ 9202397 w 9202397"/>
              <a:gd name="connsiteY1" fmla="*/ 0 h 371241"/>
              <a:gd name="connsiteX2" fmla="*/ 9198715 w 9202397"/>
              <a:gd name="connsiteY2" fmla="*/ 169205 h 371241"/>
              <a:gd name="connsiteX3" fmla="*/ 309 w 9202397"/>
              <a:gd name="connsiteY3" fmla="*/ 275979 h 371241"/>
              <a:gd name="connsiteX4" fmla="*/ 0 w 9202397"/>
              <a:gd name="connsiteY4" fmla="*/ 106186 h 371241"/>
              <a:gd name="connsiteX0" fmla="*/ 0 w 9202397"/>
              <a:gd name="connsiteY0" fmla="*/ 106186 h 376333"/>
              <a:gd name="connsiteX1" fmla="*/ 9202397 w 9202397"/>
              <a:gd name="connsiteY1" fmla="*/ 0 h 376333"/>
              <a:gd name="connsiteX2" fmla="*/ 9198715 w 9202397"/>
              <a:gd name="connsiteY2" fmla="*/ 169205 h 376333"/>
              <a:gd name="connsiteX3" fmla="*/ 6595 w 9202397"/>
              <a:gd name="connsiteY3" fmla="*/ 282765 h 376333"/>
              <a:gd name="connsiteX4" fmla="*/ 0 w 9202397"/>
              <a:gd name="connsiteY4" fmla="*/ 106186 h 376333"/>
              <a:gd name="connsiteX0" fmla="*/ 0 w 9202397"/>
              <a:gd name="connsiteY0" fmla="*/ 106186 h 376333"/>
              <a:gd name="connsiteX1" fmla="*/ 9202397 w 9202397"/>
              <a:gd name="connsiteY1" fmla="*/ 0 h 376333"/>
              <a:gd name="connsiteX2" fmla="*/ 9198715 w 9202397"/>
              <a:gd name="connsiteY2" fmla="*/ 169205 h 376333"/>
              <a:gd name="connsiteX3" fmla="*/ 6595 w 9202397"/>
              <a:gd name="connsiteY3" fmla="*/ 282765 h 376333"/>
              <a:gd name="connsiteX4" fmla="*/ 0 w 9202397"/>
              <a:gd name="connsiteY4" fmla="*/ 106186 h 376333"/>
              <a:gd name="connsiteX0" fmla="*/ 0 w 9202397"/>
              <a:gd name="connsiteY0" fmla="*/ 106186 h 376333"/>
              <a:gd name="connsiteX1" fmla="*/ 9202397 w 9202397"/>
              <a:gd name="connsiteY1" fmla="*/ 0 h 376333"/>
              <a:gd name="connsiteX2" fmla="*/ 9198715 w 9202397"/>
              <a:gd name="connsiteY2" fmla="*/ 169205 h 376333"/>
              <a:gd name="connsiteX3" fmla="*/ 6595 w 9202397"/>
              <a:gd name="connsiteY3" fmla="*/ 282765 h 376333"/>
              <a:gd name="connsiteX4" fmla="*/ 0 w 9202397"/>
              <a:gd name="connsiteY4" fmla="*/ 106186 h 3763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202397" h="376333">
                <a:moveTo>
                  <a:pt x="0" y="106186"/>
                </a:moveTo>
                <a:cubicBezTo>
                  <a:pt x="1875883" y="315636"/>
                  <a:pt x="6206009" y="150079"/>
                  <a:pt x="9202397" y="0"/>
                </a:cubicBezTo>
                <a:cubicBezTo>
                  <a:pt x="9201170" y="65449"/>
                  <a:pt x="9199942" y="103756"/>
                  <a:pt x="9198715" y="169205"/>
                </a:cubicBezTo>
                <a:cubicBezTo>
                  <a:pt x="4871750" y="305192"/>
                  <a:pt x="1254844" y="491365"/>
                  <a:pt x="6595" y="282765"/>
                </a:cubicBezTo>
                <a:lnTo>
                  <a:pt x="0" y="106186"/>
                </a:lnTo>
                <a:close/>
              </a:path>
            </a:pathLst>
          </a:custGeom>
          <a:solidFill>
            <a:srgbClr val="00B7A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9" name="Straight Connector 8">
            <a:extLst>
              <a:ext uri="{FF2B5EF4-FFF2-40B4-BE49-F238E27FC236}">
                <a16:creationId xmlns:a16="http://schemas.microsoft.com/office/drawing/2014/main" id="{596DC7F2-934F-83BB-3F2A-4D01B3BE8C53}"/>
              </a:ext>
            </a:extLst>
          </p:cNvPr>
          <p:cNvCxnSpPr/>
          <p:nvPr userDrawn="1"/>
        </p:nvCxnSpPr>
        <p:spPr>
          <a:xfrm>
            <a:off x="720247" y="2223370"/>
            <a:ext cx="0" cy="3901857"/>
          </a:xfrm>
          <a:prstGeom prst="line">
            <a:avLst/>
          </a:prstGeom>
          <a:ln>
            <a:solidFill>
              <a:srgbClr val="00B7AE"/>
            </a:solidFill>
          </a:ln>
        </p:spPr>
        <p:style>
          <a:lnRef idx="1">
            <a:schemeClr val="accent1"/>
          </a:lnRef>
          <a:fillRef idx="0">
            <a:schemeClr val="accent1"/>
          </a:fillRef>
          <a:effectRef idx="0">
            <a:schemeClr val="accent1"/>
          </a:effectRef>
          <a:fontRef idx="minor">
            <a:schemeClr val="tx1"/>
          </a:fontRef>
        </p:style>
      </p:cxnSp>
      <p:sp>
        <p:nvSpPr>
          <p:cNvPr id="18" name="Text Placeholder 4">
            <a:extLst>
              <a:ext uri="{FF2B5EF4-FFF2-40B4-BE49-F238E27FC236}">
                <a16:creationId xmlns:a16="http://schemas.microsoft.com/office/drawing/2014/main" id="{AB9096E5-2E96-3B22-183D-62C12A1810CA}"/>
              </a:ext>
            </a:extLst>
          </p:cNvPr>
          <p:cNvSpPr>
            <a:spLocks noGrp="1"/>
          </p:cNvSpPr>
          <p:nvPr>
            <p:ph type="body" sz="quarter" idx="13" hasCustomPrompt="1"/>
          </p:nvPr>
        </p:nvSpPr>
        <p:spPr>
          <a:xfrm>
            <a:off x="613775" y="413971"/>
            <a:ext cx="7985344" cy="1158745"/>
          </a:xfrm>
          <a:prstGeom prst="rect">
            <a:avLst/>
          </a:prstGeom>
        </p:spPr>
        <p:txBody>
          <a:bodyPr anchor="t"/>
          <a:lstStyle>
            <a:lvl1pPr marL="0" indent="0">
              <a:spcBef>
                <a:spcPts val="0"/>
              </a:spcBef>
              <a:buFontTx/>
              <a:buNone/>
              <a:defRPr sz="1800">
                <a:solidFill>
                  <a:schemeClr val="bg1"/>
                </a:solidFill>
                <a:latin typeface="Rubik Medium" panose="02000604000000020004" pitchFamily="2" charset="-79"/>
                <a:cs typeface="Rubik Medium" panose="02000604000000020004" pitchFamily="2" charset="-79"/>
              </a:defRPr>
            </a:lvl1pPr>
          </a:lstStyle>
          <a:p>
            <a:pPr fontAlgn="b"/>
            <a:r>
              <a:rPr lang="en-GB" baseline="0">
                <a:solidFill>
                  <a:schemeClr val="bg1"/>
                </a:solidFill>
              </a:rPr>
              <a:t>Click to edit two lines of text to add further information</a:t>
            </a:r>
          </a:p>
          <a:p>
            <a:pPr marL="0" marR="0" lvl="0" indent="0" algn="l" defTabSz="914400" rtl="0" eaLnBrk="1" fontAlgn="b" latinLnBrk="0" hangingPunct="1">
              <a:lnSpc>
                <a:spcPct val="90000"/>
              </a:lnSpc>
              <a:spcBef>
                <a:spcPts val="0"/>
              </a:spcBef>
              <a:spcAft>
                <a:spcPts val="0"/>
              </a:spcAft>
              <a:buClrTx/>
              <a:buSzTx/>
              <a:buFontTx/>
              <a:buNone/>
              <a:tabLst/>
              <a:defRPr/>
            </a:pPr>
            <a:r>
              <a:rPr lang="en-GB" baseline="0">
                <a:solidFill>
                  <a:schemeClr val="bg1"/>
                </a:solidFill>
              </a:rPr>
              <a:t>Click to edit two lines of text to add further information</a:t>
            </a:r>
          </a:p>
          <a:p>
            <a:pPr fontAlgn="b"/>
            <a:endParaRPr lang="en-GB" baseline="0">
              <a:solidFill>
                <a:schemeClr val="bg1"/>
              </a:solidFill>
            </a:endParaRPr>
          </a:p>
        </p:txBody>
      </p:sp>
      <p:sp>
        <p:nvSpPr>
          <p:cNvPr id="2" name="Text Placeholder 2">
            <a:extLst>
              <a:ext uri="{FF2B5EF4-FFF2-40B4-BE49-F238E27FC236}">
                <a16:creationId xmlns:a16="http://schemas.microsoft.com/office/drawing/2014/main" id="{FBD3CD92-785A-D0F0-50F2-2C0A685F81A3}"/>
              </a:ext>
            </a:extLst>
          </p:cNvPr>
          <p:cNvSpPr>
            <a:spLocks noGrp="1"/>
          </p:cNvSpPr>
          <p:nvPr>
            <p:ph type="body" sz="quarter" idx="10" hasCustomPrompt="1"/>
          </p:nvPr>
        </p:nvSpPr>
        <p:spPr>
          <a:xfrm>
            <a:off x="791132" y="2176356"/>
            <a:ext cx="3780868" cy="3948871"/>
          </a:xfrm>
          <a:prstGeom prst="rect">
            <a:avLst/>
          </a:prstGeom>
        </p:spPr>
        <p:txBody>
          <a:bodyPr/>
          <a:lstStyle>
            <a:lvl1pPr marL="0" marR="0" indent="0" algn="l" defTabSz="914400" rtl="0" eaLnBrk="1" fontAlgn="auto" latinLnBrk="0" hangingPunct="1">
              <a:lnSpc>
                <a:spcPct val="90000"/>
              </a:lnSpc>
              <a:spcBef>
                <a:spcPts val="800"/>
              </a:spcBef>
              <a:spcAft>
                <a:spcPts val="0"/>
              </a:spcAft>
              <a:buClrTx/>
              <a:buSzTx/>
              <a:buFontTx/>
              <a:buNone/>
              <a:tabLst/>
              <a:defRPr lang="en-GB" sz="1200" b="1" i="0" smtClean="0">
                <a:solidFill>
                  <a:schemeClr val="tx1"/>
                </a:solidFill>
                <a:effectLst/>
                <a:latin typeface="Lato" panose="020F0502020204030203" pitchFamily="34" charset="77"/>
                <a:cs typeface="Rubik Medium" panose="02000604000000020004" pitchFamily="2" charset="-79"/>
              </a:defRPr>
            </a:lvl1pPr>
            <a:lvl2pPr marL="0" indent="0">
              <a:buFont typeface="Arial" panose="020B0604020202020204" pitchFamily="34" charset="0"/>
              <a:buChar char="•"/>
              <a:defRPr sz="1200">
                <a:latin typeface="Lato" panose="020F0502020204030203" pitchFamily="34" charset="77"/>
              </a:defRPr>
            </a:lvl2pPr>
            <a:lvl3pPr>
              <a:buFontTx/>
              <a:buNone/>
              <a:defRPr/>
            </a:lvl3pPr>
            <a:lvl4pPr>
              <a:buFontTx/>
              <a:buNone/>
              <a:defRPr/>
            </a:lvl4pPr>
            <a:lvl5pPr>
              <a:buFontTx/>
              <a:buNone/>
              <a:defRPr/>
            </a:lvl5pPr>
          </a:lstStyle>
          <a:p>
            <a:pPr lvl="0"/>
            <a:r>
              <a:rPr lang="en-GB"/>
              <a:t>Use bold heading for single line main title</a:t>
            </a:r>
          </a:p>
          <a:p>
            <a:pPr marL="0" marR="0" lvl="1" indent="0" algn="l" defTabSz="914400" rtl="0" eaLnBrk="1" fontAlgn="auto" latinLnBrk="0" hangingPunct="1">
              <a:lnSpc>
                <a:spcPct val="90000"/>
              </a:lnSpc>
              <a:spcBef>
                <a:spcPts val="500"/>
              </a:spcBef>
              <a:spcAft>
                <a:spcPts val="0"/>
              </a:spcAft>
              <a:buClrTx/>
              <a:buSzTx/>
              <a:buFontTx/>
              <a:buNone/>
              <a:tabLst/>
              <a:defRPr/>
            </a:pPr>
            <a:r>
              <a:rPr lang="en-GB"/>
              <a:t>Use body text for running text in paragraphs, with line breaks between</a:t>
            </a:r>
          </a:p>
        </p:txBody>
      </p:sp>
      <p:sp>
        <p:nvSpPr>
          <p:cNvPr id="5" name="Picture Placeholder 2">
            <a:extLst>
              <a:ext uri="{FF2B5EF4-FFF2-40B4-BE49-F238E27FC236}">
                <a16:creationId xmlns:a16="http://schemas.microsoft.com/office/drawing/2014/main" id="{774A2084-07FD-37E3-778A-784053F4C8BF}"/>
              </a:ext>
            </a:extLst>
          </p:cNvPr>
          <p:cNvSpPr>
            <a:spLocks noGrp="1"/>
          </p:cNvSpPr>
          <p:nvPr>
            <p:ph type="pic" sz="quarter" idx="16"/>
          </p:nvPr>
        </p:nvSpPr>
        <p:spPr>
          <a:xfrm>
            <a:off x="4818251" y="2176356"/>
            <a:ext cx="3780868" cy="3948871"/>
          </a:xfrm>
          <a:prstGeom prst="rect">
            <a:avLst/>
          </a:prstGeom>
        </p:spPr>
      </p:sp>
    </p:spTree>
    <p:extLst>
      <p:ext uri="{BB962C8B-B14F-4D97-AF65-F5344CB8AC3E}">
        <p14:creationId xmlns:p14="http://schemas.microsoft.com/office/powerpoint/2010/main" val="4241590514"/>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userDrawn="1">
  <p:cSld name="Content page text only 2 columns (no numbers)">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3E0B2EE5-C458-B4BC-A4B7-1ADD169CB806}"/>
              </a:ext>
            </a:extLst>
          </p:cNvPr>
          <p:cNvSpPr/>
          <p:nvPr userDrawn="1"/>
        </p:nvSpPr>
        <p:spPr>
          <a:xfrm>
            <a:off x="-15537" y="-83819"/>
            <a:ext cx="9172063" cy="1894364"/>
          </a:xfrm>
          <a:custGeom>
            <a:avLst/>
            <a:gdLst>
              <a:gd name="connsiteX0" fmla="*/ 0 w 9294312"/>
              <a:gd name="connsiteY0" fmla="*/ 0 h 1521912"/>
              <a:gd name="connsiteX1" fmla="*/ 9294312 w 9294312"/>
              <a:gd name="connsiteY1" fmla="*/ 0 h 1521912"/>
              <a:gd name="connsiteX2" fmla="*/ 9294312 w 9294312"/>
              <a:gd name="connsiteY2" fmla="*/ 1521912 h 1521912"/>
              <a:gd name="connsiteX3" fmla="*/ 0 w 9294312"/>
              <a:gd name="connsiteY3" fmla="*/ 1521912 h 1521912"/>
              <a:gd name="connsiteX4" fmla="*/ 0 w 9294312"/>
              <a:gd name="connsiteY4" fmla="*/ 0 h 1521912"/>
              <a:gd name="connsiteX0" fmla="*/ 0 w 9294312"/>
              <a:gd name="connsiteY0" fmla="*/ 0 h 1766170"/>
              <a:gd name="connsiteX1" fmla="*/ 9294312 w 9294312"/>
              <a:gd name="connsiteY1" fmla="*/ 0 h 1766170"/>
              <a:gd name="connsiteX2" fmla="*/ 9294312 w 9294312"/>
              <a:gd name="connsiteY2" fmla="*/ 1521912 h 1766170"/>
              <a:gd name="connsiteX3" fmla="*/ 50104 w 9294312"/>
              <a:gd name="connsiteY3" fmla="*/ 1766170 h 1766170"/>
              <a:gd name="connsiteX4" fmla="*/ 0 w 9294312"/>
              <a:gd name="connsiteY4" fmla="*/ 0 h 1766170"/>
              <a:gd name="connsiteX0" fmla="*/ 0 w 9294312"/>
              <a:gd name="connsiteY0" fmla="*/ 0 h 1908657"/>
              <a:gd name="connsiteX1" fmla="*/ 9294312 w 9294312"/>
              <a:gd name="connsiteY1" fmla="*/ 0 h 1908657"/>
              <a:gd name="connsiteX2" fmla="*/ 9294312 w 9294312"/>
              <a:gd name="connsiteY2" fmla="*/ 1521912 h 1908657"/>
              <a:gd name="connsiteX3" fmla="*/ 50104 w 9294312"/>
              <a:gd name="connsiteY3" fmla="*/ 1766170 h 1908657"/>
              <a:gd name="connsiteX4" fmla="*/ 0 w 9294312"/>
              <a:gd name="connsiteY4" fmla="*/ 0 h 1908657"/>
              <a:gd name="connsiteX0" fmla="*/ 18789 w 9244208"/>
              <a:gd name="connsiteY0" fmla="*/ 338202 h 1908657"/>
              <a:gd name="connsiteX1" fmla="*/ 9244208 w 9244208"/>
              <a:gd name="connsiteY1" fmla="*/ 0 h 1908657"/>
              <a:gd name="connsiteX2" fmla="*/ 9244208 w 9244208"/>
              <a:gd name="connsiteY2" fmla="*/ 1521912 h 1908657"/>
              <a:gd name="connsiteX3" fmla="*/ 0 w 9244208"/>
              <a:gd name="connsiteY3" fmla="*/ 1766170 h 1908657"/>
              <a:gd name="connsiteX4" fmla="*/ 18789 w 9244208"/>
              <a:gd name="connsiteY4" fmla="*/ 338202 h 1908657"/>
              <a:gd name="connsiteX0" fmla="*/ 6263 w 9244208"/>
              <a:gd name="connsiteY0" fmla="*/ 93944 h 1908657"/>
              <a:gd name="connsiteX1" fmla="*/ 9244208 w 9244208"/>
              <a:gd name="connsiteY1" fmla="*/ 0 h 1908657"/>
              <a:gd name="connsiteX2" fmla="*/ 9244208 w 9244208"/>
              <a:gd name="connsiteY2" fmla="*/ 1521912 h 1908657"/>
              <a:gd name="connsiteX3" fmla="*/ 0 w 9244208"/>
              <a:gd name="connsiteY3" fmla="*/ 1766170 h 1908657"/>
              <a:gd name="connsiteX4" fmla="*/ 6263 w 9244208"/>
              <a:gd name="connsiteY4" fmla="*/ 93944 h 1908657"/>
              <a:gd name="connsiteX0" fmla="*/ 6263 w 9244208"/>
              <a:gd name="connsiteY0" fmla="*/ 12525 h 1827238"/>
              <a:gd name="connsiteX1" fmla="*/ 9144000 w 9244208"/>
              <a:gd name="connsiteY1" fmla="*/ 0 h 1827238"/>
              <a:gd name="connsiteX2" fmla="*/ 9244208 w 9244208"/>
              <a:gd name="connsiteY2" fmla="*/ 1440493 h 1827238"/>
              <a:gd name="connsiteX3" fmla="*/ 0 w 9244208"/>
              <a:gd name="connsiteY3" fmla="*/ 1684751 h 1827238"/>
              <a:gd name="connsiteX4" fmla="*/ 6263 w 9244208"/>
              <a:gd name="connsiteY4" fmla="*/ 12525 h 1827238"/>
              <a:gd name="connsiteX0" fmla="*/ 6263 w 9244208"/>
              <a:gd name="connsiteY0" fmla="*/ 0 h 1814713"/>
              <a:gd name="connsiteX1" fmla="*/ 9156526 w 9244208"/>
              <a:gd name="connsiteY1" fmla="*/ 1 h 1814713"/>
              <a:gd name="connsiteX2" fmla="*/ 9244208 w 9244208"/>
              <a:gd name="connsiteY2" fmla="*/ 1427968 h 1814713"/>
              <a:gd name="connsiteX3" fmla="*/ 0 w 9244208"/>
              <a:gd name="connsiteY3" fmla="*/ 1672226 h 1814713"/>
              <a:gd name="connsiteX4" fmla="*/ 6263 w 9244208"/>
              <a:gd name="connsiteY4" fmla="*/ 0 h 1814713"/>
              <a:gd name="connsiteX0" fmla="*/ 6263 w 9156526"/>
              <a:gd name="connsiteY0" fmla="*/ 0 h 1816807"/>
              <a:gd name="connsiteX1" fmla="*/ 9156526 w 9156526"/>
              <a:gd name="connsiteY1" fmla="*/ 1 h 1816807"/>
              <a:gd name="connsiteX2" fmla="*/ 9156526 w 9156526"/>
              <a:gd name="connsiteY2" fmla="*/ 1440494 h 1816807"/>
              <a:gd name="connsiteX3" fmla="*/ 0 w 9156526"/>
              <a:gd name="connsiteY3" fmla="*/ 1672226 h 1816807"/>
              <a:gd name="connsiteX4" fmla="*/ 6263 w 9156526"/>
              <a:gd name="connsiteY4" fmla="*/ 0 h 1816807"/>
              <a:gd name="connsiteX0" fmla="*/ 6263 w 9169052"/>
              <a:gd name="connsiteY0" fmla="*/ 0 h 1816807"/>
              <a:gd name="connsiteX1" fmla="*/ 9156526 w 9169052"/>
              <a:gd name="connsiteY1" fmla="*/ 1 h 1816807"/>
              <a:gd name="connsiteX2" fmla="*/ 9169052 w 9169052"/>
              <a:gd name="connsiteY2" fmla="*/ 1440494 h 1816807"/>
              <a:gd name="connsiteX3" fmla="*/ 0 w 9169052"/>
              <a:gd name="connsiteY3" fmla="*/ 1672226 h 1816807"/>
              <a:gd name="connsiteX4" fmla="*/ 6263 w 9169052"/>
              <a:gd name="connsiteY4" fmla="*/ 0 h 1816807"/>
              <a:gd name="connsiteX0" fmla="*/ 6263 w 9169052"/>
              <a:gd name="connsiteY0" fmla="*/ 0 h 1816807"/>
              <a:gd name="connsiteX1" fmla="*/ 9169052 w 9169052"/>
              <a:gd name="connsiteY1" fmla="*/ 1 h 1816807"/>
              <a:gd name="connsiteX2" fmla="*/ 9169052 w 9169052"/>
              <a:gd name="connsiteY2" fmla="*/ 1440494 h 1816807"/>
              <a:gd name="connsiteX3" fmla="*/ 0 w 9169052"/>
              <a:gd name="connsiteY3" fmla="*/ 1672226 h 1816807"/>
              <a:gd name="connsiteX4" fmla="*/ 6263 w 9169052"/>
              <a:gd name="connsiteY4" fmla="*/ 0 h 18168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69052" h="1816807">
                <a:moveTo>
                  <a:pt x="6263" y="0"/>
                </a:moveTo>
                <a:lnTo>
                  <a:pt x="9169052" y="1"/>
                </a:lnTo>
                <a:lnTo>
                  <a:pt x="9169052" y="1440494"/>
                </a:lnTo>
                <a:cubicBezTo>
                  <a:pt x="6087649" y="1521913"/>
                  <a:pt x="3018773" y="2073059"/>
                  <a:pt x="0" y="1672226"/>
                </a:cubicBezTo>
                <a:cubicBezTo>
                  <a:pt x="2088" y="1114817"/>
                  <a:pt x="4175" y="557409"/>
                  <a:pt x="6263" y="0"/>
                </a:cubicBezTo>
                <a:close/>
              </a:path>
            </a:pathLst>
          </a:custGeom>
          <a:solidFill>
            <a:srgbClr val="00304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Rectangle 8">
            <a:extLst>
              <a:ext uri="{FF2B5EF4-FFF2-40B4-BE49-F238E27FC236}">
                <a16:creationId xmlns:a16="http://schemas.microsoft.com/office/drawing/2014/main" id="{6C7A0EF6-992D-9D58-3CA1-4B956D67F7DE}"/>
              </a:ext>
            </a:extLst>
          </p:cNvPr>
          <p:cNvSpPr/>
          <p:nvPr userDrawn="1"/>
        </p:nvSpPr>
        <p:spPr>
          <a:xfrm>
            <a:off x="-15537" y="1261015"/>
            <a:ext cx="9169470" cy="694684"/>
          </a:xfrm>
          <a:custGeom>
            <a:avLst/>
            <a:gdLst>
              <a:gd name="connsiteX0" fmla="*/ 0 w 9550400"/>
              <a:gd name="connsiteY0" fmla="*/ 0 h 316753"/>
              <a:gd name="connsiteX1" fmla="*/ 9550400 w 9550400"/>
              <a:gd name="connsiteY1" fmla="*/ 0 h 316753"/>
              <a:gd name="connsiteX2" fmla="*/ 9550400 w 9550400"/>
              <a:gd name="connsiteY2" fmla="*/ 316753 h 316753"/>
              <a:gd name="connsiteX3" fmla="*/ 0 w 9550400"/>
              <a:gd name="connsiteY3" fmla="*/ 316753 h 316753"/>
              <a:gd name="connsiteX4" fmla="*/ 0 w 9550400"/>
              <a:gd name="connsiteY4" fmla="*/ 0 h 316753"/>
              <a:gd name="connsiteX0" fmla="*/ 0 w 9550400"/>
              <a:gd name="connsiteY0" fmla="*/ 0 h 1655482"/>
              <a:gd name="connsiteX1" fmla="*/ 9550400 w 9550400"/>
              <a:gd name="connsiteY1" fmla="*/ 0 h 1655482"/>
              <a:gd name="connsiteX2" fmla="*/ 9550400 w 9550400"/>
              <a:gd name="connsiteY2" fmla="*/ 316753 h 1655482"/>
              <a:gd name="connsiteX3" fmla="*/ 304800 w 9550400"/>
              <a:gd name="connsiteY3" fmla="*/ 1655482 h 1655482"/>
              <a:gd name="connsiteX4" fmla="*/ 0 w 9550400"/>
              <a:gd name="connsiteY4" fmla="*/ 0 h 1655482"/>
              <a:gd name="connsiteX0" fmla="*/ 262965 w 9245600"/>
              <a:gd name="connsiteY0" fmla="*/ 1069788 h 1655482"/>
              <a:gd name="connsiteX1" fmla="*/ 9245600 w 9245600"/>
              <a:gd name="connsiteY1" fmla="*/ 0 h 1655482"/>
              <a:gd name="connsiteX2" fmla="*/ 9245600 w 9245600"/>
              <a:gd name="connsiteY2" fmla="*/ 316753 h 1655482"/>
              <a:gd name="connsiteX3" fmla="*/ 0 w 9245600"/>
              <a:gd name="connsiteY3" fmla="*/ 1655482 h 1655482"/>
              <a:gd name="connsiteX4" fmla="*/ 262965 w 9245600"/>
              <a:gd name="connsiteY4" fmla="*/ 1069788 h 1655482"/>
              <a:gd name="connsiteX0" fmla="*/ 0 w 9251576"/>
              <a:gd name="connsiteY0" fmla="*/ 1410447 h 1655482"/>
              <a:gd name="connsiteX1" fmla="*/ 9251576 w 9251576"/>
              <a:gd name="connsiteY1" fmla="*/ 0 h 1655482"/>
              <a:gd name="connsiteX2" fmla="*/ 9251576 w 9251576"/>
              <a:gd name="connsiteY2" fmla="*/ 316753 h 1655482"/>
              <a:gd name="connsiteX3" fmla="*/ 5976 w 9251576"/>
              <a:gd name="connsiteY3" fmla="*/ 1655482 h 1655482"/>
              <a:gd name="connsiteX4" fmla="*/ 0 w 9251576"/>
              <a:gd name="connsiteY4" fmla="*/ 1410447 h 1655482"/>
              <a:gd name="connsiteX0" fmla="*/ 0 w 9251576"/>
              <a:gd name="connsiteY0" fmla="*/ 1410447 h 1810870"/>
              <a:gd name="connsiteX1" fmla="*/ 9251576 w 9251576"/>
              <a:gd name="connsiteY1" fmla="*/ 0 h 1810870"/>
              <a:gd name="connsiteX2" fmla="*/ 9161929 w 9251576"/>
              <a:gd name="connsiteY2" fmla="*/ 1810870 h 1810870"/>
              <a:gd name="connsiteX3" fmla="*/ 5976 w 9251576"/>
              <a:gd name="connsiteY3" fmla="*/ 1655482 h 1810870"/>
              <a:gd name="connsiteX4" fmla="*/ 0 w 9251576"/>
              <a:gd name="connsiteY4" fmla="*/ 1410447 h 1810870"/>
              <a:gd name="connsiteX0" fmla="*/ 0 w 9161929"/>
              <a:gd name="connsiteY0" fmla="*/ 0 h 400423"/>
              <a:gd name="connsiteX1" fmla="*/ 9161929 w 9161929"/>
              <a:gd name="connsiteY1" fmla="*/ 95623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9976 w 9161929"/>
              <a:gd name="connsiteY1" fmla="*/ 19124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1957 h 402380"/>
              <a:gd name="connsiteX1" fmla="*/ 9144000 w 9161929"/>
              <a:gd name="connsiteY1" fmla="*/ 109533 h 402380"/>
              <a:gd name="connsiteX2" fmla="*/ 9161929 w 9161929"/>
              <a:gd name="connsiteY2" fmla="*/ 402380 h 402380"/>
              <a:gd name="connsiteX3" fmla="*/ 5976 w 9161929"/>
              <a:gd name="connsiteY3" fmla="*/ 246992 h 402380"/>
              <a:gd name="connsiteX4" fmla="*/ 0 w 9161929"/>
              <a:gd name="connsiteY4" fmla="*/ 1957 h 402380"/>
              <a:gd name="connsiteX0" fmla="*/ 0 w 9161929"/>
              <a:gd name="connsiteY0" fmla="*/ 2559 h 402982"/>
              <a:gd name="connsiteX1" fmla="*/ 9144000 w 9161929"/>
              <a:gd name="connsiteY1" fmla="*/ 110135 h 402982"/>
              <a:gd name="connsiteX2" fmla="*/ 9161929 w 9161929"/>
              <a:gd name="connsiteY2" fmla="*/ 402982 h 402982"/>
              <a:gd name="connsiteX3" fmla="*/ 5976 w 9161929"/>
              <a:gd name="connsiteY3" fmla="*/ 247594 h 402982"/>
              <a:gd name="connsiteX4" fmla="*/ 0 w 9161929"/>
              <a:gd name="connsiteY4" fmla="*/ 2559 h 402982"/>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41652"/>
              <a:gd name="connsiteX1" fmla="*/ 9144000 w 9161929"/>
              <a:gd name="connsiteY1" fmla="*/ 107576 h 441652"/>
              <a:gd name="connsiteX2" fmla="*/ 9161929 w 9161929"/>
              <a:gd name="connsiteY2" fmla="*/ 400423 h 441652"/>
              <a:gd name="connsiteX3" fmla="*/ 5976 w 9161929"/>
              <a:gd name="connsiteY3" fmla="*/ 245035 h 441652"/>
              <a:gd name="connsiteX4" fmla="*/ 0 w 9161929"/>
              <a:gd name="connsiteY4" fmla="*/ 0 h 441652"/>
              <a:gd name="connsiteX0" fmla="*/ 0 w 9161929"/>
              <a:gd name="connsiteY0" fmla="*/ 0 h 472675"/>
              <a:gd name="connsiteX1" fmla="*/ 9144000 w 9161929"/>
              <a:gd name="connsiteY1" fmla="*/ 107576 h 472675"/>
              <a:gd name="connsiteX2" fmla="*/ 9161929 w 9161929"/>
              <a:gd name="connsiteY2" fmla="*/ 400423 h 472675"/>
              <a:gd name="connsiteX3" fmla="*/ 5976 w 9161929"/>
              <a:gd name="connsiteY3" fmla="*/ 245035 h 472675"/>
              <a:gd name="connsiteX4" fmla="*/ 0 w 9161929"/>
              <a:gd name="connsiteY4" fmla="*/ 0 h 472675"/>
              <a:gd name="connsiteX0" fmla="*/ 0 w 9161929"/>
              <a:gd name="connsiteY0" fmla="*/ 0 h 465200"/>
              <a:gd name="connsiteX1" fmla="*/ 9144000 w 9161929"/>
              <a:gd name="connsiteY1" fmla="*/ 107576 h 465200"/>
              <a:gd name="connsiteX2" fmla="*/ 9161929 w 9161929"/>
              <a:gd name="connsiteY2" fmla="*/ 400423 h 465200"/>
              <a:gd name="connsiteX3" fmla="*/ 5976 w 9161929"/>
              <a:gd name="connsiteY3" fmla="*/ 245035 h 465200"/>
              <a:gd name="connsiteX4" fmla="*/ 0 w 9161929"/>
              <a:gd name="connsiteY4" fmla="*/ 0 h 465200"/>
              <a:gd name="connsiteX0" fmla="*/ 0 w 9149976"/>
              <a:gd name="connsiteY0" fmla="*/ 0 h 430862"/>
              <a:gd name="connsiteX1" fmla="*/ 9144000 w 9149976"/>
              <a:gd name="connsiteY1" fmla="*/ 107576 h 430862"/>
              <a:gd name="connsiteX2" fmla="*/ 9149976 w 9149976"/>
              <a:gd name="connsiteY2" fmla="*/ 351858 h 430862"/>
              <a:gd name="connsiteX3" fmla="*/ 5976 w 9149976"/>
              <a:gd name="connsiteY3" fmla="*/ 245035 h 430862"/>
              <a:gd name="connsiteX4" fmla="*/ 0 w 9149976"/>
              <a:gd name="connsiteY4" fmla="*/ 0 h 430862"/>
              <a:gd name="connsiteX0" fmla="*/ 0 w 9155952"/>
              <a:gd name="connsiteY0" fmla="*/ 0 h 430862"/>
              <a:gd name="connsiteX1" fmla="*/ 9155952 w 9155952"/>
              <a:gd name="connsiteY1" fmla="*/ 107576 h 430862"/>
              <a:gd name="connsiteX2" fmla="*/ 9149976 w 9155952"/>
              <a:gd name="connsiteY2" fmla="*/ 351858 h 430862"/>
              <a:gd name="connsiteX3" fmla="*/ 5976 w 9155952"/>
              <a:gd name="connsiteY3" fmla="*/ 245035 h 430862"/>
              <a:gd name="connsiteX4" fmla="*/ 0 w 9155952"/>
              <a:gd name="connsiteY4" fmla="*/ 0 h 430862"/>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35488"/>
              <a:gd name="connsiteX1" fmla="*/ 9155952 w 9155952"/>
              <a:gd name="connsiteY1" fmla="*/ 107576 h 435488"/>
              <a:gd name="connsiteX2" fmla="*/ 9149976 w 9155952"/>
              <a:gd name="connsiteY2" fmla="*/ 351858 h 435488"/>
              <a:gd name="connsiteX3" fmla="*/ 5976 w 9155952"/>
              <a:gd name="connsiteY3" fmla="*/ 245035 h 435488"/>
              <a:gd name="connsiteX4" fmla="*/ 0 w 9155952"/>
              <a:gd name="connsiteY4" fmla="*/ 0 h 435488"/>
              <a:gd name="connsiteX0" fmla="*/ 0 w 9155952"/>
              <a:gd name="connsiteY0" fmla="*/ 0 h 413457"/>
              <a:gd name="connsiteX1" fmla="*/ 9155952 w 9155952"/>
              <a:gd name="connsiteY1" fmla="*/ 107576 h 413457"/>
              <a:gd name="connsiteX2" fmla="*/ 9149976 w 9155952"/>
              <a:gd name="connsiteY2" fmla="*/ 351858 h 413457"/>
              <a:gd name="connsiteX3" fmla="*/ 5976 w 9155952"/>
              <a:gd name="connsiteY3" fmla="*/ 245035 h 413457"/>
              <a:gd name="connsiteX4" fmla="*/ 0 w 9155952"/>
              <a:gd name="connsiteY4" fmla="*/ 0 h 413457"/>
              <a:gd name="connsiteX0" fmla="*/ 0 w 9155952"/>
              <a:gd name="connsiteY0" fmla="*/ 0 h 351858"/>
              <a:gd name="connsiteX1" fmla="*/ 9155952 w 9155952"/>
              <a:gd name="connsiteY1" fmla="*/ 107576 h 351858"/>
              <a:gd name="connsiteX2" fmla="*/ 9149976 w 9155952"/>
              <a:gd name="connsiteY2" fmla="*/ 351858 h 351858"/>
              <a:gd name="connsiteX3" fmla="*/ 5976 w 9155952"/>
              <a:gd name="connsiteY3" fmla="*/ 245035 h 351858"/>
              <a:gd name="connsiteX4" fmla="*/ 0 w 9155952"/>
              <a:gd name="connsiteY4" fmla="*/ 0 h 351858"/>
              <a:gd name="connsiteX0" fmla="*/ 0 w 9155952"/>
              <a:gd name="connsiteY0" fmla="*/ 0 h 408476"/>
              <a:gd name="connsiteX1" fmla="*/ 9155952 w 9155952"/>
              <a:gd name="connsiteY1" fmla="*/ 107576 h 408476"/>
              <a:gd name="connsiteX2" fmla="*/ 9149976 w 9155952"/>
              <a:gd name="connsiteY2" fmla="*/ 351858 h 408476"/>
              <a:gd name="connsiteX3" fmla="*/ 5976 w 9155952"/>
              <a:gd name="connsiteY3" fmla="*/ 245035 h 408476"/>
              <a:gd name="connsiteX4" fmla="*/ 0 w 9155952"/>
              <a:gd name="connsiteY4" fmla="*/ 0 h 408476"/>
              <a:gd name="connsiteX0" fmla="*/ 0 w 9155952"/>
              <a:gd name="connsiteY0" fmla="*/ 0 h 436223"/>
              <a:gd name="connsiteX1" fmla="*/ 9155952 w 9155952"/>
              <a:gd name="connsiteY1" fmla="*/ 107576 h 436223"/>
              <a:gd name="connsiteX2" fmla="*/ 9149976 w 9155952"/>
              <a:gd name="connsiteY2" fmla="*/ 351858 h 436223"/>
              <a:gd name="connsiteX3" fmla="*/ 5976 w 9155952"/>
              <a:gd name="connsiteY3" fmla="*/ 245035 h 436223"/>
              <a:gd name="connsiteX4" fmla="*/ 0 w 9155952"/>
              <a:gd name="connsiteY4" fmla="*/ 0 h 436223"/>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49976"/>
              <a:gd name="connsiteY0" fmla="*/ 0 h 424791"/>
              <a:gd name="connsiteX1" fmla="*/ 9143999 w 9149976"/>
              <a:gd name="connsiteY1" fmla="*/ 152903 h 424791"/>
              <a:gd name="connsiteX2" fmla="*/ 9149976 w 9149976"/>
              <a:gd name="connsiteY2" fmla="*/ 351858 h 424791"/>
              <a:gd name="connsiteX3" fmla="*/ 5976 w 9149976"/>
              <a:gd name="connsiteY3" fmla="*/ 245035 h 424791"/>
              <a:gd name="connsiteX4" fmla="*/ 0 w 9149976"/>
              <a:gd name="connsiteY4" fmla="*/ 0 h 424791"/>
              <a:gd name="connsiteX0" fmla="*/ 0 w 9149976"/>
              <a:gd name="connsiteY0" fmla="*/ 0 h 424791"/>
              <a:gd name="connsiteX1" fmla="*/ 9143999 w 9149976"/>
              <a:gd name="connsiteY1" fmla="*/ 152903 h 424791"/>
              <a:gd name="connsiteX2" fmla="*/ 9149976 w 9149976"/>
              <a:gd name="connsiteY2" fmla="*/ 351858 h 424791"/>
              <a:gd name="connsiteX3" fmla="*/ 5976 w 9149976"/>
              <a:gd name="connsiteY3" fmla="*/ 245035 h 424791"/>
              <a:gd name="connsiteX4" fmla="*/ 0 w 9149976"/>
              <a:gd name="connsiteY4" fmla="*/ 0 h 424791"/>
              <a:gd name="connsiteX0" fmla="*/ 0 w 9161929"/>
              <a:gd name="connsiteY0" fmla="*/ 0 h 363276"/>
              <a:gd name="connsiteX1" fmla="*/ 9155952 w 9161929"/>
              <a:gd name="connsiteY1" fmla="*/ 91388 h 363276"/>
              <a:gd name="connsiteX2" fmla="*/ 9161929 w 9161929"/>
              <a:gd name="connsiteY2" fmla="*/ 290343 h 363276"/>
              <a:gd name="connsiteX3" fmla="*/ 17929 w 9161929"/>
              <a:gd name="connsiteY3" fmla="*/ 183520 h 363276"/>
              <a:gd name="connsiteX4" fmla="*/ 0 w 9161929"/>
              <a:gd name="connsiteY4" fmla="*/ 0 h 363276"/>
              <a:gd name="connsiteX0" fmla="*/ 0 w 9161929"/>
              <a:gd name="connsiteY0" fmla="*/ 0 h 363276"/>
              <a:gd name="connsiteX1" fmla="*/ 9155952 w 9161929"/>
              <a:gd name="connsiteY1" fmla="*/ 91388 h 363276"/>
              <a:gd name="connsiteX2" fmla="*/ 9161929 w 9161929"/>
              <a:gd name="connsiteY2" fmla="*/ 290343 h 363276"/>
              <a:gd name="connsiteX3" fmla="*/ 17929 w 9161929"/>
              <a:gd name="connsiteY3" fmla="*/ 183520 h 363276"/>
              <a:gd name="connsiteX4" fmla="*/ 0 w 9161929"/>
              <a:gd name="connsiteY4" fmla="*/ 0 h 363276"/>
              <a:gd name="connsiteX0" fmla="*/ 0 w 9173881"/>
              <a:gd name="connsiteY0" fmla="*/ 0 h 363276"/>
              <a:gd name="connsiteX1" fmla="*/ 9173881 w 9173881"/>
              <a:gd name="connsiteY1" fmla="*/ 91388 h 363276"/>
              <a:gd name="connsiteX2" fmla="*/ 9161929 w 9173881"/>
              <a:gd name="connsiteY2" fmla="*/ 290343 h 363276"/>
              <a:gd name="connsiteX3" fmla="*/ 17929 w 9173881"/>
              <a:gd name="connsiteY3" fmla="*/ 183520 h 363276"/>
              <a:gd name="connsiteX4" fmla="*/ 0 w 9173881"/>
              <a:gd name="connsiteY4" fmla="*/ 0 h 363276"/>
              <a:gd name="connsiteX0" fmla="*/ 0 w 9179858"/>
              <a:gd name="connsiteY0" fmla="*/ 0 h 363276"/>
              <a:gd name="connsiteX1" fmla="*/ 9173881 w 9179858"/>
              <a:gd name="connsiteY1" fmla="*/ 91388 h 363276"/>
              <a:gd name="connsiteX2" fmla="*/ 9179858 w 9179858"/>
              <a:gd name="connsiteY2" fmla="*/ 290343 h 363276"/>
              <a:gd name="connsiteX3" fmla="*/ 17929 w 9179858"/>
              <a:gd name="connsiteY3" fmla="*/ 183520 h 363276"/>
              <a:gd name="connsiteX4" fmla="*/ 0 w 9179858"/>
              <a:gd name="connsiteY4" fmla="*/ 0 h 363276"/>
              <a:gd name="connsiteX0" fmla="*/ 5977 w 9185835"/>
              <a:gd name="connsiteY0" fmla="*/ 0 h 364280"/>
              <a:gd name="connsiteX1" fmla="*/ 9179858 w 9185835"/>
              <a:gd name="connsiteY1" fmla="*/ 91388 h 364280"/>
              <a:gd name="connsiteX2" fmla="*/ 9185835 w 9185835"/>
              <a:gd name="connsiteY2" fmla="*/ 290343 h 364280"/>
              <a:gd name="connsiteX3" fmla="*/ 0 w 9185835"/>
              <a:gd name="connsiteY3" fmla="*/ 186758 h 364280"/>
              <a:gd name="connsiteX4" fmla="*/ 5977 w 9185835"/>
              <a:gd name="connsiteY4" fmla="*/ 0 h 364280"/>
              <a:gd name="connsiteX0" fmla="*/ 5977 w 9189517"/>
              <a:gd name="connsiteY0" fmla="*/ 0 h 364280"/>
              <a:gd name="connsiteX1" fmla="*/ 9189517 w 9189517"/>
              <a:gd name="connsiteY1" fmla="*/ 93995 h 364280"/>
              <a:gd name="connsiteX2" fmla="*/ 9185835 w 9189517"/>
              <a:gd name="connsiteY2" fmla="*/ 290343 h 364280"/>
              <a:gd name="connsiteX3" fmla="*/ 0 w 9189517"/>
              <a:gd name="connsiteY3" fmla="*/ 186758 h 364280"/>
              <a:gd name="connsiteX4" fmla="*/ 5977 w 9189517"/>
              <a:gd name="connsiteY4" fmla="*/ 0 h 364280"/>
              <a:gd name="connsiteX0" fmla="*/ 5977 w 9186028"/>
              <a:gd name="connsiteY0" fmla="*/ 140114 h 504394"/>
              <a:gd name="connsiteX1" fmla="*/ 9183232 w 9186028"/>
              <a:gd name="connsiteY1" fmla="*/ 0 h 504394"/>
              <a:gd name="connsiteX2" fmla="*/ 9185835 w 9186028"/>
              <a:gd name="connsiteY2" fmla="*/ 430457 h 504394"/>
              <a:gd name="connsiteX3" fmla="*/ 0 w 9186028"/>
              <a:gd name="connsiteY3" fmla="*/ 326872 h 504394"/>
              <a:gd name="connsiteX4" fmla="*/ 5977 w 9186028"/>
              <a:gd name="connsiteY4" fmla="*/ 140114 h 504394"/>
              <a:gd name="connsiteX0" fmla="*/ 5977 w 9183232"/>
              <a:gd name="connsiteY0" fmla="*/ 140114 h 395988"/>
              <a:gd name="connsiteX1" fmla="*/ 9183232 w 9183232"/>
              <a:gd name="connsiteY1" fmla="*/ 0 h 395988"/>
              <a:gd name="connsiteX2" fmla="*/ 9179550 w 9183232"/>
              <a:gd name="connsiteY2" fmla="*/ 162419 h 395988"/>
              <a:gd name="connsiteX3" fmla="*/ 0 w 9183232"/>
              <a:gd name="connsiteY3" fmla="*/ 326872 h 395988"/>
              <a:gd name="connsiteX4" fmla="*/ 5977 w 9183232"/>
              <a:gd name="connsiteY4" fmla="*/ 140114 h 395988"/>
              <a:gd name="connsiteX0" fmla="*/ 5977 w 9183232"/>
              <a:gd name="connsiteY0" fmla="*/ 99400 h 395988"/>
              <a:gd name="connsiteX1" fmla="*/ 9183232 w 9183232"/>
              <a:gd name="connsiteY1" fmla="*/ 0 h 395988"/>
              <a:gd name="connsiteX2" fmla="*/ 9179550 w 9183232"/>
              <a:gd name="connsiteY2" fmla="*/ 162419 h 395988"/>
              <a:gd name="connsiteX3" fmla="*/ 0 w 9183232"/>
              <a:gd name="connsiteY3" fmla="*/ 326872 h 395988"/>
              <a:gd name="connsiteX4" fmla="*/ 5977 w 9183232"/>
              <a:gd name="connsiteY4" fmla="*/ 99400 h 395988"/>
              <a:gd name="connsiteX0" fmla="*/ 12262 w 9189517"/>
              <a:gd name="connsiteY0" fmla="*/ 99400 h 353428"/>
              <a:gd name="connsiteX1" fmla="*/ 9189517 w 9189517"/>
              <a:gd name="connsiteY1" fmla="*/ 0 h 353428"/>
              <a:gd name="connsiteX2" fmla="*/ 9185835 w 9189517"/>
              <a:gd name="connsiteY2" fmla="*/ 162419 h 353428"/>
              <a:gd name="connsiteX3" fmla="*/ 0 w 9189517"/>
              <a:gd name="connsiteY3" fmla="*/ 272586 h 353428"/>
              <a:gd name="connsiteX4" fmla="*/ 12262 w 9189517"/>
              <a:gd name="connsiteY4" fmla="*/ 99400 h 353428"/>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98498"/>
              <a:gd name="connsiteY0" fmla="*/ 99400 h 367848"/>
              <a:gd name="connsiteX1" fmla="*/ 9189517 w 9198498"/>
              <a:gd name="connsiteY1" fmla="*/ 0 h 367848"/>
              <a:gd name="connsiteX2" fmla="*/ 9198406 w 9198498"/>
              <a:gd name="connsiteY2" fmla="*/ 165812 h 367848"/>
              <a:gd name="connsiteX3" fmla="*/ 0 w 9198498"/>
              <a:gd name="connsiteY3" fmla="*/ 272586 h 367848"/>
              <a:gd name="connsiteX4" fmla="*/ 12262 w 9198498"/>
              <a:gd name="connsiteY4" fmla="*/ 99400 h 367848"/>
              <a:gd name="connsiteX0" fmla="*/ 12262 w 9202088"/>
              <a:gd name="connsiteY0" fmla="*/ 102793 h 371241"/>
              <a:gd name="connsiteX1" fmla="*/ 9202088 w 9202088"/>
              <a:gd name="connsiteY1" fmla="*/ 0 h 371241"/>
              <a:gd name="connsiteX2" fmla="*/ 9198406 w 9202088"/>
              <a:gd name="connsiteY2" fmla="*/ 169205 h 371241"/>
              <a:gd name="connsiteX3" fmla="*/ 0 w 9202088"/>
              <a:gd name="connsiteY3" fmla="*/ 275979 h 371241"/>
              <a:gd name="connsiteX4" fmla="*/ 12262 w 9202088"/>
              <a:gd name="connsiteY4" fmla="*/ 102793 h 371241"/>
              <a:gd name="connsiteX0" fmla="*/ 0 w 9202397"/>
              <a:gd name="connsiteY0" fmla="*/ 106186 h 371241"/>
              <a:gd name="connsiteX1" fmla="*/ 9202397 w 9202397"/>
              <a:gd name="connsiteY1" fmla="*/ 0 h 371241"/>
              <a:gd name="connsiteX2" fmla="*/ 9198715 w 9202397"/>
              <a:gd name="connsiteY2" fmla="*/ 169205 h 371241"/>
              <a:gd name="connsiteX3" fmla="*/ 309 w 9202397"/>
              <a:gd name="connsiteY3" fmla="*/ 275979 h 371241"/>
              <a:gd name="connsiteX4" fmla="*/ 0 w 9202397"/>
              <a:gd name="connsiteY4" fmla="*/ 106186 h 371241"/>
              <a:gd name="connsiteX0" fmla="*/ 0 w 9202397"/>
              <a:gd name="connsiteY0" fmla="*/ 106186 h 376333"/>
              <a:gd name="connsiteX1" fmla="*/ 9202397 w 9202397"/>
              <a:gd name="connsiteY1" fmla="*/ 0 h 376333"/>
              <a:gd name="connsiteX2" fmla="*/ 9198715 w 9202397"/>
              <a:gd name="connsiteY2" fmla="*/ 169205 h 376333"/>
              <a:gd name="connsiteX3" fmla="*/ 6595 w 9202397"/>
              <a:gd name="connsiteY3" fmla="*/ 282765 h 376333"/>
              <a:gd name="connsiteX4" fmla="*/ 0 w 9202397"/>
              <a:gd name="connsiteY4" fmla="*/ 106186 h 376333"/>
              <a:gd name="connsiteX0" fmla="*/ 0 w 9202397"/>
              <a:gd name="connsiteY0" fmla="*/ 106186 h 376333"/>
              <a:gd name="connsiteX1" fmla="*/ 9202397 w 9202397"/>
              <a:gd name="connsiteY1" fmla="*/ 0 h 376333"/>
              <a:gd name="connsiteX2" fmla="*/ 9198715 w 9202397"/>
              <a:gd name="connsiteY2" fmla="*/ 169205 h 376333"/>
              <a:gd name="connsiteX3" fmla="*/ 6595 w 9202397"/>
              <a:gd name="connsiteY3" fmla="*/ 282765 h 376333"/>
              <a:gd name="connsiteX4" fmla="*/ 0 w 9202397"/>
              <a:gd name="connsiteY4" fmla="*/ 106186 h 376333"/>
              <a:gd name="connsiteX0" fmla="*/ 0 w 9202397"/>
              <a:gd name="connsiteY0" fmla="*/ 106186 h 376333"/>
              <a:gd name="connsiteX1" fmla="*/ 9202397 w 9202397"/>
              <a:gd name="connsiteY1" fmla="*/ 0 h 376333"/>
              <a:gd name="connsiteX2" fmla="*/ 9198715 w 9202397"/>
              <a:gd name="connsiteY2" fmla="*/ 169205 h 376333"/>
              <a:gd name="connsiteX3" fmla="*/ 6595 w 9202397"/>
              <a:gd name="connsiteY3" fmla="*/ 282765 h 376333"/>
              <a:gd name="connsiteX4" fmla="*/ 0 w 9202397"/>
              <a:gd name="connsiteY4" fmla="*/ 106186 h 3763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202397" h="376333">
                <a:moveTo>
                  <a:pt x="0" y="106186"/>
                </a:moveTo>
                <a:cubicBezTo>
                  <a:pt x="1875883" y="315636"/>
                  <a:pt x="6206009" y="150079"/>
                  <a:pt x="9202397" y="0"/>
                </a:cubicBezTo>
                <a:cubicBezTo>
                  <a:pt x="9201170" y="65449"/>
                  <a:pt x="9199942" y="103756"/>
                  <a:pt x="9198715" y="169205"/>
                </a:cubicBezTo>
                <a:cubicBezTo>
                  <a:pt x="4871750" y="305192"/>
                  <a:pt x="1254844" y="491365"/>
                  <a:pt x="6595" y="282765"/>
                </a:cubicBezTo>
                <a:lnTo>
                  <a:pt x="0" y="106186"/>
                </a:lnTo>
                <a:close/>
              </a:path>
            </a:pathLst>
          </a:custGeom>
          <a:solidFill>
            <a:srgbClr val="00B7A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9" name="Straight Connector 8">
            <a:extLst>
              <a:ext uri="{FF2B5EF4-FFF2-40B4-BE49-F238E27FC236}">
                <a16:creationId xmlns:a16="http://schemas.microsoft.com/office/drawing/2014/main" id="{596DC7F2-934F-83BB-3F2A-4D01B3BE8C53}"/>
              </a:ext>
            </a:extLst>
          </p:cNvPr>
          <p:cNvCxnSpPr/>
          <p:nvPr userDrawn="1"/>
        </p:nvCxnSpPr>
        <p:spPr>
          <a:xfrm>
            <a:off x="720247" y="2223370"/>
            <a:ext cx="0" cy="3901857"/>
          </a:xfrm>
          <a:prstGeom prst="line">
            <a:avLst/>
          </a:prstGeom>
          <a:ln>
            <a:solidFill>
              <a:srgbClr val="00B7AE"/>
            </a:solidFill>
          </a:ln>
        </p:spPr>
        <p:style>
          <a:lnRef idx="1">
            <a:schemeClr val="accent1"/>
          </a:lnRef>
          <a:fillRef idx="0">
            <a:schemeClr val="accent1"/>
          </a:fillRef>
          <a:effectRef idx="0">
            <a:schemeClr val="accent1"/>
          </a:effectRef>
          <a:fontRef idx="minor">
            <a:schemeClr val="tx1"/>
          </a:fontRef>
        </p:style>
      </p:cxnSp>
      <p:sp>
        <p:nvSpPr>
          <p:cNvPr id="18" name="Text Placeholder 4">
            <a:extLst>
              <a:ext uri="{FF2B5EF4-FFF2-40B4-BE49-F238E27FC236}">
                <a16:creationId xmlns:a16="http://schemas.microsoft.com/office/drawing/2014/main" id="{AB9096E5-2E96-3B22-183D-62C12A1810CA}"/>
              </a:ext>
            </a:extLst>
          </p:cNvPr>
          <p:cNvSpPr>
            <a:spLocks noGrp="1"/>
          </p:cNvSpPr>
          <p:nvPr>
            <p:ph type="body" sz="quarter" idx="13" hasCustomPrompt="1"/>
          </p:nvPr>
        </p:nvSpPr>
        <p:spPr>
          <a:xfrm>
            <a:off x="613775" y="413971"/>
            <a:ext cx="7985344" cy="1158745"/>
          </a:xfrm>
          <a:prstGeom prst="rect">
            <a:avLst/>
          </a:prstGeom>
        </p:spPr>
        <p:txBody>
          <a:bodyPr anchor="t"/>
          <a:lstStyle>
            <a:lvl1pPr marL="0" indent="0">
              <a:spcBef>
                <a:spcPts val="0"/>
              </a:spcBef>
              <a:buFontTx/>
              <a:buNone/>
              <a:defRPr sz="1800">
                <a:solidFill>
                  <a:schemeClr val="bg1"/>
                </a:solidFill>
                <a:latin typeface="Rubik Medium" panose="02000604000000020004" pitchFamily="2" charset="-79"/>
                <a:cs typeface="Rubik Medium" panose="02000604000000020004" pitchFamily="2" charset="-79"/>
              </a:defRPr>
            </a:lvl1pPr>
          </a:lstStyle>
          <a:p>
            <a:pPr fontAlgn="b"/>
            <a:r>
              <a:rPr lang="en-GB" baseline="0">
                <a:solidFill>
                  <a:schemeClr val="bg1"/>
                </a:solidFill>
              </a:rPr>
              <a:t>Click to edit two lines of text to add further information</a:t>
            </a:r>
          </a:p>
          <a:p>
            <a:pPr marL="0" marR="0" lvl="0" indent="0" algn="l" defTabSz="914400" rtl="0" eaLnBrk="1" fontAlgn="b" latinLnBrk="0" hangingPunct="1">
              <a:lnSpc>
                <a:spcPct val="90000"/>
              </a:lnSpc>
              <a:spcBef>
                <a:spcPts val="0"/>
              </a:spcBef>
              <a:spcAft>
                <a:spcPts val="0"/>
              </a:spcAft>
              <a:buClrTx/>
              <a:buSzTx/>
              <a:buFontTx/>
              <a:buNone/>
              <a:tabLst/>
              <a:defRPr/>
            </a:pPr>
            <a:r>
              <a:rPr lang="en-GB" baseline="0">
                <a:solidFill>
                  <a:schemeClr val="bg1"/>
                </a:solidFill>
              </a:rPr>
              <a:t>Click to edit two lines of text to add further information</a:t>
            </a:r>
          </a:p>
          <a:p>
            <a:pPr fontAlgn="b"/>
            <a:endParaRPr lang="en-GB" baseline="0">
              <a:solidFill>
                <a:schemeClr val="bg1"/>
              </a:solidFill>
            </a:endParaRPr>
          </a:p>
        </p:txBody>
      </p:sp>
      <p:sp>
        <p:nvSpPr>
          <p:cNvPr id="16" name="Text Placeholder 2">
            <a:extLst>
              <a:ext uri="{FF2B5EF4-FFF2-40B4-BE49-F238E27FC236}">
                <a16:creationId xmlns:a16="http://schemas.microsoft.com/office/drawing/2014/main" id="{A4DFAF79-3A43-53CA-129B-AA2CA9FE0903}"/>
              </a:ext>
            </a:extLst>
          </p:cNvPr>
          <p:cNvSpPr>
            <a:spLocks noGrp="1"/>
          </p:cNvSpPr>
          <p:nvPr>
            <p:ph type="body" sz="quarter" idx="10" hasCustomPrompt="1"/>
          </p:nvPr>
        </p:nvSpPr>
        <p:spPr>
          <a:xfrm>
            <a:off x="791132" y="2176356"/>
            <a:ext cx="3780868" cy="3948871"/>
          </a:xfrm>
          <a:prstGeom prst="rect">
            <a:avLst/>
          </a:prstGeom>
        </p:spPr>
        <p:txBody>
          <a:bodyPr/>
          <a:lstStyle>
            <a:lvl1pPr marL="0" marR="0" indent="0" algn="l" defTabSz="914400" rtl="0" eaLnBrk="1" fontAlgn="auto" latinLnBrk="0" hangingPunct="1">
              <a:lnSpc>
                <a:spcPct val="90000"/>
              </a:lnSpc>
              <a:spcBef>
                <a:spcPts val="800"/>
              </a:spcBef>
              <a:spcAft>
                <a:spcPts val="0"/>
              </a:spcAft>
              <a:buClrTx/>
              <a:buSzTx/>
              <a:buFontTx/>
              <a:buNone/>
              <a:tabLst/>
              <a:defRPr lang="en-GB" sz="1200" b="1" i="0" smtClean="0">
                <a:solidFill>
                  <a:schemeClr val="tx1"/>
                </a:solidFill>
                <a:effectLst/>
                <a:latin typeface="Lato" panose="020F0502020204030203" pitchFamily="34" charset="77"/>
                <a:cs typeface="Rubik Medium" panose="02000604000000020004" pitchFamily="2" charset="-79"/>
              </a:defRPr>
            </a:lvl1pPr>
            <a:lvl2pPr marL="0" indent="0">
              <a:buFont typeface="Arial" panose="020B0604020202020204" pitchFamily="34" charset="0"/>
              <a:buChar char="•"/>
              <a:defRPr sz="1200">
                <a:latin typeface="Lato" panose="020F0502020204030203" pitchFamily="34" charset="77"/>
              </a:defRPr>
            </a:lvl2pPr>
            <a:lvl3pPr>
              <a:buFontTx/>
              <a:buNone/>
              <a:defRPr/>
            </a:lvl3pPr>
            <a:lvl4pPr>
              <a:buFontTx/>
              <a:buNone/>
              <a:defRPr/>
            </a:lvl4pPr>
            <a:lvl5pPr>
              <a:buFontTx/>
              <a:buNone/>
              <a:defRPr/>
            </a:lvl5pPr>
          </a:lstStyle>
          <a:p>
            <a:pPr lvl="0"/>
            <a:r>
              <a:rPr lang="en-GB"/>
              <a:t>Use bold heading for single line main title</a:t>
            </a:r>
          </a:p>
          <a:p>
            <a:pPr marL="0" marR="0" lvl="1" indent="0" algn="l" defTabSz="914400" rtl="0" eaLnBrk="1" fontAlgn="auto" latinLnBrk="0" hangingPunct="1">
              <a:lnSpc>
                <a:spcPct val="90000"/>
              </a:lnSpc>
              <a:spcBef>
                <a:spcPts val="500"/>
              </a:spcBef>
              <a:spcAft>
                <a:spcPts val="0"/>
              </a:spcAft>
              <a:buClrTx/>
              <a:buSzTx/>
              <a:buFontTx/>
              <a:buNone/>
              <a:tabLst/>
              <a:defRPr/>
            </a:pPr>
            <a:r>
              <a:rPr lang="en-GB"/>
              <a:t>Use body text for running text in paragraphs, with line breaks between</a:t>
            </a:r>
          </a:p>
        </p:txBody>
      </p:sp>
      <p:sp>
        <p:nvSpPr>
          <p:cNvPr id="17" name="Text Placeholder 2">
            <a:extLst>
              <a:ext uri="{FF2B5EF4-FFF2-40B4-BE49-F238E27FC236}">
                <a16:creationId xmlns:a16="http://schemas.microsoft.com/office/drawing/2014/main" id="{D7FC9438-D2BF-8F8B-7142-BF5EA5EEAA4C}"/>
              </a:ext>
            </a:extLst>
          </p:cNvPr>
          <p:cNvSpPr>
            <a:spLocks noGrp="1"/>
          </p:cNvSpPr>
          <p:nvPr>
            <p:ph type="body" sz="quarter" idx="14" hasCustomPrompt="1"/>
          </p:nvPr>
        </p:nvSpPr>
        <p:spPr>
          <a:xfrm>
            <a:off x="4818251" y="2176356"/>
            <a:ext cx="3780868" cy="3948871"/>
          </a:xfrm>
          <a:prstGeom prst="rect">
            <a:avLst/>
          </a:prstGeom>
        </p:spPr>
        <p:txBody>
          <a:bodyPr/>
          <a:lstStyle>
            <a:lvl1pPr marL="0" indent="0">
              <a:spcBef>
                <a:spcPts val="800"/>
              </a:spcBef>
              <a:buFontTx/>
              <a:buNone/>
              <a:defRPr lang="en-GB" sz="1200" b="1" i="0" smtClean="0">
                <a:solidFill>
                  <a:schemeClr val="tx1"/>
                </a:solidFill>
                <a:effectLst/>
                <a:latin typeface="Lato" panose="020F0502020204030203" pitchFamily="34" charset="77"/>
                <a:cs typeface="Rubik Medium" panose="02000604000000020004" pitchFamily="2" charset="-79"/>
              </a:defRPr>
            </a:lvl1pPr>
            <a:lvl2pPr marL="171450" indent="-171450" algn="l">
              <a:buFont typeface="Arial" panose="020B0604020202020204" pitchFamily="34" charset="0"/>
              <a:buChar char="•"/>
              <a:defRPr sz="1200" b="0" i="0">
                <a:latin typeface="Lato" panose="020F0502020204030203" pitchFamily="34" charset="77"/>
              </a:defRPr>
            </a:lvl2pPr>
            <a:lvl3pPr indent="0" algn="l">
              <a:lnSpc>
                <a:spcPct val="100000"/>
              </a:lnSpc>
              <a:buFontTx/>
              <a:buNone/>
              <a:defRPr sz="1200" b="0" i="0">
                <a:latin typeface="Lato" panose="020F0502020204030203" pitchFamily="34" charset="77"/>
              </a:defRPr>
            </a:lvl3pPr>
            <a:lvl4pPr indent="0" algn="l">
              <a:lnSpc>
                <a:spcPct val="100000"/>
              </a:lnSpc>
              <a:buFontTx/>
              <a:buNone/>
              <a:defRPr sz="1200" b="0" i="0">
                <a:latin typeface="Lato" panose="020F0502020204030203" pitchFamily="34" charset="77"/>
              </a:defRPr>
            </a:lvl4pPr>
            <a:lvl5pPr>
              <a:buFontTx/>
              <a:buNone/>
              <a:defRPr/>
            </a:lvl5pPr>
          </a:lstStyle>
          <a:p>
            <a:pPr lvl="0"/>
            <a:r>
              <a:rPr lang="en-GB"/>
              <a:t>Use bold heading for single line main title</a:t>
            </a:r>
          </a:p>
          <a:p>
            <a:pPr marL="0" marR="0" lvl="1" indent="0" algn="l" defTabSz="914400" rtl="0" eaLnBrk="1" fontAlgn="auto" latinLnBrk="0" hangingPunct="1">
              <a:lnSpc>
                <a:spcPct val="90000"/>
              </a:lnSpc>
              <a:spcBef>
                <a:spcPts val="500"/>
              </a:spcBef>
              <a:spcAft>
                <a:spcPts val="0"/>
              </a:spcAft>
              <a:buClrTx/>
              <a:buSzTx/>
              <a:buFontTx/>
              <a:buNone/>
              <a:tabLst/>
              <a:defRPr/>
            </a:pPr>
            <a:r>
              <a:rPr lang="en-GB"/>
              <a:t>Use body text for running text in paragraphs, with line breaks between</a:t>
            </a:r>
          </a:p>
        </p:txBody>
      </p:sp>
    </p:spTree>
    <p:extLst>
      <p:ext uri="{BB962C8B-B14F-4D97-AF65-F5344CB8AC3E}">
        <p14:creationId xmlns:p14="http://schemas.microsoft.com/office/powerpoint/2010/main" val="309923823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3_Cover page image 1">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608FFF7-A77D-915F-A038-ACD5E8477185}"/>
              </a:ext>
            </a:extLst>
          </p:cNvPr>
          <p:cNvSpPr/>
          <p:nvPr/>
        </p:nvSpPr>
        <p:spPr>
          <a:xfrm>
            <a:off x="-4831" y="3590140"/>
            <a:ext cx="4895844" cy="3275106"/>
          </a:xfrm>
          <a:custGeom>
            <a:avLst/>
            <a:gdLst>
              <a:gd name="connsiteX0" fmla="*/ 0 w 4601884"/>
              <a:gd name="connsiteY0" fmla="*/ 0 h 3230282"/>
              <a:gd name="connsiteX1" fmla="*/ 4601884 w 4601884"/>
              <a:gd name="connsiteY1" fmla="*/ 0 h 3230282"/>
              <a:gd name="connsiteX2" fmla="*/ 4601884 w 4601884"/>
              <a:gd name="connsiteY2" fmla="*/ 3230282 h 3230282"/>
              <a:gd name="connsiteX3" fmla="*/ 0 w 4601884"/>
              <a:gd name="connsiteY3" fmla="*/ 3230282 h 3230282"/>
              <a:gd name="connsiteX4" fmla="*/ 0 w 4601884"/>
              <a:gd name="connsiteY4" fmla="*/ 0 h 3230282"/>
              <a:gd name="connsiteX0" fmla="*/ 0 w 4894731"/>
              <a:gd name="connsiteY0" fmla="*/ 0 h 3230282"/>
              <a:gd name="connsiteX1" fmla="*/ 4894731 w 4894731"/>
              <a:gd name="connsiteY1" fmla="*/ 227106 h 3230282"/>
              <a:gd name="connsiteX2" fmla="*/ 4601884 w 4894731"/>
              <a:gd name="connsiteY2" fmla="*/ 3230282 h 3230282"/>
              <a:gd name="connsiteX3" fmla="*/ 0 w 4894731"/>
              <a:gd name="connsiteY3" fmla="*/ 3230282 h 3230282"/>
              <a:gd name="connsiteX4" fmla="*/ 0 w 4894731"/>
              <a:gd name="connsiteY4" fmla="*/ 0 h 3230282"/>
              <a:gd name="connsiteX0" fmla="*/ 0 w 4894731"/>
              <a:gd name="connsiteY0" fmla="*/ 0 h 3230282"/>
              <a:gd name="connsiteX1" fmla="*/ 4894731 w 4894731"/>
              <a:gd name="connsiteY1" fmla="*/ 227106 h 3230282"/>
              <a:gd name="connsiteX2" fmla="*/ 4601884 w 4894731"/>
              <a:gd name="connsiteY2" fmla="*/ 3230282 h 3230282"/>
              <a:gd name="connsiteX3" fmla="*/ 0 w 4894731"/>
              <a:gd name="connsiteY3" fmla="*/ 3230282 h 3230282"/>
              <a:gd name="connsiteX4" fmla="*/ 0 w 4894731"/>
              <a:gd name="connsiteY4" fmla="*/ 0 h 3230282"/>
              <a:gd name="connsiteX0" fmla="*/ 0 w 4894731"/>
              <a:gd name="connsiteY0" fmla="*/ 0 h 3230282"/>
              <a:gd name="connsiteX1" fmla="*/ 4894731 w 4894731"/>
              <a:gd name="connsiteY1" fmla="*/ 227106 h 3230282"/>
              <a:gd name="connsiteX2" fmla="*/ 4601884 w 4894731"/>
              <a:gd name="connsiteY2" fmla="*/ 3230282 h 3230282"/>
              <a:gd name="connsiteX3" fmla="*/ 0 w 4894731"/>
              <a:gd name="connsiteY3" fmla="*/ 3230282 h 3230282"/>
              <a:gd name="connsiteX4" fmla="*/ 0 w 4894731"/>
              <a:gd name="connsiteY4" fmla="*/ 0 h 3230282"/>
              <a:gd name="connsiteX0" fmla="*/ 0 w 4895844"/>
              <a:gd name="connsiteY0" fmla="*/ 0 h 3230282"/>
              <a:gd name="connsiteX1" fmla="*/ 4894731 w 4895844"/>
              <a:gd name="connsiteY1" fmla="*/ 227106 h 3230282"/>
              <a:gd name="connsiteX2" fmla="*/ 4601884 w 4895844"/>
              <a:gd name="connsiteY2" fmla="*/ 3230282 h 3230282"/>
              <a:gd name="connsiteX3" fmla="*/ 0 w 4895844"/>
              <a:gd name="connsiteY3" fmla="*/ 3230282 h 3230282"/>
              <a:gd name="connsiteX4" fmla="*/ 0 w 4895844"/>
              <a:gd name="connsiteY4" fmla="*/ 0 h 32302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895844" h="3230282">
                <a:moveTo>
                  <a:pt x="0" y="0"/>
                </a:moveTo>
                <a:lnTo>
                  <a:pt x="4894731" y="227106"/>
                </a:lnTo>
                <a:cubicBezTo>
                  <a:pt x="4912196" y="2757796"/>
                  <a:pt x="4720125" y="2839520"/>
                  <a:pt x="4601884" y="3230282"/>
                </a:cubicBezTo>
                <a:lnTo>
                  <a:pt x="0" y="3230282"/>
                </a:lnTo>
                <a:lnTo>
                  <a:pt x="0" y="0"/>
                </a:lnTo>
                <a:close/>
              </a:path>
            </a:pathLst>
          </a:custGeom>
          <a:solidFill>
            <a:srgbClr val="951B8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Text Placeholder 4">
            <a:extLst>
              <a:ext uri="{FF2B5EF4-FFF2-40B4-BE49-F238E27FC236}">
                <a16:creationId xmlns:a16="http://schemas.microsoft.com/office/drawing/2014/main" id="{693367D9-5732-C540-9657-B1324726E0E5}"/>
              </a:ext>
            </a:extLst>
          </p:cNvPr>
          <p:cNvSpPr>
            <a:spLocks noGrp="1"/>
          </p:cNvSpPr>
          <p:nvPr>
            <p:ph type="body" sz="quarter" idx="11" hasCustomPrompt="1"/>
          </p:nvPr>
        </p:nvSpPr>
        <p:spPr>
          <a:xfrm>
            <a:off x="194668" y="4300154"/>
            <a:ext cx="4480460" cy="1158745"/>
          </a:xfrm>
          <a:prstGeom prst="rect">
            <a:avLst/>
          </a:prstGeom>
        </p:spPr>
        <p:txBody>
          <a:bodyPr anchor="t"/>
          <a:lstStyle>
            <a:lvl1pPr marL="0" indent="0">
              <a:spcBef>
                <a:spcPts val="0"/>
              </a:spcBef>
              <a:buFontTx/>
              <a:buNone/>
              <a:defRPr sz="3200">
                <a:solidFill>
                  <a:schemeClr val="bg1"/>
                </a:solidFill>
                <a:latin typeface="Rubik Medium" panose="02000604000000020004" pitchFamily="2" charset="-79"/>
                <a:cs typeface="Rubik Medium" panose="02000604000000020004" pitchFamily="2" charset="-79"/>
              </a:defRPr>
            </a:lvl1pPr>
          </a:lstStyle>
          <a:p>
            <a:pPr fontAlgn="b"/>
            <a:r>
              <a:rPr lang="en-GB" baseline="0">
                <a:solidFill>
                  <a:schemeClr val="bg1"/>
                </a:solidFill>
              </a:rPr>
              <a:t>Click to edit two line Master headline</a:t>
            </a:r>
          </a:p>
        </p:txBody>
      </p:sp>
      <p:sp>
        <p:nvSpPr>
          <p:cNvPr id="9" name="Rectangle 8">
            <a:extLst>
              <a:ext uri="{FF2B5EF4-FFF2-40B4-BE49-F238E27FC236}">
                <a16:creationId xmlns:a16="http://schemas.microsoft.com/office/drawing/2014/main" id="{22445457-BF95-FB7B-8556-B97CC2F551EB}"/>
              </a:ext>
            </a:extLst>
          </p:cNvPr>
          <p:cNvSpPr/>
          <p:nvPr/>
        </p:nvSpPr>
        <p:spPr>
          <a:xfrm>
            <a:off x="-8966" y="3303378"/>
            <a:ext cx="9156636" cy="672436"/>
          </a:xfrm>
          <a:custGeom>
            <a:avLst/>
            <a:gdLst>
              <a:gd name="connsiteX0" fmla="*/ 0 w 9550400"/>
              <a:gd name="connsiteY0" fmla="*/ 0 h 316753"/>
              <a:gd name="connsiteX1" fmla="*/ 9550400 w 9550400"/>
              <a:gd name="connsiteY1" fmla="*/ 0 h 316753"/>
              <a:gd name="connsiteX2" fmla="*/ 9550400 w 9550400"/>
              <a:gd name="connsiteY2" fmla="*/ 316753 h 316753"/>
              <a:gd name="connsiteX3" fmla="*/ 0 w 9550400"/>
              <a:gd name="connsiteY3" fmla="*/ 316753 h 316753"/>
              <a:gd name="connsiteX4" fmla="*/ 0 w 9550400"/>
              <a:gd name="connsiteY4" fmla="*/ 0 h 316753"/>
              <a:gd name="connsiteX0" fmla="*/ 0 w 9550400"/>
              <a:gd name="connsiteY0" fmla="*/ 0 h 1655482"/>
              <a:gd name="connsiteX1" fmla="*/ 9550400 w 9550400"/>
              <a:gd name="connsiteY1" fmla="*/ 0 h 1655482"/>
              <a:gd name="connsiteX2" fmla="*/ 9550400 w 9550400"/>
              <a:gd name="connsiteY2" fmla="*/ 316753 h 1655482"/>
              <a:gd name="connsiteX3" fmla="*/ 304800 w 9550400"/>
              <a:gd name="connsiteY3" fmla="*/ 1655482 h 1655482"/>
              <a:gd name="connsiteX4" fmla="*/ 0 w 9550400"/>
              <a:gd name="connsiteY4" fmla="*/ 0 h 1655482"/>
              <a:gd name="connsiteX0" fmla="*/ 262965 w 9245600"/>
              <a:gd name="connsiteY0" fmla="*/ 1069788 h 1655482"/>
              <a:gd name="connsiteX1" fmla="*/ 9245600 w 9245600"/>
              <a:gd name="connsiteY1" fmla="*/ 0 h 1655482"/>
              <a:gd name="connsiteX2" fmla="*/ 9245600 w 9245600"/>
              <a:gd name="connsiteY2" fmla="*/ 316753 h 1655482"/>
              <a:gd name="connsiteX3" fmla="*/ 0 w 9245600"/>
              <a:gd name="connsiteY3" fmla="*/ 1655482 h 1655482"/>
              <a:gd name="connsiteX4" fmla="*/ 262965 w 9245600"/>
              <a:gd name="connsiteY4" fmla="*/ 1069788 h 1655482"/>
              <a:gd name="connsiteX0" fmla="*/ 0 w 9251576"/>
              <a:gd name="connsiteY0" fmla="*/ 1410447 h 1655482"/>
              <a:gd name="connsiteX1" fmla="*/ 9251576 w 9251576"/>
              <a:gd name="connsiteY1" fmla="*/ 0 h 1655482"/>
              <a:gd name="connsiteX2" fmla="*/ 9251576 w 9251576"/>
              <a:gd name="connsiteY2" fmla="*/ 316753 h 1655482"/>
              <a:gd name="connsiteX3" fmla="*/ 5976 w 9251576"/>
              <a:gd name="connsiteY3" fmla="*/ 1655482 h 1655482"/>
              <a:gd name="connsiteX4" fmla="*/ 0 w 9251576"/>
              <a:gd name="connsiteY4" fmla="*/ 1410447 h 1655482"/>
              <a:gd name="connsiteX0" fmla="*/ 0 w 9251576"/>
              <a:gd name="connsiteY0" fmla="*/ 1410447 h 1810870"/>
              <a:gd name="connsiteX1" fmla="*/ 9251576 w 9251576"/>
              <a:gd name="connsiteY1" fmla="*/ 0 h 1810870"/>
              <a:gd name="connsiteX2" fmla="*/ 9161929 w 9251576"/>
              <a:gd name="connsiteY2" fmla="*/ 1810870 h 1810870"/>
              <a:gd name="connsiteX3" fmla="*/ 5976 w 9251576"/>
              <a:gd name="connsiteY3" fmla="*/ 1655482 h 1810870"/>
              <a:gd name="connsiteX4" fmla="*/ 0 w 9251576"/>
              <a:gd name="connsiteY4" fmla="*/ 1410447 h 1810870"/>
              <a:gd name="connsiteX0" fmla="*/ 0 w 9161929"/>
              <a:gd name="connsiteY0" fmla="*/ 0 h 400423"/>
              <a:gd name="connsiteX1" fmla="*/ 9161929 w 9161929"/>
              <a:gd name="connsiteY1" fmla="*/ 95623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9976 w 9161929"/>
              <a:gd name="connsiteY1" fmla="*/ 19124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1957 h 402380"/>
              <a:gd name="connsiteX1" fmla="*/ 9144000 w 9161929"/>
              <a:gd name="connsiteY1" fmla="*/ 109533 h 402380"/>
              <a:gd name="connsiteX2" fmla="*/ 9161929 w 9161929"/>
              <a:gd name="connsiteY2" fmla="*/ 402380 h 402380"/>
              <a:gd name="connsiteX3" fmla="*/ 5976 w 9161929"/>
              <a:gd name="connsiteY3" fmla="*/ 246992 h 402380"/>
              <a:gd name="connsiteX4" fmla="*/ 0 w 9161929"/>
              <a:gd name="connsiteY4" fmla="*/ 1957 h 402380"/>
              <a:gd name="connsiteX0" fmla="*/ 0 w 9161929"/>
              <a:gd name="connsiteY0" fmla="*/ 2559 h 402982"/>
              <a:gd name="connsiteX1" fmla="*/ 9144000 w 9161929"/>
              <a:gd name="connsiteY1" fmla="*/ 110135 h 402982"/>
              <a:gd name="connsiteX2" fmla="*/ 9161929 w 9161929"/>
              <a:gd name="connsiteY2" fmla="*/ 402982 h 402982"/>
              <a:gd name="connsiteX3" fmla="*/ 5976 w 9161929"/>
              <a:gd name="connsiteY3" fmla="*/ 247594 h 402982"/>
              <a:gd name="connsiteX4" fmla="*/ 0 w 9161929"/>
              <a:gd name="connsiteY4" fmla="*/ 2559 h 402982"/>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41652"/>
              <a:gd name="connsiteX1" fmla="*/ 9144000 w 9161929"/>
              <a:gd name="connsiteY1" fmla="*/ 107576 h 441652"/>
              <a:gd name="connsiteX2" fmla="*/ 9161929 w 9161929"/>
              <a:gd name="connsiteY2" fmla="*/ 400423 h 441652"/>
              <a:gd name="connsiteX3" fmla="*/ 5976 w 9161929"/>
              <a:gd name="connsiteY3" fmla="*/ 245035 h 441652"/>
              <a:gd name="connsiteX4" fmla="*/ 0 w 9161929"/>
              <a:gd name="connsiteY4" fmla="*/ 0 h 441652"/>
              <a:gd name="connsiteX0" fmla="*/ 0 w 9161929"/>
              <a:gd name="connsiteY0" fmla="*/ 0 h 472675"/>
              <a:gd name="connsiteX1" fmla="*/ 9144000 w 9161929"/>
              <a:gd name="connsiteY1" fmla="*/ 107576 h 472675"/>
              <a:gd name="connsiteX2" fmla="*/ 9161929 w 9161929"/>
              <a:gd name="connsiteY2" fmla="*/ 400423 h 472675"/>
              <a:gd name="connsiteX3" fmla="*/ 5976 w 9161929"/>
              <a:gd name="connsiteY3" fmla="*/ 245035 h 472675"/>
              <a:gd name="connsiteX4" fmla="*/ 0 w 9161929"/>
              <a:gd name="connsiteY4" fmla="*/ 0 h 472675"/>
              <a:gd name="connsiteX0" fmla="*/ 0 w 9161929"/>
              <a:gd name="connsiteY0" fmla="*/ 0 h 465200"/>
              <a:gd name="connsiteX1" fmla="*/ 9144000 w 9161929"/>
              <a:gd name="connsiteY1" fmla="*/ 107576 h 465200"/>
              <a:gd name="connsiteX2" fmla="*/ 9161929 w 9161929"/>
              <a:gd name="connsiteY2" fmla="*/ 400423 h 465200"/>
              <a:gd name="connsiteX3" fmla="*/ 5976 w 9161929"/>
              <a:gd name="connsiteY3" fmla="*/ 245035 h 465200"/>
              <a:gd name="connsiteX4" fmla="*/ 0 w 9161929"/>
              <a:gd name="connsiteY4" fmla="*/ 0 h 465200"/>
              <a:gd name="connsiteX0" fmla="*/ 0 w 9149976"/>
              <a:gd name="connsiteY0" fmla="*/ 0 h 430862"/>
              <a:gd name="connsiteX1" fmla="*/ 9144000 w 9149976"/>
              <a:gd name="connsiteY1" fmla="*/ 107576 h 430862"/>
              <a:gd name="connsiteX2" fmla="*/ 9149976 w 9149976"/>
              <a:gd name="connsiteY2" fmla="*/ 351858 h 430862"/>
              <a:gd name="connsiteX3" fmla="*/ 5976 w 9149976"/>
              <a:gd name="connsiteY3" fmla="*/ 245035 h 430862"/>
              <a:gd name="connsiteX4" fmla="*/ 0 w 9149976"/>
              <a:gd name="connsiteY4" fmla="*/ 0 h 430862"/>
              <a:gd name="connsiteX0" fmla="*/ 0 w 9155952"/>
              <a:gd name="connsiteY0" fmla="*/ 0 h 430862"/>
              <a:gd name="connsiteX1" fmla="*/ 9155952 w 9155952"/>
              <a:gd name="connsiteY1" fmla="*/ 107576 h 430862"/>
              <a:gd name="connsiteX2" fmla="*/ 9149976 w 9155952"/>
              <a:gd name="connsiteY2" fmla="*/ 351858 h 430862"/>
              <a:gd name="connsiteX3" fmla="*/ 5976 w 9155952"/>
              <a:gd name="connsiteY3" fmla="*/ 245035 h 430862"/>
              <a:gd name="connsiteX4" fmla="*/ 0 w 9155952"/>
              <a:gd name="connsiteY4" fmla="*/ 0 h 430862"/>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35488"/>
              <a:gd name="connsiteX1" fmla="*/ 9155952 w 9155952"/>
              <a:gd name="connsiteY1" fmla="*/ 107576 h 435488"/>
              <a:gd name="connsiteX2" fmla="*/ 9149976 w 9155952"/>
              <a:gd name="connsiteY2" fmla="*/ 351858 h 435488"/>
              <a:gd name="connsiteX3" fmla="*/ 5976 w 9155952"/>
              <a:gd name="connsiteY3" fmla="*/ 245035 h 435488"/>
              <a:gd name="connsiteX4" fmla="*/ 0 w 9155952"/>
              <a:gd name="connsiteY4" fmla="*/ 0 h 435488"/>
              <a:gd name="connsiteX0" fmla="*/ 0 w 9155952"/>
              <a:gd name="connsiteY0" fmla="*/ 0 h 413457"/>
              <a:gd name="connsiteX1" fmla="*/ 9155952 w 9155952"/>
              <a:gd name="connsiteY1" fmla="*/ 107576 h 413457"/>
              <a:gd name="connsiteX2" fmla="*/ 9149976 w 9155952"/>
              <a:gd name="connsiteY2" fmla="*/ 351858 h 413457"/>
              <a:gd name="connsiteX3" fmla="*/ 5976 w 9155952"/>
              <a:gd name="connsiteY3" fmla="*/ 245035 h 413457"/>
              <a:gd name="connsiteX4" fmla="*/ 0 w 9155952"/>
              <a:gd name="connsiteY4" fmla="*/ 0 h 413457"/>
              <a:gd name="connsiteX0" fmla="*/ 0 w 9155952"/>
              <a:gd name="connsiteY0" fmla="*/ 0 h 351858"/>
              <a:gd name="connsiteX1" fmla="*/ 9155952 w 9155952"/>
              <a:gd name="connsiteY1" fmla="*/ 107576 h 351858"/>
              <a:gd name="connsiteX2" fmla="*/ 9149976 w 9155952"/>
              <a:gd name="connsiteY2" fmla="*/ 351858 h 351858"/>
              <a:gd name="connsiteX3" fmla="*/ 5976 w 9155952"/>
              <a:gd name="connsiteY3" fmla="*/ 245035 h 351858"/>
              <a:gd name="connsiteX4" fmla="*/ 0 w 9155952"/>
              <a:gd name="connsiteY4" fmla="*/ 0 h 351858"/>
              <a:gd name="connsiteX0" fmla="*/ 0 w 9155952"/>
              <a:gd name="connsiteY0" fmla="*/ 0 h 408476"/>
              <a:gd name="connsiteX1" fmla="*/ 9155952 w 9155952"/>
              <a:gd name="connsiteY1" fmla="*/ 107576 h 408476"/>
              <a:gd name="connsiteX2" fmla="*/ 9149976 w 9155952"/>
              <a:gd name="connsiteY2" fmla="*/ 351858 h 408476"/>
              <a:gd name="connsiteX3" fmla="*/ 5976 w 9155952"/>
              <a:gd name="connsiteY3" fmla="*/ 245035 h 408476"/>
              <a:gd name="connsiteX4" fmla="*/ 0 w 9155952"/>
              <a:gd name="connsiteY4" fmla="*/ 0 h 408476"/>
              <a:gd name="connsiteX0" fmla="*/ 0 w 9155952"/>
              <a:gd name="connsiteY0" fmla="*/ 0 h 436223"/>
              <a:gd name="connsiteX1" fmla="*/ 9155952 w 9155952"/>
              <a:gd name="connsiteY1" fmla="*/ 107576 h 436223"/>
              <a:gd name="connsiteX2" fmla="*/ 9149976 w 9155952"/>
              <a:gd name="connsiteY2" fmla="*/ 351858 h 436223"/>
              <a:gd name="connsiteX3" fmla="*/ 5976 w 9155952"/>
              <a:gd name="connsiteY3" fmla="*/ 245035 h 436223"/>
              <a:gd name="connsiteX4" fmla="*/ 0 w 9155952"/>
              <a:gd name="connsiteY4" fmla="*/ 0 h 436223"/>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49976"/>
              <a:gd name="connsiteY0" fmla="*/ 0 h 424791"/>
              <a:gd name="connsiteX1" fmla="*/ 9143999 w 9149976"/>
              <a:gd name="connsiteY1" fmla="*/ 152903 h 424791"/>
              <a:gd name="connsiteX2" fmla="*/ 9149976 w 9149976"/>
              <a:gd name="connsiteY2" fmla="*/ 351858 h 424791"/>
              <a:gd name="connsiteX3" fmla="*/ 5976 w 9149976"/>
              <a:gd name="connsiteY3" fmla="*/ 245035 h 424791"/>
              <a:gd name="connsiteX4" fmla="*/ 0 w 9149976"/>
              <a:gd name="connsiteY4" fmla="*/ 0 h 424791"/>
              <a:gd name="connsiteX0" fmla="*/ 0 w 9149976"/>
              <a:gd name="connsiteY0" fmla="*/ 0 h 424791"/>
              <a:gd name="connsiteX1" fmla="*/ 9143999 w 9149976"/>
              <a:gd name="connsiteY1" fmla="*/ 152903 h 424791"/>
              <a:gd name="connsiteX2" fmla="*/ 9149976 w 9149976"/>
              <a:gd name="connsiteY2" fmla="*/ 351858 h 424791"/>
              <a:gd name="connsiteX3" fmla="*/ 5976 w 9149976"/>
              <a:gd name="connsiteY3" fmla="*/ 245035 h 424791"/>
              <a:gd name="connsiteX4" fmla="*/ 0 w 9149976"/>
              <a:gd name="connsiteY4" fmla="*/ 0 h 424791"/>
              <a:gd name="connsiteX0" fmla="*/ 0 w 9161929"/>
              <a:gd name="connsiteY0" fmla="*/ 0 h 363276"/>
              <a:gd name="connsiteX1" fmla="*/ 9155952 w 9161929"/>
              <a:gd name="connsiteY1" fmla="*/ 91388 h 363276"/>
              <a:gd name="connsiteX2" fmla="*/ 9161929 w 9161929"/>
              <a:gd name="connsiteY2" fmla="*/ 290343 h 363276"/>
              <a:gd name="connsiteX3" fmla="*/ 17929 w 9161929"/>
              <a:gd name="connsiteY3" fmla="*/ 183520 h 363276"/>
              <a:gd name="connsiteX4" fmla="*/ 0 w 9161929"/>
              <a:gd name="connsiteY4" fmla="*/ 0 h 363276"/>
              <a:gd name="connsiteX0" fmla="*/ 0 w 9161929"/>
              <a:gd name="connsiteY0" fmla="*/ 0 h 363276"/>
              <a:gd name="connsiteX1" fmla="*/ 9155952 w 9161929"/>
              <a:gd name="connsiteY1" fmla="*/ 91388 h 363276"/>
              <a:gd name="connsiteX2" fmla="*/ 9161929 w 9161929"/>
              <a:gd name="connsiteY2" fmla="*/ 290343 h 363276"/>
              <a:gd name="connsiteX3" fmla="*/ 17929 w 9161929"/>
              <a:gd name="connsiteY3" fmla="*/ 183520 h 363276"/>
              <a:gd name="connsiteX4" fmla="*/ 0 w 9161929"/>
              <a:gd name="connsiteY4" fmla="*/ 0 h 363276"/>
              <a:gd name="connsiteX0" fmla="*/ 0 w 9173881"/>
              <a:gd name="connsiteY0" fmla="*/ 0 h 363276"/>
              <a:gd name="connsiteX1" fmla="*/ 9173881 w 9173881"/>
              <a:gd name="connsiteY1" fmla="*/ 91388 h 363276"/>
              <a:gd name="connsiteX2" fmla="*/ 9161929 w 9173881"/>
              <a:gd name="connsiteY2" fmla="*/ 290343 h 363276"/>
              <a:gd name="connsiteX3" fmla="*/ 17929 w 9173881"/>
              <a:gd name="connsiteY3" fmla="*/ 183520 h 363276"/>
              <a:gd name="connsiteX4" fmla="*/ 0 w 9173881"/>
              <a:gd name="connsiteY4" fmla="*/ 0 h 363276"/>
              <a:gd name="connsiteX0" fmla="*/ 0 w 9179858"/>
              <a:gd name="connsiteY0" fmla="*/ 0 h 363276"/>
              <a:gd name="connsiteX1" fmla="*/ 9173881 w 9179858"/>
              <a:gd name="connsiteY1" fmla="*/ 91388 h 363276"/>
              <a:gd name="connsiteX2" fmla="*/ 9179858 w 9179858"/>
              <a:gd name="connsiteY2" fmla="*/ 290343 h 363276"/>
              <a:gd name="connsiteX3" fmla="*/ 17929 w 9179858"/>
              <a:gd name="connsiteY3" fmla="*/ 183520 h 363276"/>
              <a:gd name="connsiteX4" fmla="*/ 0 w 9179858"/>
              <a:gd name="connsiteY4" fmla="*/ 0 h 363276"/>
              <a:gd name="connsiteX0" fmla="*/ 5977 w 9185835"/>
              <a:gd name="connsiteY0" fmla="*/ 0 h 364280"/>
              <a:gd name="connsiteX1" fmla="*/ 9179858 w 9185835"/>
              <a:gd name="connsiteY1" fmla="*/ 91388 h 364280"/>
              <a:gd name="connsiteX2" fmla="*/ 9185835 w 9185835"/>
              <a:gd name="connsiteY2" fmla="*/ 290343 h 364280"/>
              <a:gd name="connsiteX3" fmla="*/ 0 w 9185835"/>
              <a:gd name="connsiteY3" fmla="*/ 186758 h 364280"/>
              <a:gd name="connsiteX4" fmla="*/ 5977 w 9185835"/>
              <a:gd name="connsiteY4" fmla="*/ 0 h 364280"/>
              <a:gd name="connsiteX0" fmla="*/ 5977 w 9189517"/>
              <a:gd name="connsiteY0" fmla="*/ 0 h 364280"/>
              <a:gd name="connsiteX1" fmla="*/ 9189517 w 9189517"/>
              <a:gd name="connsiteY1" fmla="*/ 93995 h 364280"/>
              <a:gd name="connsiteX2" fmla="*/ 9185835 w 9189517"/>
              <a:gd name="connsiteY2" fmla="*/ 290343 h 364280"/>
              <a:gd name="connsiteX3" fmla="*/ 0 w 9189517"/>
              <a:gd name="connsiteY3" fmla="*/ 186758 h 364280"/>
              <a:gd name="connsiteX4" fmla="*/ 5977 w 9189517"/>
              <a:gd name="connsiteY4" fmla="*/ 0 h 3642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89517" h="364280">
                <a:moveTo>
                  <a:pt x="5977" y="0"/>
                </a:moveTo>
                <a:cubicBezTo>
                  <a:pt x="1410447" y="236593"/>
                  <a:pt x="5143448" y="278004"/>
                  <a:pt x="9189517" y="93995"/>
                </a:cubicBezTo>
                <a:cubicBezTo>
                  <a:pt x="9188290" y="159444"/>
                  <a:pt x="9187062" y="224894"/>
                  <a:pt x="9185835" y="290343"/>
                </a:cubicBezTo>
                <a:cubicBezTo>
                  <a:pt x="4858870" y="426330"/>
                  <a:pt x="657411" y="364822"/>
                  <a:pt x="0" y="186758"/>
                </a:cubicBezTo>
                <a:lnTo>
                  <a:pt x="5977" y="0"/>
                </a:lnTo>
                <a:close/>
              </a:path>
            </a:pathLst>
          </a:custGeom>
          <a:solidFill>
            <a:srgbClr val="00B7A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ext Placeholder 4">
            <a:extLst>
              <a:ext uri="{FF2B5EF4-FFF2-40B4-BE49-F238E27FC236}">
                <a16:creationId xmlns:a16="http://schemas.microsoft.com/office/drawing/2014/main" id="{2B02ABFF-D132-6812-BD40-CC28BD2D2FC2}"/>
              </a:ext>
            </a:extLst>
          </p:cNvPr>
          <p:cNvSpPr>
            <a:spLocks noGrp="1"/>
          </p:cNvSpPr>
          <p:nvPr>
            <p:ph type="body" sz="quarter" idx="13" hasCustomPrompt="1"/>
          </p:nvPr>
        </p:nvSpPr>
        <p:spPr>
          <a:xfrm>
            <a:off x="194668" y="5542318"/>
            <a:ext cx="4377332" cy="1158745"/>
          </a:xfrm>
          <a:prstGeom prst="rect">
            <a:avLst/>
          </a:prstGeom>
        </p:spPr>
        <p:txBody>
          <a:bodyPr anchor="t"/>
          <a:lstStyle>
            <a:lvl1pPr marL="0" indent="0">
              <a:spcBef>
                <a:spcPts val="0"/>
              </a:spcBef>
              <a:buFontTx/>
              <a:buNone/>
              <a:defRPr sz="1800">
                <a:solidFill>
                  <a:schemeClr val="bg1"/>
                </a:solidFill>
                <a:latin typeface="Rubik Medium" panose="02000604000000020004" pitchFamily="2" charset="-79"/>
                <a:cs typeface="Rubik Medium" panose="02000604000000020004" pitchFamily="2" charset="-79"/>
              </a:defRPr>
            </a:lvl1pPr>
          </a:lstStyle>
          <a:p>
            <a:pPr fontAlgn="b"/>
            <a:r>
              <a:rPr lang="en-GB" baseline="0">
                <a:solidFill>
                  <a:schemeClr val="bg1"/>
                </a:solidFill>
              </a:rPr>
              <a:t>Click to edit two line subhead to add further information</a:t>
            </a:r>
          </a:p>
        </p:txBody>
      </p:sp>
      <p:sp>
        <p:nvSpPr>
          <p:cNvPr id="3" name="Picture Placeholder 4">
            <a:extLst>
              <a:ext uri="{FF2B5EF4-FFF2-40B4-BE49-F238E27FC236}">
                <a16:creationId xmlns:a16="http://schemas.microsoft.com/office/drawing/2014/main" id="{0BFB12FF-30E5-6F99-E2A9-5468D7CC32CB}"/>
              </a:ext>
            </a:extLst>
          </p:cNvPr>
          <p:cNvSpPr>
            <a:spLocks noGrp="1"/>
          </p:cNvSpPr>
          <p:nvPr>
            <p:ph type="pic" sz="quarter" idx="12"/>
          </p:nvPr>
        </p:nvSpPr>
        <p:spPr>
          <a:xfrm>
            <a:off x="-8966" y="0"/>
            <a:ext cx="9159230" cy="3689620"/>
          </a:xfrm>
          <a:custGeom>
            <a:avLst/>
            <a:gdLst>
              <a:gd name="connsiteX0" fmla="*/ 0 w 9152967"/>
              <a:gd name="connsiteY0" fmla="*/ 0 h 3717366"/>
              <a:gd name="connsiteX1" fmla="*/ 9152967 w 9152967"/>
              <a:gd name="connsiteY1" fmla="*/ 0 h 3717366"/>
              <a:gd name="connsiteX2" fmla="*/ 9152967 w 9152967"/>
              <a:gd name="connsiteY2" fmla="*/ 3717366 h 3717366"/>
              <a:gd name="connsiteX3" fmla="*/ 0 w 9152967"/>
              <a:gd name="connsiteY3" fmla="*/ 3717366 h 3717366"/>
              <a:gd name="connsiteX4" fmla="*/ 0 w 9152967"/>
              <a:gd name="connsiteY4" fmla="*/ 0 h 3717366"/>
              <a:gd name="connsiteX0" fmla="*/ 0 w 9152967"/>
              <a:gd name="connsiteY0" fmla="*/ 0 h 3717366"/>
              <a:gd name="connsiteX1" fmla="*/ 9152967 w 9152967"/>
              <a:gd name="connsiteY1" fmla="*/ 0 h 3717366"/>
              <a:gd name="connsiteX2" fmla="*/ 9152967 w 9152967"/>
              <a:gd name="connsiteY2" fmla="*/ 3717366 h 3717366"/>
              <a:gd name="connsiteX3" fmla="*/ 6263 w 9152967"/>
              <a:gd name="connsiteY3" fmla="*/ 3304007 h 3717366"/>
              <a:gd name="connsiteX4" fmla="*/ 0 w 9152967"/>
              <a:gd name="connsiteY4" fmla="*/ 0 h 3717366"/>
              <a:gd name="connsiteX0" fmla="*/ 0 w 9159230"/>
              <a:gd name="connsiteY0" fmla="*/ 0 h 3479372"/>
              <a:gd name="connsiteX1" fmla="*/ 9152967 w 9159230"/>
              <a:gd name="connsiteY1" fmla="*/ 0 h 3479372"/>
              <a:gd name="connsiteX2" fmla="*/ 9159230 w 9159230"/>
              <a:gd name="connsiteY2" fmla="*/ 3479372 h 3479372"/>
              <a:gd name="connsiteX3" fmla="*/ 6263 w 9159230"/>
              <a:gd name="connsiteY3" fmla="*/ 3304007 h 3479372"/>
              <a:gd name="connsiteX4" fmla="*/ 0 w 9159230"/>
              <a:gd name="connsiteY4" fmla="*/ 0 h 3479372"/>
              <a:gd name="connsiteX0" fmla="*/ 0 w 9159230"/>
              <a:gd name="connsiteY0" fmla="*/ 0 h 3618562"/>
              <a:gd name="connsiteX1" fmla="*/ 9152967 w 9159230"/>
              <a:gd name="connsiteY1" fmla="*/ 0 h 3618562"/>
              <a:gd name="connsiteX2" fmla="*/ 9159230 w 9159230"/>
              <a:gd name="connsiteY2" fmla="*/ 3479372 h 3618562"/>
              <a:gd name="connsiteX3" fmla="*/ 6263 w 9159230"/>
              <a:gd name="connsiteY3" fmla="*/ 3304007 h 3618562"/>
              <a:gd name="connsiteX4" fmla="*/ 0 w 9159230"/>
              <a:gd name="connsiteY4" fmla="*/ 0 h 3618562"/>
              <a:gd name="connsiteX0" fmla="*/ 0 w 9159230"/>
              <a:gd name="connsiteY0" fmla="*/ 0 h 3706196"/>
              <a:gd name="connsiteX1" fmla="*/ 9152967 w 9159230"/>
              <a:gd name="connsiteY1" fmla="*/ 0 h 3706196"/>
              <a:gd name="connsiteX2" fmla="*/ 9159230 w 9159230"/>
              <a:gd name="connsiteY2" fmla="*/ 3479372 h 3706196"/>
              <a:gd name="connsiteX3" fmla="*/ 6263 w 9159230"/>
              <a:gd name="connsiteY3" fmla="*/ 3304007 h 3706196"/>
              <a:gd name="connsiteX4" fmla="*/ 0 w 9159230"/>
              <a:gd name="connsiteY4" fmla="*/ 0 h 3706196"/>
              <a:gd name="connsiteX0" fmla="*/ 0 w 9159230"/>
              <a:gd name="connsiteY0" fmla="*/ 0 h 3679648"/>
              <a:gd name="connsiteX1" fmla="*/ 9152967 w 9159230"/>
              <a:gd name="connsiteY1" fmla="*/ 0 h 3679648"/>
              <a:gd name="connsiteX2" fmla="*/ 9159230 w 9159230"/>
              <a:gd name="connsiteY2" fmla="*/ 3479372 h 3679648"/>
              <a:gd name="connsiteX3" fmla="*/ 6263 w 9159230"/>
              <a:gd name="connsiteY3" fmla="*/ 3304007 h 3679648"/>
              <a:gd name="connsiteX4" fmla="*/ 0 w 9159230"/>
              <a:gd name="connsiteY4" fmla="*/ 0 h 3679648"/>
              <a:gd name="connsiteX0" fmla="*/ 0 w 9159230"/>
              <a:gd name="connsiteY0" fmla="*/ 0 h 3689620"/>
              <a:gd name="connsiteX1" fmla="*/ 9152967 w 9159230"/>
              <a:gd name="connsiteY1" fmla="*/ 0 h 3689620"/>
              <a:gd name="connsiteX2" fmla="*/ 9159230 w 9159230"/>
              <a:gd name="connsiteY2" fmla="*/ 3479372 h 3689620"/>
              <a:gd name="connsiteX3" fmla="*/ 6263 w 9159230"/>
              <a:gd name="connsiteY3" fmla="*/ 3304007 h 3689620"/>
              <a:gd name="connsiteX4" fmla="*/ 0 w 9159230"/>
              <a:gd name="connsiteY4" fmla="*/ 0 h 36896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9230" h="3689620">
                <a:moveTo>
                  <a:pt x="0" y="0"/>
                </a:moveTo>
                <a:lnTo>
                  <a:pt x="9152967" y="0"/>
                </a:lnTo>
                <a:cubicBezTo>
                  <a:pt x="9155055" y="1159791"/>
                  <a:pt x="9157142" y="2319581"/>
                  <a:pt x="9159230" y="3479372"/>
                </a:cubicBezTo>
                <a:cubicBezTo>
                  <a:pt x="5951666" y="3790435"/>
                  <a:pt x="1410079" y="3775821"/>
                  <a:pt x="6263" y="3304007"/>
                </a:cubicBezTo>
                <a:cubicBezTo>
                  <a:pt x="4175" y="2202671"/>
                  <a:pt x="2088" y="1101336"/>
                  <a:pt x="0" y="0"/>
                </a:cubicBezTo>
                <a:close/>
              </a:path>
            </a:pathLst>
          </a:custGeom>
        </p:spPr>
        <p:txBody>
          <a:bodyPr/>
          <a:lstStyle/>
          <a:p>
            <a:r>
              <a:rPr lang="en-US"/>
              <a:t>Click icon to add picture</a:t>
            </a:r>
            <a:endParaRPr lang="en-GB"/>
          </a:p>
        </p:txBody>
      </p:sp>
      <p:pic>
        <p:nvPicPr>
          <p:cNvPr id="4" name="Picture 3">
            <a:extLst>
              <a:ext uri="{FF2B5EF4-FFF2-40B4-BE49-F238E27FC236}">
                <a16:creationId xmlns:a16="http://schemas.microsoft.com/office/drawing/2014/main" id="{A52D1D25-BB34-561D-0B3A-91D54150605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956038" y="5988289"/>
            <a:ext cx="2013615" cy="602434"/>
          </a:xfrm>
          <a:prstGeom prst="rect">
            <a:avLst/>
          </a:prstGeom>
        </p:spPr>
      </p:pic>
    </p:spTree>
    <p:extLst>
      <p:ext uri="{BB962C8B-B14F-4D97-AF65-F5344CB8AC3E}">
        <p14:creationId xmlns:p14="http://schemas.microsoft.com/office/powerpoint/2010/main" val="383025699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D9AD6C6F-312D-49C8-B863-987A48E8D791}" type="datetimeFigureOut">
              <a:rPr lang="en-GB" smtClean="0"/>
              <a:t>10/09/2025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3074118-E8B2-43C0-B74A-E8402E5D3F18}" type="slidenum">
              <a:rPr lang="en-GB" smtClean="0"/>
              <a:t>‹#›</a:t>
            </a:fld>
            <a:endParaRPr lang="en-GB"/>
          </a:p>
        </p:txBody>
      </p:sp>
    </p:spTree>
    <p:extLst>
      <p:ext uri="{BB962C8B-B14F-4D97-AF65-F5344CB8AC3E}">
        <p14:creationId xmlns:p14="http://schemas.microsoft.com/office/powerpoint/2010/main" val="13034463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Custom Layout">
    <p:spTree>
      <p:nvGrpSpPr>
        <p:cNvPr id="1" name=""/>
        <p:cNvGrpSpPr/>
        <p:nvPr/>
      </p:nvGrpSpPr>
      <p:grpSpPr>
        <a:xfrm>
          <a:off x="0" y="0"/>
          <a:ext cx="0" cy="0"/>
          <a:chOff x="0" y="0"/>
          <a:chExt cx="0" cy="0"/>
        </a:xfrm>
      </p:grpSpPr>
      <p:sp>
        <p:nvSpPr>
          <p:cNvPr id="10" name="Picture Placeholder 9">
            <a:extLst>
              <a:ext uri="{FF2B5EF4-FFF2-40B4-BE49-F238E27FC236}">
                <a16:creationId xmlns:a16="http://schemas.microsoft.com/office/drawing/2014/main" id="{C5736D83-1A94-8FAA-2222-499E17B7081E}"/>
              </a:ext>
            </a:extLst>
          </p:cNvPr>
          <p:cNvSpPr>
            <a:spLocks noGrp="1"/>
          </p:cNvSpPr>
          <p:nvPr>
            <p:ph type="pic" sz="quarter" idx="10"/>
          </p:nvPr>
        </p:nvSpPr>
        <p:spPr>
          <a:xfrm>
            <a:off x="1" y="-13848"/>
            <a:ext cx="4504076" cy="6882961"/>
          </a:xfrm>
          <a:custGeom>
            <a:avLst/>
            <a:gdLst>
              <a:gd name="connsiteX0" fmla="*/ 0 w 4572000"/>
              <a:gd name="connsiteY0" fmla="*/ 0 h 6882961"/>
              <a:gd name="connsiteX1" fmla="*/ 4572000 w 4572000"/>
              <a:gd name="connsiteY1" fmla="*/ 0 h 6882961"/>
              <a:gd name="connsiteX2" fmla="*/ 4572000 w 4572000"/>
              <a:gd name="connsiteY2" fmla="*/ 6882961 h 6882961"/>
              <a:gd name="connsiteX3" fmla="*/ 0 w 4572000"/>
              <a:gd name="connsiteY3" fmla="*/ 6882961 h 6882961"/>
              <a:gd name="connsiteX4" fmla="*/ 0 w 4572000"/>
              <a:gd name="connsiteY4" fmla="*/ 0 h 6882961"/>
              <a:gd name="connsiteX0" fmla="*/ 0 w 4572000"/>
              <a:gd name="connsiteY0" fmla="*/ 0 h 6882961"/>
              <a:gd name="connsiteX1" fmla="*/ 4283901 w 4572000"/>
              <a:gd name="connsiteY1" fmla="*/ 12526 h 6882961"/>
              <a:gd name="connsiteX2" fmla="*/ 4572000 w 4572000"/>
              <a:gd name="connsiteY2" fmla="*/ 6882961 h 6882961"/>
              <a:gd name="connsiteX3" fmla="*/ 0 w 4572000"/>
              <a:gd name="connsiteY3" fmla="*/ 6882961 h 6882961"/>
              <a:gd name="connsiteX4" fmla="*/ 0 w 4572000"/>
              <a:gd name="connsiteY4" fmla="*/ 0 h 6882961"/>
              <a:gd name="connsiteX0" fmla="*/ 0 w 4283901"/>
              <a:gd name="connsiteY0" fmla="*/ 0 h 6889224"/>
              <a:gd name="connsiteX1" fmla="*/ 4283901 w 4283901"/>
              <a:gd name="connsiteY1" fmla="*/ 12526 h 6889224"/>
              <a:gd name="connsiteX2" fmla="*/ 4133589 w 4283901"/>
              <a:gd name="connsiteY2" fmla="*/ 6889224 h 6889224"/>
              <a:gd name="connsiteX3" fmla="*/ 0 w 4283901"/>
              <a:gd name="connsiteY3" fmla="*/ 6882961 h 6889224"/>
              <a:gd name="connsiteX4" fmla="*/ 0 w 4283901"/>
              <a:gd name="connsiteY4" fmla="*/ 0 h 6889224"/>
              <a:gd name="connsiteX0" fmla="*/ 0 w 4429496"/>
              <a:gd name="connsiteY0" fmla="*/ 0 h 6889224"/>
              <a:gd name="connsiteX1" fmla="*/ 4283901 w 4429496"/>
              <a:gd name="connsiteY1" fmla="*/ 12526 h 6889224"/>
              <a:gd name="connsiteX2" fmla="*/ 4133589 w 4429496"/>
              <a:gd name="connsiteY2" fmla="*/ 6889224 h 6889224"/>
              <a:gd name="connsiteX3" fmla="*/ 0 w 4429496"/>
              <a:gd name="connsiteY3" fmla="*/ 6882961 h 6889224"/>
              <a:gd name="connsiteX4" fmla="*/ 0 w 4429496"/>
              <a:gd name="connsiteY4" fmla="*/ 0 h 6889224"/>
              <a:gd name="connsiteX0" fmla="*/ 0 w 4492859"/>
              <a:gd name="connsiteY0" fmla="*/ 0 h 6889224"/>
              <a:gd name="connsiteX1" fmla="*/ 4283901 w 4492859"/>
              <a:gd name="connsiteY1" fmla="*/ 12526 h 6889224"/>
              <a:gd name="connsiteX2" fmla="*/ 4133589 w 4492859"/>
              <a:gd name="connsiteY2" fmla="*/ 6889224 h 6889224"/>
              <a:gd name="connsiteX3" fmla="*/ 0 w 4492859"/>
              <a:gd name="connsiteY3" fmla="*/ 6882961 h 6889224"/>
              <a:gd name="connsiteX4" fmla="*/ 0 w 4492859"/>
              <a:gd name="connsiteY4" fmla="*/ 0 h 6889224"/>
              <a:gd name="connsiteX0" fmla="*/ 0 w 4501193"/>
              <a:gd name="connsiteY0" fmla="*/ 0 h 6889224"/>
              <a:gd name="connsiteX1" fmla="*/ 4302690 w 4501193"/>
              <a:gd name="connsiteY1" fmla="*/ 12526 h 6889224"/>
              <a:gd name="connsiteX2" fmla="*/ 4133589 w 4501193"/>
              <a:gd name="connsiteY2" fmla="*/ 6889224 h 6889224"/>
              <a:gd name="connsiteX3" fmla="*/ 0 w 4501193"/>
              <a:gd name="connsiteY3" fmla="*/ 6882961 h 6889224"/>
              <a:gd name="connsiteX4" fmla="*/ 0 w 4501193"/>
              <a:gd name="connsiteY4" fmla="*/ 0 h 6889224"/>
              <a:gd name="connsiteX0" fmla="*/ 0 w 4511648"/>
              <a:gd name="connsiteY0" fmla="*/ 0 h 6895487"/>
              <a:gd name="connsiteX1" fmla="*/ 4302690 w 4511648"/>
              <a:gd name="connsiteY1" fmla="*/ 12526 h 6895487"/>
              <a:gd name="connsiteX2" fmla="*/ 4152378 w 4511648"/>
              <a:gd name="connsiteY2" fmla="*/ 6895487 h 6895487"/>
              <a:gd name="connsiteX3" fmla="*/ 0 w 4511648"/>
              <a:gd name="connsiteY3" fmla="*/ 6882961 h 6895487"/>
              <a:gd name="connsiteX4" fmla="*/ 0 w 4511648"/>
              <a:gd name="connsiteY4" fmla="*/ 0 h 6895487"/>
              <a:gd name="connsiteX0" fmla="*/ 0 w 4504076"/>
              <a:gd name="connsiteY0" fmla="*/ 0 h 6895487"/>
              <a:gd name="connsiteX1" fmla="*/ 4302690 w 4504076"/>
              <a:gd name="connsiteY1" fmla="*/ 12526 h 6895487"/>
              <a:gd name="connsiteX2" fmla="*/ 4152378 w 4504076"/>
              <a:gd name="connsiteY2" fmla="*/ 6895487 h 6895487"/>
              <a:gd name="connsiteX3" fmla="*/ 0 w 4504076"/>
              <a:gd name="connsiteY3" fmla="*/ 6882961 h 6895487"/>
              <a:gd name="connsiteX4" fmla="*/ 0 w 4504076"/>
              <a:gd name="connsiteY4" fmla="*/ 0 h 6895487"/>
              <a:gd name="connsiteX0" fmla="*/ 0 w 4504076"/>
              <a:gd name="connsiteY0" fmla="*/ 0 h 6882961"/>
              <a:gd name="connsiteX1" fmla="*/ 4302690 w 4504076"/>
              <a:gd name="connsiteY1" fmla="*/ 12526 h 6882961"/>
              <a:gd name="connsiteX2" fmla="*/ 4152378 w 4504076"/>
              <a:gd name="connsiteY2" fmla="*/ 6882961 h 6882961"/>
              <a:gd name="connsiteX3" fmla="*/ 0 w 4504076"/>
              <a:gd name="connsiteY3" fmla="*/ 6882961 h 6882961"/>
              <a:gd name="connsiteX4" fmla="*/ 0 w 4504076"/>
              <a:gd name="connsiteY4" fmla="*/ 0 h 68829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504076" h="6882961">
                <a:moveTo>
                  <a:pt x="0" y="0"/>
                </a:moveTo>
                <a:lnTo>
                  <a:pt x="4302690" y="12526"/>
                </a:lnTo>
                <a:cubicBezTo>
                  <a:pt x="4459266" y="1709773"/>
                  <a:pt x="4728575" y="4766092"/>
                  <a:pt x="4152378" y="6882961"/>
                </a:cubicBezTo>
                <a:lnTo>
                  <a:pt x="0" y="6882961"/>
                </a:lnTo>
                <a:lnTo>
                  <a:pt x="0" y="0"/>
                </a:lnTo>
                <a:close/>
              </a:path>
            </a:pathLst>
          </a:custGeom>
        </p:spPr>
        <p:txBody>
          <a:bodyPr/>
          <a:lstStyle/>
          <a:p>
            <a:r>
              <a:rPr lang="en-US"/>
              <a:t>Click icon to add picture</a:t>
            </a:r>
            <a:endParaRPr lang="en-GB"/>
          </a:p>
        </p:txBody>
      </p:sp>
      <p:sp>
        <p:nvSpPr>
          <p:cNvPr id="8" name="Rectangle 7">
            <a:extLst>
              <a:ext uri="{FF2B5EF4-FFF2-40B4-BE49-F238E27FC236}">
                <a16:creationId xmlns:a16="http://schemas.microsoft.com/office/drawing/2014/main" id="{3A842AF9-D102-42DB-F583-6B1BBC7E5D38}"/>
              </a:ext>
            </a:extLst>
          </p:cNvPr>
          <p:cNvSpPr/>
          <p:nvPr/>
        </p:nvSpPr>
        <p:spPr>
          <a:xfrm>
            <a:off x="4609576" y="-13849"/>
            <a:ext cx="4540685" cy="3973632"/>
          </a:xfrm>
          <a:custGeom>
            <a:avLst/>
            <a:gdLst>
              <a:gd name="connsiteX0" fmla="*/ 0 w 4521896"/>
              <a:gd name="connsiteY0" fmla="*/ 0 h 3965568"/>
              <a:gd name="connsiteX1" fmla="*/ 4521896 w 4521896"/>
              <a:gd name="connsiteY1" fmla="*/ 0 h 3965568"/>
              <a:gd name="connsiteX2" fmla="*/ 4521896 w 4521896"/>
              <a:gd name="connsiteY2" fmla="*/ 3965568 h 3965568"/>
              <a:gd name="connsiteX3" fmla="*/ 0 w 4521896"/>
              <a:gd name="connsiteY3" fmla="*/ 3965568 h 3965568"/>
              <a:gd name="connsiteX4" fmla="*/ 0 w 4521896"/>
              <a:gd name="connsiteY4" fmla="*/ 0 h 3965568"/>
              <a:gd name="connsiteX0" fmla="*/ 0 w 4521896"/>
              <a:gd name="connsiteY0" fmla="*/ 0 h 3965568"/>
              <a:gd name="connsiteX1" fmla="*/ 4521896 w 4521896"/>
              <a:gd name="connsiteY1" fmla="*/ 0 h 3965568"/>
              <a:gd name="connsiteX2" fmla="*/ 4503107 w 4521896"/>
              <a:gd name="connsiteY2" fmla="*/ 3765151 h 3965568"/>
              <a:gd name="connsiteX3" fmla="*/ 0 w 4521896"/>
              <a:gd name="connsiteY3" fmla="*/ 3965568 h 3965568"/>
              <a:gd name="connsiteX4" fmla="*/ 0 w 4521896"/>
              <a:gd name="connsiteY4" fmla="*/ 0 h 3965568"/>
              <a:gd name="connsiteX0" fmla="*/ 0 w 4546948"/>
              <a:gd name="connsiteY0" fmla="*/ 0 h 3965568"/>
              <a:gd name="connsiteX1" fmla="*/ 4521896 w 4546948"/>
              <a:gd name="connsiteY1" fmla="*/ 0 h 3965568"/>
              <a:gd name="connsiteX2" fmla="*/ 4546948 w 4546948"/>
              <a:gd name="connsiteY2" fmla="*/ 3840307 h 3965568"/>
              <a:gd name="connsiteX3" fmla="*/ 0 w 4546948"/>
              <a:gd name="connsiteY3" fmla="*/ 3965568 h 3965568"/>
              <a:gd name="connsiteX4" fmla="*/ 0 w 4546948"/>
              <a:gd name="connsiteY4" fmla="*/ 0 h 3965568"/>
              <a:gd name="connsiteX0" fmla="*/ 0 w 4546948"/>
              <a:gd name="connsiteY0" fmla="*/ 0 h 3965568"/>
              <a:gd name="connsiteX1" fmla="*/ 4521896 w 4546948"/>
              <a:gd name="connsiteY1" fmla="*/ 0 h 3965568"/>
              <a:gd name="connsiteX2" fmla="*/ 4546948 w 4546948"/>
              <a:gd name="connsiteY2" fmla="*/ 3840307 h 3965568"/>
              <a:gd name="connsiteX3" fmla="*/ 0 w 4546948"/>
              <a:gd name="connsiteY3" fmla="*/ 3965568 h 3965568"/>
              <a:gd name="connsiteX4" fmla="*/ 0 w 4546948"/>
              <a:gd name="connsiteY4" fmla="*/ 0 h 3965568"/>
              <a:gd name="connsiteX0" fmla="*/ 0 w 4546948"/>
              <a:gd name="connsiteY0" fmla="*/ 0 h 3967038"/>
              <a:gd name="connsiteX1" fmla="*/ 4521896 w 4546948"/>
              <a:gd name="connsiteY1" fmla="*/ 0 h 3967038"/>
              <a:gd name="connsiteX2" fmla="*/ 4546948 w 4546948"/>
              <a:gd name="connsiteY2" fmla="*/ 3840307 h 3967038"/>
              <a:gd name="connsiteX3" fmla="*/ 0 w 4546948"/>
              <a:gd name="connsiteY3" fmla="*/ 3965568 h 3967038"/>
              <a:gd name="connsiteX4" fmla="*/ 0 w 4546948"/>
              <a:gd name="connsiteY4" fmla="*/ 0 h 3967038"/>
              <a:gd name="connsiteX0" fmla="*/ 0 w 4546948"/>
              <a:gd name="connsiteY0" fmla="*/ 0 h 3967038"/>
              <a:gd name="connsiteX1" fmla="*/ 4528159 w 4546948"/>
              <a:gd name="connsiteY1" fmla="*/ 12526 h 3967038"/>
              <a:gd name="connsiteX2" fmla="*/ 4546948 w 4546948"/>
              <a:gd name="connsiteY2" fmla="*/ 3840307 h 3967038"/>
              <a:gd name="connsiteX3" fmla="*/ 0 w 4546948"/>
              <a:gd name="connsiteY3" fmla="*/ 3965568 h 3967038"/>
              <a:gd name="connsiteX4" fmla="*/ 0 w 4546948"/>
              <a:gd name="connsiteY4" fmla="*/ 0 h 3967038"/>
              <a:gd name="connsiteX0" fmla="*/ 0 w 4546948"/>
              <a:gd name="connsiteY0" fmla="*/ 0 h 3967038"/>
              <a:gd name="connsiteX1" fmla="*/ 4515702 w 4546948"/>
              <a:gd name="connsiteY1" fmla="*/ 6274 h 3967038"/>
              <a:gd name="connsiteX2" fmla="*/ 4546948 w 4546948"/>
              <a:gd name="connsiteY2" fmla="*/ 3840307 h 3967038"/>
              <a:gd name="connsiteX3" fmla="*/ 0 w 4546948"/>
              <a:gd name="connsiteY3" fmla="*/ 3965568 h 3967038"/>
              <a:gd name="connsiteX4" fmla="*/ 0 w 4546948"/>
              <a:gd name="connsiteY4" fmla="*/ 0 h 3967038"/>
              <a:gd name="connsiteX0" fmla="*/ 0 w 4515805"/>
              <a:gd name="connsiteY0" fmla="*/ 0 h 3967126"/>
              <a:gd name="connsiteX1" fmla="*/ 4515702 w 4515805"/>
              <a:gd name="connsiteY1" fmla="*/ 6274 h 3967126"/>
              <a:gd name="connsiteX2" fmla="*/ 4515805 w 4515805"/>
              <a:gd name="connsiteY2" fmla="*/ 3846560 h 3967126"/>
              <a:gd name="connsiteX3" fmla="*/ 0 w 4515805"/>
              <a:gd name="connsiteY3" fmla="*/ 3965568 h 3967126"/>
              <a:gd name="connsiteX4" fmla="*/ 0 w 4515805"/>
              <a:gd name="connsiteY4" fmla="*/ 0 h 39671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515805" h="3967126">
                <a:moveTo>
                  <a:pt x="0" y="0"/>
                </a:moveTo>
                <a:lnTo>
                  <a:pt x="4515702" y="6274"/>
                </a:lnTo>
                <a:cubicBezTo>
                  <a:pt x="4515736" y="1286369"/>
                  <a:pt x="4515771" y="2566465"/>
                  <a:pt x="4515805" y="3846560"/>
                </a:cubicBezTo>
                <a:cubicBezTo>
                  <a:pt x="3000156" y="3888314"/>
                  <a:pt x="1991638" y="3980181"/>
                  <a:pt x="0" y="3965568"/>
                </a:cubicBezTo>
                <a:lnTo>
                  <a:pt x="0" y="0"/>
                </a:lnTo>
                <a:close/>
              </a:path>
            </a:pathLst>
          </a:custGeom>
          <a:solidFill>
            <a:srgbClr val="00304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Text Placeholder 4">
            <a:extLst>
              <a:ext uri="{FF2B5EF4-FFF2-40B4-BE49-F238E27FC236}">
                <a16:creationId xmlns:a16="http://schemas.microsoft.com/office/drawing/2014/main" id="{60A3F667-D4CA-B2CE-35BC-4CBA959925E3}"/>
              </a:ext>
            </a:extLst>
          </p:cNvPr>
          <p:cNvSpPr>
            <a:spLocks noGrp="1"/>
          </p:cNvSpPr>
          <p:nvPr>
            <p:ph type="body" sz="quarter" idx="11" hasCustomPrompt="1"/>
          </p:nvPr>
        </p:nvSpPr>
        <p:spPr>
          <a:xfrm>
            <a:off x="4916323" y="567398"/>
            <a:ext cx="4114943" cy="1158745"/>
          </a:xfrm>
          <a:prstGeom prst="rect">
            <a:avLst/>
          </a:prstGeom>
        </p:spPr>
        <p:txBody>
          <a:bodyPr anchor="t"/>
          <a:lstStyle>
            <a:lvl1pPr marL="0" indent="0">
              <a:spcBef>
                <a:spcPts val="0"/>
              </a:spcBef>
              <a:buFontTx/>
              <a:buNone/>
              <a:defRPr sz="3200">
                <a:solidFill>
                  <a:schemeClr val="bg1"/>
                </a:solidFill>
                <a:latin typeface="Rubik Medium" panose="02000604000000020004" pitchFamily="2" charset="-79"/>
                <a:cs typeface="Rubik Medium" panose="02000604000000020004" pitchFamily="2" charset="-79"/>
              </a:defRPr>
            </a:lvl1pPr>
          </a:lstStyle>
          <a:p>
            <a:pPr fontAlgn="b"/>
            <a:r>
              <a:rPr lang="en-GB" baseline="0">
                <a:solidFill>
                  <a:schemeClr val="bg1"/>
                </a:solidFill>
              </a:rPr>
              <a:t>Click to edit two line Master headline</a:t>
            </a:r>
          </a:p>
        </p:txBody>
      </p:sp>
      <p:sp>
        <p:nvSpPr>
          <p:cNvPr id="13" name="Text Placeholder 4">
            <a:extLst>
              <a:ext uri="{FF2B5EF4-FFF2-40B4-BE49-F238E27FC236}">
                <a16:creationId xmlns:a16="http://schemas.microsoft.com/office/drawing/2014/main" id="{3DE98918-048B-6CB6-0181-CA3A2F2E282C}"/>
              </a:ext>
            </a:extLst>
          </p:cNvPr>
          <p:cNvSpPr>
            <a:spLocks noGrp="1"/>
          </p:cNvSpPr>
          <p:nvPr>
            <p:ph type="body" sz="quarter" idx="13" hasCustomPrompt="1"/>
          </p:nvPr>
        </p:nvSpPr>
        <p:spPr>
          <a:xfrm>
            <a:off x="4916324" y="1731957"/>
            <a:ext cx="3954300" cy="1158745"/>
          </a:xfrm>
          <a:prstGeom prst="rect">
            <a:avLst/>
          </a:prstGeom>
        </p:spPr>
        <p:txBody>
          <a:bodyPr anchor="t"/>
          <a:lstStyle>
            <a:lvl1pPr marL="0" indent="0">
              <a:spcBef>
                <a:spcPts val="0"/>
              </a:spcBef>
              <a:buFontTx/>
              <a:buNone/>
              <a:defRPr sz="1800">
                <a:solidFill>
                  <a:schemeClr val="bg1"/>
                </a:solidFill>
                <a:latin typeface="Rubik Medium" panose="02000604000000020004" pitchFamily="2" charset="-79"/>
                <a:cs typeface="Rubik Medium" panose="02000604000000020004" pitchFamily="2" charset="-79"/>
              </a:defRPr>
            </a:lvl1pPr>
          </a:lstStyle>
          <a:p>
            <a:pPr fontAlgn="b"/>
            <a:r>
              <a:rPr lang="en-GB" baseline="0">
                <a:solidFill>
                  <a:schemeClr val="bg1"/>
                </a:solidFill>
              </a:rPr>
              <a:t>Click to edit two line subhead to add further information</a:t>
            </a:r>
          </a:p>
        </p:txBody>
      </p:sp>
      <p:sp>
        <p:nvSpPr>
          <p:cNvPr id="5" name="Rectangle 8">
            <a:extLst>
              <a:ext uri="{FF2B5EF4-FFF2-40B4-BE49-F238E27FC236}">
                <a16:creationId xmlns:a16="http://schemas.microsoft.com/office/drawing/2014/main" id="{FAA344DE-C57A-A876-59CF-4B077B0203CC}"/>
              </a:ext>
            </a:extLst>
          </p:cNvPr>
          <p:cNvSpPr/>
          <p:nvPr/>
        </p:nvSpPr>
        <p:spPr>
          <a:xfrm rot="16200000">
            <a:off x="1050789" y="3053926"/>
            <a:ext cx="6882961" cy="747897"/>
          </a:xfrm>
          <a:custGeom>
            <a:avLst/>
            <a:gdLst>
              <a:gd name="connsiteX0" fmla="*/ 0 w 9550400"/>
              <a:gd name="connsiteY0" fmla="*/ 0 h 316753"/>
              <a:gd name="connsiteX1" fmla="*/ 9550400 w 9550400"/>
              <a:gd name="connsiteY1" fmla="*/ 0 h 316753"/>
              <a:gd name="connsiteX2" fmla="*/ 9550400 w 9550400"/>
              <a:gd name="connsiteY2" fmla="*/ 316753 h 316753"/>
              <a:gd name="connsiteX3" fmla="*/ 0 w 9550400"/>
              <a:gd name="connsiteY3" fmla="*/ 316753 h 316753"/>
              <a:gd name="connsiteX4" fmla="*/ 0 w 9550400"/>
              <a:gd name="connsiteY4" fmla="*/ 0 h 316753"/>
              <a:gd name="connsiteX0" fmla="*/ 0 w 9550400"/>
              <a:gd name="connsiteY0" fmla="*/ 0 h 1655482"/>
              <a:gd name="connsiteX1" fmla="*/ 9550400 w 9550400"/>
              <a:gd name="connsiteY1" fmla="*/ 0 h 1655482"/>
              <a:gd name="connsiteX2" fmla="*/ 9550400 w 9550400"/>
              <a:gd name="connsiteY2" fmla="*/ 316753 h 1655482"/>
              <a:gd name="connsiteX3" fmla="*/ 304800 w 9550400"/>
              <a:gd name="connsiteY3" fmla="*/ 1655482 h 1655482"/>
              <a:gd name="connsiteX4" fmla="*/ 0 w 9550400"/>
              <a:gd name="connsiteY4" fmla="*/ 0 h 1655482"/>
              <a:gd name="connsiteX0" fmla="*/ 262965 w 9245600"/>
              <a:gd name="connsiteY0" fmla="*/ 1069788 h 1655482"/>
              <a:gd name="connsiteX1" fmla="*/ 9245600 w 9245600"/>
              <a:gd name="connsiteY1" fmla="*/ 0 h 1655482"/>
              <a:gd name="connsiteX2" fmla="*/ 9245600 w 9245600"/>
              <a:gd name="connsiteY2" fmla="*/ 316753 h 1655482"/>
              <a:gd name="connsiteX3" fmla="*/ 0 w 9245600"/>
              <a:gd name="connsiteY3" fmla="*/ 1655482 h 1655482"/>
              <a:gd name="connsiteX4" fmla="*/ 262965 w 9245600"/>
              <a:gd name="connsiteY4" fmla="*/ 1069788 h 1655482"/>
              <a:gd name="connsiteX0" fmla="*/ 0 w 9251576"/>
              <a:gd name="connsiteY0" fmla="*/ 1410447 h 1655482"/>
              <a:gd name="connsiteX1" fmla="*/ 9251576 w 9251576"/>
              <a:gd name="connsiteY1" fmla="*/ 0 h 1655482"/>
              <a:gd name="connsiteX2" fmla="*/ 9251576 w 9251576"/>
              <a:gd name="connsiteY2" fmla="*/ 316753 h 1655482"/>
              <a:gd name="connsiteX3" fmla="*/ 5976 w 9251576"/>
              <a:gd name="connsiteY3" fmla="*/ 1655482 h 1655482"/>
              <a:gd name="connsiteX4" fmla="*/ 0 w 9251576"/>
              <a:gd name="connsiteY4" fmla="*/ 1410447 h 1655482"/>
              <a:gd name="connsiteX0" fmla="*/ 0 w 9251576"/>
              <a:gd name="connsiteY0" fmla="*/ 1410447 h 1810870"/>
              <a:gd name="connsiteX1" fmla="*/ 9251576 w 9251576"/>
              <a:gd name="connsiteY1" fmla="*/ 0 h 1810870"/>
              <a:gd name="connsiteX2" fmla="*/ 9161929 w 9251576"/>
              <a:gd name="connsiteY2" fmla="*/ 1810870 h 1810870"/>
              <a:gd name="connsiteX3" fmla="*/ 5976 w 9251576"/>
              <a:gd name="connsiteY3" fmla="*/ 1655482 h 1810870"/>
              <a:gd name="connsiteX4" fmla="*/ 0 w 9251576"/>
              <a:gd name="connsiteY4" fmla="*/ 1410447 h 1810870"/>
              <a:gd name="connsiteX0" fmla="*/ 0 w 9161929"/>
              <a:gd name="connsiteY0" fmla="*/ 0 h 400423"/>
              <a:gd name="connsiteX1" fmla="*/ 9161929 w 9161929"/>
              <a:gd name="connsiteY1" fmla="*/ 95623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9976 w 9161929"/>
              <a:gd name="connsiteY1" fmla="*/ 19124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1957 h 402380"/>
              <a:gd name="connsiteX1" fmla="*/ 9144000 w 9161929"/>
              <a:gd name="connsiteY1" fmla="*/ 109533 h 402380"/>
              <a:gd name="connsiteX2" fmla="*/ 9161929 w 9161929"/>
              <a:gd name="connsiteY2" fmla="*/ 402380 h 402380"/>
              <a:gd name="connsiteX3" fmla="*/ 5976 w 9161929"/>
              <a:gd name="connsiteY3" fmla="*/ 246992 h 402380"/>
              <a:gd name="connsiteX4" fmla="*/ 0 w 9161929"/>
              <a:gd name="connsiteY4" fmla="*/ 1957 h 402380"/>
              <a:gd name="connsiteX0" fmla="*/ 0 w 9161929"/>
              <a:gd name="connsiteY0" fmla="*/ 2559 h 402982"/>
              <a:gd name="connsiteX1" fmla="*/ 9144000 w 9161929"/>
              <a:gd name="connsiteY1" fmla="*/ 110135 h 402982"/>
              <a:gd name="connsiteX2" fmla="*/ 9161929 w 9161929"/>
              <a:gd name="connsiteY2" fmla="*/ 402982 h 402982"/>
              <a:gd name="connsiteX3" fmla="*/ 5976 w 9161929"/>
              <a:gd name="connsiteY3" fmla="*/ 247594 h 402982"/>
              <a:gd name="connsiteX4" fmla="*/ 0 w 9161929"/>
              <a:gd name="connsiteY4" fmla="*/ 2559 h 402982"/>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41652"/>
              <a:gd name="connsiteX1" fmla="*/ 9144000 w 9161929"/>
              <a:gd name="connsiteY1" fmla="*/ 107576 h 441652"/>
              <a:gd name="connsiteX2" fmla="*/ 9161929 w 9161929"/>
              <a:gd name="connsiteY2" fmla="*/ 400423 h 441652"/>
              <a:gd name="connsiteX3" fmla="*/ 5976 w 9161929"/>
              <a:gd name="connsiteY3" fmla="*/ 245035 h 441652"/>
              <a:gd name="connsiteX4" fmla="*/ 0 w 9161929"/>
              <a:gd name="connsiteY4" fmla="*/ 0 h 441652"/>
              <a:gd name="connsiteX0" fmla="*/ 0 w 9161929"/>
              <a:gd name="connsiteY0" fmla="*/ 0 h 472675"/>
              <a:gd name="connsiteX1" fmla="*/ 9144000 w 9161929"/>
              <a:gd name="connsiteY1" fmla="*/ 107576 h 472675"/>
              <a:gd name="connsiteX2" fmla="*/ 9161929 w 9161929"/>
              <a:gd name="connsiteY2" fmla="*/ 400423 h 472675"/>
              <a:gd name="connsiteX3" fmla="*/ 5976 w 9161929"/>
              <a:gd name="connsiteY3" fmla="*/ 245035 h 472675"/>
              <a:gd name="connsiteX4" fmla="*/ 0 w 9161929"/>
              <a:gd name="connsiteY4" fmla="*/ 0 h 472675"/>
              <a:gd name="connsiteX0" fmla="*/ 0 w 9161929"/>
              <a:gd name="connsiteY0" fmla="*/ 0 h 465200"/>
              <a:gd name="connsiteX1" fmla="*/ 9144000 w 9161929"/>
              <a:gd name="connsiteY1" fmla="*/ 107576 h 465200"/>
              <a:gd name="connsiteX2" fmla="*/ 9161929 w 9161929"/>
              <a:gd name="connsiteY2" fmla="*/ 400423 h 465200"/>
              <a:gd name="connsiteX3" fmla="*/ 5976 w 9161929"/>
              <a:gd name="connsiteY3" fmla="*/ 245035 h 465200"/>
              <a:gd name="connsiteX4" fmla="*/ 0 w 9161929"/>
              <a:gd name="connsiteY4" fmla="*/ 0 h 465200"/>
              <a:gd name="connsiteX0" fmla="*/ 0 w 9149976"/>
              <a:gd name="connsiteY0" fmla="*/ 0 h 430862"/>
              <a:gd name="connsiteX1" fmla="*/ 9144000 w 9149976"/>
              <a:gd name="connsiteY1" fmla="*/ 107576 h 430862"/>
              <a:gd name="connsiteX2" fmla="*/ 9149976 w 9149976"/>
              <a:gd name="connsiteY2" fmla="*/ 351858 h 430862"/>
              <a:gd name="connsiteX3" fmla="*/ 5976 w 9149976"/>
              <a:gd name="connsiteY3" fmla="*/ 245035 h 430862"/>
              <a:gd name="connsiteX4" fmla="*/ 0 w 9149976"/>
              <a:gd name="connsiteY4" fmla="*/ 0 h 430862"/>
              <a:gd name="connsiteX0" fmla="*/ 0 w 9155952"/>
              <a:gd name="connsiteY0" fmla="*/ 0 h 430862"/>
              <a:gd name="connsiteX1" fmla="*/ 9155952 w 9155952"/>
              <a:gd name="connsiteY1" fmla="*/ 107576 h 430862"/>
              <a:gd name="connsiteX2" fmla="*/ 9149976 w 9155952"/>
              <a:gd name="connsiteY2" fmla="*/ 351858 h 430862"/>
              <a:gd name="connsiteX3" fmla="*/ 5976 w 9155952"/>
              <a:gd name="connsiteY3" fmla="*/ 245035 h 430862"/>
              <a:gd name="connsiteX4" fmla="*/ 0 w 9155952"/>
              <a:gd name="connsiteY4" fmla="*/ 0 h 430862"/>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35488"/>
              <a:gd name="connsiteX1" fmla="*/ 9155952 w 9155952"/>
              <a:gd name="connsiteY1" fmla="*/ 107576 h 435488"/>
              <a:gd name="connsiteX2" fmla="*/ 9149976 w 9155952"/>
              <a:gd name="connsiteY2" fmla="*/ 351858 h 435488"/>
              <a:gd name="connsiteX3" fmla="*/ 5976 w 9155952"/>
              <a:gd name="connsiteY3" fmla="*/ 245035 h 435488"/>
              <a:gd name="connsiteX4" fmla="*/ 0 w 9155952"/>
              <a:gd name="connsiteY4" fmla="*/ 0 h 435488"/>
              <a:gd name="connsiteX0" fmla="*/ 0 w 9155952"/>
              <a:gd name="connsiteY0" fmla="*/ 0 h 413457"/>
              <a:gd name="connsiteX1" fmla="*/ 9155952 w 9155952"/>
              <a:gd name="connsiteY1" fmla="*/ 107576 h 413457"/>
              <a:gd name="connsiteX2" fmla="*/ 9149976 w 9155952"/>
              <a:gd name="connsiteY2" fmla="*/ 351858 h 413457"/>
              <a:gd name="connsiteX3" fmla="*/ 5976 w 9155952"/>
              <a:gd name="connsiteY3" fmla="*/ 245035 h 413457"/>
              <a:gd name="connsiteX4" fmla="*/ 0 w 9155952"/>
              <a:gd name="connsiteY4" fmla="*/ 0 h 413457"/>
              <a:gd name="connsiteX0" fmla="*/ 0 w 9155952"/>
              <a:gd name="connsiteY0" fmla="*/ 0 h 351858"/>
              <a:gd name="connsiteX1" fmla="*/ 9155952 w 9155952"/>
              <a:gd name="connsiteY1" fmla="*/ 107576 h 351858"/>
              <a:gd name="connsiteX2" fmla="*/ 9149976 w 9155952"/>
              <a:gd name="connsiteY2" fmla="*/ 351858 h 351858"/>
              <a:gd name="connsiteX3" fmla="*/ 5976 w 9155952"/>
              <a:gd name="connsiteY3" fmla="*/ 245035 h 351858"/>
              <a:gd name="connsiteX4" fmla="*/ 0 w 9155952"/>
              <a:gd name="connsiteY4" fmla="*/ 0 h 351858"/>
              <a:gd name="connsiteX0" fmla="*/ 0 w 9155952"/>
              <a:gd name="connsiteY0" fmla="*/ 0 h 408476"/>
              <a:gd name="connsiteX1" fmla="*/ 9155952 w 9155952"/>
              <a:gd name="connsiteY1" fmla="*/ 107576 h 408476"/>
              <a:gd name="connsiteX2" fmla="*/ 9149976 w 9155952"/>
              <a:gd name="connsiteY2" fmla="*/ 351858 h 408476"/>
              <a:gd name="connsiteX3" fmla="*/ 5976 w 9155952"/>
              <a:gd name="connsiteY3" fmla="*/ 245035 h 408476"/>
              <a:gd name="connsiteX4" fmla="*/ 0 w 9155952"/>
              <a:gd name="connsiteY4" fmla="*/ 0 h 408476"/>
              <a:gd name="connsiteX0" fmla="*/ 0 w 9155952"/>
              <a:gd name="connsiteY0" fmla="*/ 0 h 436223"/>
              <a:gd name="connsiteX1" fmla="*/ 9155952 w 9155952"/>
              <a:gd name="connsiteY1" fmla="*/ 107576 h 436223"/>
              <a:gd name="connsiteX2" fmla="*/ 9149976 w 9155952"/>
              <a:gd name="connsiteY2" fmla="*/ 351858 h 436223"/>
              <a:gd name="connsiteX3" fmla="*/ 5976 w 9155952"/>
              <a:gd name="connsiteY3" fmla="*/ 245035 h 436223"/>
              <a:gd name="connsiteX4" fmla="*/ 0 w 9155952"/>
              <a:gd name="connsiteY4" fmla="*/ 0 h 436223"/>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49976"/>
              <a:gd name="connsiteY0" fmla="*/ 0 h 424791"/>
              <a:gd name="connsiteX1" fmla="*/ 9143999 w 9149976"/>
              <a:gd name="connsiteY1" fmla="*/ 152903 h 424791"/>
              <a:gd name="connsiteX2" fmla="*/ 9149976 w 9149976"/>
              <a:gd name="connsiteY2" fmla="*/ 351858 h 424791"/>
              <a:gd name="connsiteX3" fmla="*/ 5976 w 9149976"/>
              <a:gd name="connsiteY3" fmla="*/ 245035 h 424791"/>
              <a:gd name="connsiteX4" fmla="*/ 0 w 9149976"/>
              <a:gd name="connsiteY4" fmla="*/ 0 h 424791"/>
              <a:gd name="connsiteX0" fmla="*/ 0 w 9149976"/>
              <a:gd name="connsiteY0" fmla="*/ 0 h 424791"/>
              <a:gd name="connsiteX1" fmla="*/ 9143999 w 9149976"/>
              <a:gd name="connsiteY1" fmla="*/ 152903 h 424791"/>
              <a:gd name="connsiteX2" fmla="*/ 9149976 w 9149976"/>
              <a:gd name="connsiteY2" fmla="*/ 351858 h 424791"/>
              <a:gd name="connsiteX3" fmla="*/ 5976 w 9149976"/>
              <a:gd name="connsiteY3" fmla="*/ 245035 h 424791"/>
              <a:gd name="connsiteX4" fmla="*/ 0 w 9149976"/>
              <a:gd name="connsiteY4" fmla="*/ 0 h 424791"/>
              <a:gd name="connsiteX0" fmla="*/ 0 w 9161929"/>
              <a:gd name="connsiteY0" fmla="*/ 0 h 363276"/>
              <a:gd name="connsiteX1" fmla="*/ 9155952 w 9161929"/>
              <a:gd name="connsiteY1" fmla="*/ 91388 h 363276"/>
              <a:gd name="connsiteX2" fmla="*/ 9161929 w 9161929"/>
              <a:gd name="connsiteY2" fmla="*/ 290343 h 363276"/>
              <a:gd name="connsiteX3" fmla="*/ 17929 w 9161929"/>
              <a:gd name="connsiteY3" fmla="*/ 183520 h 363276"/>
              <a:gd name="connsiteX4" fmla="*/ 0 w 9161929"/>
              <a:gd name="connsiteY4" fmla="*/ 0 h 363276"/>
              <a:gd name="connsiteX0" fmla="*/ 0 w 9161929"/>
              <a:gd name="connsiteY0" fmla="*/ 0 h 363276"/>
              <a:gd name="connsiteX1" fmla="*/ 9155952 w 9161929"/>
              <a:gd name="connsiteY1" fmla="*/ 91388 h 363276"/>
              <a:gd name="connsiteX2" fmla="*/ 9161929 w 9161929"/>
              <a:gd name="connsiteY2" fmla="*/ 290343 h 363276"/>
              <a:gd name="connsiteX3" fmla="*/ 17929 w 9161929"/>
              <a:gd name="connsiteY3" fmla="*/ 183520 h 363276"/>
              <a:gd name="connsiteX4" fmla="*/ 0 w 9161929"/>
              <a:gd name="connsiteY4" fmla="*/ 0 h 363276"/>
              <a:gd name="connsiteX0" fmla="*/ 0 w 9173881"/>
              <a:gd name="connsiteY0" fmla="*/ 0 h 363276"/>
              <a:gd name="connsiteX1" fmla="*/ 9173881 w 9173881"/>
              <a:gd name="connsiteY1" fmla="*/ 91388 h 363276"/>
              <a:gd name="connsiteX2" fmla="*/ 9161929 w 9173881"/>
              <a:gd name="connsiteY2" fmla="*/ 290343 h 363276"/>
              <a:gd name="connsiteX3" fmla="*/ 17929 w 9173881"/>
              <a:gd name="connsiteY3" fmla="*/ 183520 h 363276"/>
              <a:gd name="connsiteX4" fmla="*/ 0 w 9173881"/>
              <a:gd name="connsiteY4" fmla="*/ 0 h 363276"/>
              <a:gd name="connsiteX0" fmla="*/ 0 w 9179858"/>
              <a:gd name="connsiteY0" fmla="*/ 0 h 363276"/>
              <a:gd name="connsiteX1" fmla="*/ 9173881 w 9179858"/>
              <a:gd name="connsiteY1" fmla="*/ 91388 h 363276"/>
              <a:gd name="connsiteX2" fmla="*/ 9179858 w 9179858"/>
              <a:gd name="connsiteY2" fmla="*/ 290343 h 363276"/>
              <a:gd name="connsiteX3" fmla="*/ 17929 w 9179858"/>
              <a:gd name="connsiteY3" fmla="*/ 183520 h 363276"/>
              <a:gd name="connsiteX4" fmla="*/ 0 w 9179858"/>
              <a:gd name="connsiteY4" fmla="*/ 0 h 363276"/>
              <a:gd name="connsiteX0" fmla="*/ 5977 w 9185835"/>
              <a:gd name="connsiteY0" fmla="*/ 0 h 364280"/>
              <a:gd name="connsiteX1" fmla="*/ 9179858 w 9185835"/>
              <a:gd name="connsiteY1" fmla="*/ 91388 h 364280"/>
              <a:gd name="connsiteX2" fmla="*/ 9185835 w 9185835"/>
              <a:gd name="connsiteY2" fmla="*/ 290343 h 364280"/>
              <a:gd name="connsiteX3" fmla="*/ 0 w 9185835"/>
              <a:gd name="connsiteY3" fmla="*/ 186758 h 364280"/>
              <a:gd name="connsiteX4" fmla="*/ 5977 w 9185835"/>
              <a:gd name="connsiteY4" fmla="*/ 0 h 364280"/>
              <a:gd name="connsiteX0" fmla="*/ 5977 w 9189517"/>
              <a:gd name="connsiteY0" fmla="*/ 0 h 364280"/>
              <a:gd name="connsiteX1" fmla="*/ 9189517 w 9189517"/>
              <a:gd name="connsiteY1" fmla="*/ 93995 h 364280"/>
              <a:gd name="connsiteX2" fmla="*/ 9185835 w 9189517"/>
              <a:gd name="connsiteY2" fmla="*/ 290343 h 364280"/>
              <a:gd name="connsiteX3" fmla="*/ 0 w 9189517"/>
              <a:gd name="connsiteY3" fmla="*/ 186758 h 364280"/>
              <a:gd name="connsiteX4" fmla="*/ 5977 w 9189517"/>
              <a:gd name="connsiteY4" fmla="*/ 0 h 364280"/>
              <a:gd name="connsiteX0" fmla="*/ 33614 w 9217154"/>
              <a:gd name="connsiteY0" fmla="*/ 0 h 364280"/>
              <a:gd name="connsiteX1" fmla="*/ 9217154 w 9217154"/>
              <a:gd name="connsiteY1" fmla="*/ 93995 h 364280"/>
              <a:gd name="connsiteX2" fmla="*/ 9213472 w 9217154"/>
              <a:gd name="connsiteY2" fmla="*/ 290343 h 364280"/>
              <a:gd name="connsiteX3" fmla="*/ 0 w 9217154"/>
              <a:gd name="connsiteY3" fmla="*/ 186758 h 364280"/>
              <a:gd name="connsiteX4" fmla="*/ 33614 w 9217154"/>
              <a:gd name="connsiteY4" fmla="*/ 0 h 364280"/>
              <a:gd name="connsiteX0" fmla="*/ 0 w 9220391"/>
              <a:gd name="connsiteY0" fmla="*/ 0 h 364280"/>
              <a:gd name="connsiteX1" fmla="*/ 9220391 w 9220391"/>
              <a:gd name="connsiteY1" fmla="*/ 93995 h 364280"/>
              <a:gd name="connsiteX2" fmla="*/ 9216709 w 9220391"/>
              <a:gd name="connsiteY2" fmla="*/ 290343 h 364280"/>
              <a:gd name="connsiteX3" fmla="*/ 3237 w 9220391"/>
              <a:gd name="connsiteY3" fmla="*/ 186758 h 364280"/>
              <a:gd name="connsiteX4" fmla="*/ 0 w 9220391"/>
              <a:gd name="connsiteY4" fmla="*/ 0 h 364280"/>
              <a:gd name="connsiteX0" fmla="*/ 15189 w 9235580"/>
              <a:gd name="connsiteY0" fmla="*/ 0 h 391869"/>
              <a:gd name="connsiteX1" fmla="*/ 9235580 w 9235580"/>
              <a:gd name="connsiteY1" fmla="*/ 93995 h 391869"/>
              <a:gd name="connsiteX2" fmla="*/ 9231898 w 9235580"/>
              <a:gd name="connsiteY2" fmla="*/ 290343 h 391869"/>
              <a:gd name="connsiteX3" fmla="*/ 0 w 9235580"/>
              <a:gd name="connsiteY3" fmla="*/ 257525 h 391869"/>
              <a:gd name="connsiteX4" fmla="*/ 15189 w 9235580"/>
              <a:gd name="connsiteY4" fmla="*/ 0 h 391869"/>
              <a:gd name="connsiteX0" fmla="*/ 24402 w 9235580"/>
              <a:gd name="connsiteY0" fmla="*/ 0 h 388144"/>
              <a:gd name="connsiteX1" fmla="*/ 9235580 w 9235580"/>
              <a:gd name="connsiteY1" fmla="*/ 90270 h 388144"/>
              <a:gd name="connsiteX2" fmla="*/ 9231898 w 9235580"/>
              <a:gd name="connsiteY2" fmla="*/ 286618 h 388144"/>
              <a:gd name="connsiteX3" fmla="*/ 0 w 9235580"/>
              <a:gd name="connsiteY3" fmla="*/ 253800 h 388144"/>
              <a:gd name="connsiteX4" fmla="*/ 24402 w 9235580"/>
              <a:gd name="connsiteY4" fmla="*/ 0 h 388144"/>
              <a:gd name="connsiteX0" fmla="*/ 0 w 9211178"/>
              <a:gd name="connsiteY0" fmla="*/ 0 h 389918"/>
              <a:gd name="connsiteX1" fmla="*/ 9211178 w 9211178"/>
              <a:gd name="connsiteY1" fmla="*/ 90270 h 389918"/>
              <a:gd name="connsiteX2" fmla="*/ 9207496 w 9211178"/>
              <a:gd name="connsiteY2" fmla="*/ 286618 h 389918"/>
              <a:gd name="connsiteX3" fmla="*/ 12447 w 9211178"/>
              <a:gd name="connsiteY3" fmla="*/ 257526 h 389918"/>
              <a:gd name="connsiteX4" fmla="*/ 0 w 9211178"/>
              <a:gd name="connsiteY4" fmla="*/ 0 h 389918"/>
              <a:gd name="connsiteX0" fmla="*/ 0 w 9204731"/>
              <a:gd name="connsiteY0" fmla="*/ 0 h 392525"/>
              <a:gd name="connsiteX1" fmla="*/ 9204731 w 9204731"/>
              <a:gd name="connsiteY1" fmla="*/ 92877 h 392525"/>
              <a:gd name="connsiteX2" fmla="*/ 9201049 w 9204731"/>
              <a:gd name="connsiteY2" fmla="*/ 289225 h 392525"/>
              <a:gd name="connsiteX3" fmla="*/ 6000 w 9204731"/>
              <a:gd name="connsiteY3" fmla="*/ 260133 h 392525"/>
              <a:gd name="connsiteX4" fmla="*/ 0 w 9204731"/>
              <a:gd name="connsiteY4" fmla="*/ 0 h 392525"/>
              <a:gd name="connsiteX0" fmla="*/ 0 w 9204731"/>
              <a:gd name="connsiteY0" fmla="*/ 0 h 392525"/>
              <a:gd name="connsiteX1" fmla="*/ 9204731 w 9204731"/>
              <a:gd name="connsiteY1" fmla="*/ 92877 h 392525"/>
              <a:gd name="connsiteX2" fmla="*/ 9201049 w 9204731"/>
              <a:gd name="connsiteY2" fmla="*/ 289225 h 392525"/>
              <a:gd name="connsiteX3" fmla="*/ 6000 w 9204731"/>
              <a:gd name="connsiteY3" fmla="*/ 260133 h 392525"/>
              <a:gd name="connsiteX4" fmla="*/ 0 w 9204731"/>
              <a:gd name="connsiteY4" fmla="*/ 0 h 392525"/>
              <a:gd name="connsiteX0" fmla="*/ 0 w 9204731"/>
              <a:gd name="connsiteY0" fmla="*/ 0 h 392525"/>
              <a:gd name="connsiteX1" fmla="*/ 9204731 w 9204731"/>
              <a:gd name="connsiteY1" fmla="*/ 92877 h 392525"/>
              <a:gd name="connsiteX2" fmla="*/ 9201049 w 9204731"/>
              <a:gd name="connsiteY2" fmla="*/ 289225 h 392525"/>
              <a:gd name="connsiteX3" fmla="*/ 6000 w 9204731"/>
              <a:gd name="connsiteY3" fmla="*/ 260133 h 392525"/>
              <a:gd name="connsiteX4" fmla="*/ 0 w 9204731"/>
              <a:gd name="connsiteY4" fmla="*/ 0 h 392525"/>
              <a:gd name="connsiteX0" fmla="*/ 0 w 9204731"/>
              <a:gd name="connsiteY0" fmla="*/ 0 h 402252"/>
              <a:gd name="connsiteX1" fmla="*/ 9204731 w 9204731"/>
              <a:gd name="connsiteY1" fmla="*/ 92877 h 402252"/>
              <a:gd name="connsiteX2" fmla="*/ 9201049 w 9204731"/>
              <a:gd name="connsiteY2" fmla="*/ 289225 h 402252"/>
              <a:gd name="connsiteX3" fmla="*/ 6000 w 9204731"/>
              <a:gd name="connsiteY3" fmla="*/ 260133 h 402252"/>
              <a:gd name="connsiteX4" fmla="*/ 0 w 9204731"/>
              <a:gd name="connsiteY4" fmla="*/ 0 h 402252"/>
              <a:gd name="connsiteX0" fmla="*/ 0 w 9204731"/>
              <a:gd name="connsiteY0" fmla="*/ 0 h 406622"/>
              <a:gd name="connsiteX1" fmla="*/ 9204731 w 9204731"/>
              <a:gd name="connsiteY1" fmla="*/ 92877 h 406622"/>
              <a:gd name="connsiteX2" fmla="*/ 9201049 w 9204731"/>
              <a:gd name="connsiteY2" fmla="*/ 289225 h 406622"/>
              <a:gd name="connsiteX3" fmla="*/ 6000 w 9204731"/>
              <a:gd name="connsiteY3" fmla="*/ 260133 h 406622"/>
              <a:gd name="connsiteX4" fmla="*/ 0 w 9204731"/>
              <a:gd name="connsiteY4" fmla="*/ 0 h 406622"/>
              <a:gd name="connsiteX0" fmla="*/ 0 w 9222851"/>
              <a:gd name="connsiteY0" fmla="*/ 0 h 405160"/>
              <a:gd name="connsiteX1" fmla="*/ 9204731 w 9222851"/>
              <a:gd name="connsiteY1" fmla="*/ 92877 h 405160"/>
              <a:gd name="connsiteX2" fmla="*/ 9222799 w 9222851"/>
              <a:gd name="connsiteY2" fmla="*/ 286294 h 405160"/>
              <a:gd name="connsiteX3" fmla="*/ 6000 w 9222851"/>
              <a:gd name="connsiteY3" fmla="*/ 260133 h 405160"/>
              <a:gd name="connsiteX4" fmla="*/ 0 w 9222851"/>
              <a:gd name="connsiteY4" fmla="*/ 0 h 405160"/>
              <a:gd name="connsiteX0" fmla="*/ 0 w 9222964"/>
              <a:gd name="connsiteY0" fmla="*/ 0 h 405160"/>
              <a:gd name="connsiteX1" fmla="*/ 9219232 w 9222964"/>
              <a:gd name="connsiteY1" fmla="*/ 87015 h 405160"/>
              <a:gd name="connsiteX2" fmla="*/ 9222799 w 9222964"/>
              <a:gd name="connsiteY2" fmla="*/ 286294 h 405160"/>
              <a:gd name="connsiteX3" fmla="*/ 6000 w 9222964"/>
              <a:gd name="connsiteY3" fmla="*/ 260133 h 405160"/>
              <a:gd name="connsiteX4" fmla="*/ 0 w 9222964"/>
              <a:gd name="connsiteY4" fmla="*/ 0 h 4051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222964" h="405160">
                <a:moveTo>
                  <a:pt x="0" y="0"/>
                </a:moveTo>
                <a:cubicBezTo>
                  <a:pt x="1417368" y="213129"/>
                  <a:pt x="5173163" y="271024"/>
                  <a:pt x="9219232" y="87015"/>
                </a:cubicBezTo>
                <a:cubicBezTo>
                  <a:pt x="9218005" y="152464"/>
                  <a:pt x="9224026" y="220845"/>
                  <a:pt x="9222799" y="286294"/>
                </a:cubicBezTo>
                <a:cubicBezTo>
                  <a:pt x="5084337" y="434007"/>
                  <a:pt x="3468633" y="464268"/>
                  <a:pt x="6000" y="260133"/>
                </a:cubicBezTo>
                <a:lnTo>
                  <a:pt x="0" y="0"/>
                </a:lnTo>
                <a:close/>
              </a:path>
            </a:pathLst>
          </a:custGeom>
          <a:solidFill>
            <a:srgbClr val="00B7A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 name="Picture 1">
            <a:extLst>
              <a:ext uri="{FF2B5EF4-FFF2-40B4-BE49-F238E27FC236}">
                <a16:creationId xmlns:a16="http://schemas.microsoft.com/office/drawing/2014/main" id="{EA2B2C67-A374-B888-C186-E2E4E889720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956038" y="5988289"/>
            <a:ext cx="2013615" cy="602434"/>
          </a:xfrm>
          <a:prstGeom prst="rect">
            <a:avLst/>
          </a:prstGeom>
        </p:spPr>
      </p:pic>
    </p:spTree>
    <p:extLst>
      <p:ext uri="{BB962C8B-B14F-4D97-AF65-F5344CB8AC3E}">
        <p14:creationId xmlns:p14="http://schemas.microsoft.com/office/powerpoint/2010/main" val="324436464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1_Custom Layout">
    <p:spTree>
      <p:nvGrpSpPr>
        <p:cNvPr id="1" name=""/>
        <p:cNvGrpSpPr/>
        <p:nvPr/>
      </p:nvGrpSpPr>
      <p:grpSpPr>
        <a:xfrm>
          <a:off x="0" y="0"/>
          <a:ext cx="0" cy="0"/>
          <a:chOff x="0" y="0"/>
          <a:chExt cx="0" cy="0"/>
        </a:xfrm>
      </p:grpSpPr>
      <p:sp>
        <p:nvSpPr>
          <p:cNvPr id="2" name="Rectangle 7">
            <a:extLst>
              <a:ext uri="{FF2B5EF4-FFF2-40B4-BE49-F238E27FC236}">
                <a16:creationId xmlns:a16="http://schemas.microsoft.com/office/drawing/2014/main" id="{CEE476F2-61EB-CEB1-73B4-2DA78C1C4B93}"/>
              </a:ext>
            </a:extLst>
          </p:cNvPr>
          <p:cNvSpPr/>
          <p:nvPr/>
        </p:nvSpPr>
        <p:spPr>
          <a:xfrm>
            <a:off x="4609576" y="-7586"/>
            <a:ext cx="4540685" cy="3973632"/>
          </a:xfrm>
          <a:custGeom>
            <a:avLst/>
            <a:gdLst>
              <a:gd name="connsiteX0" fmla="*/ 0 w 4521896"/>
              <a:gd name="connsiteY0" fmla="*/ 0 h 3965568"/>
              <a:gd name="connsiteX1" fmla="*/ 4521896 w 4521896"/>
              <a:gd name="connsiteY1" fmla="*/ 0 h 3965568"/>
              <a:gd name="connsiteX2" fmla="*/ 4521896 w 4521896"/>
              <a:gd name="connsiteY2" fmla="*/ 3965568 h 3965568"/>
              <a:gd name="connsiteX3" fmla="*/ 0 w 4521896"/>
              <a:gd name="connsiteY3" fmla="*/ 3965568 h 3965568"/>
              <a:gd name="connsiteX4" fmla="*/ 0 w 4521896"/>
              <a:gd name="connsiteY4" fmla="*/ 0 h 3965568"/>
              <a:gd name="connsiteX0" fmla="*/ 0 w 4521896"/>
              <a:gd name="connsiteY0" fmla="*/ 0 h 3965568"/>
              <a:gd name="connsiteX1" fmla="*/ 4521896 w 4521896"/>
              <a:gd name="connsiteY1" fmla="*/ 0 h 3965568"/>
              <a:gd name="connsiteX2" fmla="*/ 4503107 w 4521896"/>
              <a:gd name="connsiteY2" fmla="*/ 3765151 h 3965568"/>
              <a:gd name="connsiteX3" fmla="*/ 0 w 4521896"/>
              <a:gd name="connsiteY3" fmla="*/ 3965568 h 3965568"/>
              <a:gd name="connsiteX4" fmla="*/ 0 w 4521896"/>
              <a:gd name="connsiteY4" fmla="*/ 0 h 3965568"/>
              <a:gd name="connsiteX0" fmla="*/ 0 w 4546948"/>
              <a:gd name="connsiteY0" fmla="*/ 0 h 3965568"/>
              <a:gd name="connsiteX1" fmla="*/ 4521896 w 4546948"/>
              <a:gd name="connsiteY1" fmla="*/ 0 h 3965568"/>
              <a:gd name="connsiteX2" fmla="*/ 4546948 w 4546948"/>
              <a:gd name="connsiteY2" fmla="*/ 3840307 h 3965568"/>
              <a:gd name="connsiteX3" fmla="*/ 0 w 4546948"/>
              <a:gd name="connsiteY3" fmla="*/ 3965568 h 3965568"/>
              <a:gd name="connsiteX4" fmla="*/ 0 w 4546948"/>
              <a:gd name="connsiteY4" fmla="*/ 0 h 3965568"/>
              <a:gd name="connsiteX0" fmla="*/ 0 w 4546948"/>
              <a:gd name="connsiteY0" fmla="*/ 0 h 3965568"/>
              <a:gd name="connsiteX1" fmla="*/ 4521896 w 4546948"/>
              <a:gd name="connsiteY1" fmla="*/ 0 h 3965568"/>
              <a:gd name="connsiteX2" fmla="*/ 4546948 w 4546948"/>
              <a:gd name="connsiteY2" fmla="*/ 3840307 h 3965568"/>
              <a:gd name="connsiteX3" fmla="*/ 0 w 4546948"/>
              <a:gd name="connsiteY3" fmla="*/ 3965568 h 3965568"/>
              <a:gd name="connsiteX4" fmla="*/ 0 w 4546948"/>
              <a:gd name="connsiteY4" fmla="*/ 0 h 3965568"/>
              <a:gd name="connsiteX0" fmla="*/ 0 w 4546948"/>
              <a:gd name="connsiteY0" fmla="*/ 0 h 3967038"/>
              <a:gd name="connsiteX1" fmla="*/ 4521896 w 4546948"/>
              <a:gd name="connsiteY1" fmla="*/ 0 h 3967038"/>
              <a:gd name="connsiteX2" fmla="*/ 4546948 w 4546948"/>
              <a:gd name="connsiteY2" fmla="*/ 3840307 h 3967038"/>
              <a:gd name="connsiteX3" fmla="*/ 0 w 4546948"/>
              <a:gd name="connsiteY3" fmla="*/ 3965568 h 3967038"/>
              <a:gd name="connsiteX4" fmla="*/ 0 w 4546948"/>
              <a:gd name="connsiteY4" fmla="*/ 0 h 3967038"/>
              <a:gd name="connsiteX0" fmla="*/ 0 w 4546948"/>
              <a:gd name="connsiteY0" fmla="*/ 0 h 3967038"/>
              <a:gd name="connsiteX1" fmla="*/ 4528159 w 4546948"/>
              <a:gd name="connsiteY1" fmla="*/ 12526 h 3967038"/>
              <a:gd name="connsiteX2" fmla="*/ 4546948 w 4546948"/>
              <a:gd name="connsiteY2" fmla="*/ 3840307 h 3967038"/>
              <a:gd name="connsiteX3" fmla="*/ 0 w 4546948"/>
              <a:gd name="connsiteY3" fmla="*/ 3965568 h 3967038"/>
              <a:gd name="connsiteX4" fmla="*/ 0 w 4546948"/>
              <a:gd name="connsiteY4" fmla="*/ 0 h 3967038"/>
              <a:gd name="connsiteX0" fmla="*/ 0 w 4546948"/>
              <a:gd name="connsiteY0" fmla="*/ 0 h 3967038"/>
              <a:gd name="connsiteX1" fmla="*/ 4515702 w 4546948"/>
              <a:gd name="connsiteY1" fmla="*/ 6274 h 3967038"/>
              <a:gd name="connsiteX2" fmla="*/ 4546948 w 4546948"/>
              <a:gd name="connsiteY2" fmla="*/ 3840307 h 3967038"/>
              <a:gd name="connsiteX3" fmla="*/ 0 w 4546948"/>
              <a:gd name="connsiteY3" fmla="*/ 3965568 h 3967038"/>
              <a:gd name="connsiteX4" fmla="*/ 0 w 4546948"/>
              <a:gd name="connsiteY4" fmla="*/ 0 h 3967038"/>
              <a:gd name="connsiteX0" fmla="*/ 0 w 4515805"/>
              <a:gd name="connsiteY0" fmla="*/ 0 h 3967126"/>
              <a:gd name="connsiteX1" fmla="*/ 4515702 w 4515805"/>
              <a:gd name="connsiteY1" fmla="*/ 6274 h 3967126"/>
              <a:gd name="connsiteX2" fmla="*/ 4515805 w 4515805"/>
              <a:gd name="connsiteY2" fmla="*/ 3846560 h 3967126"/>
              <a:gd name="connsiteX3" fmla="*/ 0 w 4515805"/>
              <a:gd name="connsiteY3" fmla="*/ 3965568 h 3967126"/>
              <a:gd name="connsiteX4" fmla="*/ 0 w 4515805"/>
              <a:gd name="connsiteY4" fmla="*/ 0 h 39671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515805" h="3967126">
                <a:moveTo>
                  <a:pt x="0" y="0"/>
                </a:moveTo>
                <a:lnTo>
                  <a:pt x="4515702" y="6274"/>
                </a:lnTo>
                <a:cubicBezTo>
                  <a:pt x="4515736" y="1286369"/>
                  <a:pt x="4515771" y="2566465"/>
                  <a:pt x="4515805" y="3846560"/>
                </a:cubicBezTo>
                <a:cubicBezTo>
                  <a:pt x="3000156" y="3888314"/>
                  <a:pt x="1991638" y="3980181"/>
                  <a:pt x="0" y="3965568"/>
                </a:cubicBezTo>
                <a:lnTo>
                  <a:pt x="0" y="0"/>
                </a:lnTo>
                <a:close/>
              </a:path>
            </a:pathLst>
          </a:custGeom>
          <a:solidFill>
            <a:srgbClr val="0ABA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8">
            <a:extLst>
              <a:ext uri="{FF2B5EF4-FFF2-40B4-BE49-F238E27FC236}">
                <a16:creationId xmlns:a16="http://schemas.microsoft.com/office/drawing/2014/main" id="{FAA344DE-C57A-A876-59CF-4B077B0203CC}"/>
              </a:ext>
            </a:extLst>
          </p:cNvPr>
          <p:cNvSpPr/>
          <p:nvPr/>
        </p:nvSpPr>
        <p:spPr>
          <a:xfrm rot="16200000">
            <a:off x="1050789" y="3053926"/>
            <a:ext cx="6882961" cy="747897"/>
          </a:xfrm>
          <a:custGeom>
            <a:avLst/>
            <a:gdLst>
              <a:gd name="connsiteX0" fmla="*/ 0 w 9550400"/>
              <a:gd name="connsiteY0" fmla="*/ 0 h 316753"/>
              <a:gd name="connsiteX1" fmla="*/ 9550400 w 9550400"/>
              <a:gd name="connsiteY1" fmla="*/ 0 h 316753"/>
              <a:gd name="connsiteX2" fmla="*/ 9550400 w 9550400"/>
              <a:gd name="connsiteY2" fmla="*/ 316753 h 316753"/>
              <a:gd name="connsiteX3" fmla="*/ 0 w 9550400"/>
              <a:gd name="connsiteY3" fmla="*/ 316753 h 316753"/>
              <a:gd name="connsiteX4" fmla="*/ 0 w 9550400"/>
              <a:gd name="connsiteY4" fmla="*/ 0 h 316753"/>
              <a:gd name="connsiteX0" fmla="*/ 0 w 9550400"/>
              <a:gd name="connsiteY0" fmla="*/ 0 h 1655482"/>
              <a:gd name="connsiteX1" fmla="*/ 9550400 w 9550400"/>
              <a:gd name="connsiteY1" fmla="*/ 0 h 1655482"/>
              <a:gd name="connsiteX2" fmla="*/ 9550400 w 9550400"/>
              <a:gd name="connsiteY2" fmla="*/ 316753 h 1655482"/>
              <a:gd name="connsiteX3" fmla="*/ 304800 w 9550400"/>
              <a:gd name="connsiteY3" fmla="*/ 1655482 h 1655482"/>
              <a:gd name="connsiteX4" fmla="*/ 0 w 9550400"/>
              <a:gd name="connsiteY4" fmla="*/ 0 h 1655482"/>
              <a:gd name="connsiteX0" fmla="*/ 262965 w 9245600"/>
              <a:gd name="connsiteY0" fmla="*/ 1069788 h 1655482"/>
              <a:gd name="connsiteX1" fmla="*/ 9245600 w 9245600"/>
              <a:gd name="connsiteY1" fmla="*/ 0 h 1655482"/>
              <a:gd name="connsiteX2" fmla="*/ 9245600 w 9245600"/>
              <a:gd name="connsiteY2" fmla="*/ 316753 h 1655482"/>
              <a:gd name="connsiteX3" fmla="*/ 0 w 9245600"/>
              <a:gd name="connsiteY3" fmla="*/ 1655482 h 1655482"/>
              <a:gd name="connsiteX4" fmla="*/ 262965 w 9245600"/>
              <a:gd name="connsiteY4" fmla="*/ 1069788 h 1655482"/>
              <a:gd name="connsiteX0" fmla="*/ 0 w 9251576"/>
              <a:gd name="connsiteY0" fmla="*/ 1410447 h 1655482"/>
              <a:gd name="connsiteX1" fmla="*/ 9251576 w 9251576"/>
              <a:gd name="connsiteY1" fmla="*/ 0 h 1655482"/>
              <a:gd name="connsiteX2" fmla="*/ 9251576 w 9251576"/>
              <a:gd name="connsiteY2" fmla="*/ 316753 h 1655482"/>
              <a:gd name="connsiteX3" fmla="*/ 5976 w 9251576"/>
              <a:gd name="connsiteY3" fmla="*/ 1655482 h 1655482"/>
              <a:gd name="connsiteX4" fmla="*/ 0 w 9251576"/>
              <a:gd name="connsiteY4" fmla="*/ 1410447 h 1655482"/>
              <a:gd name="connsiteX0" fmla="*/ 0 w 9251576"/>
              <a:gd name="connsiteY0" fmla="*/ 1410447 h 1810870"/>
              <a:gd name="connsiteX1" fmla="*/ 9251576 w 9251576"/>
              <a:gd name="connsiteY1" fmla="*/ 0 h 1810870"/>
              <a:gd name="connsiteX2" fmla="*/ 9161929 w 9251576"/>
              <a:gd name="connsiteY2" fmla="*/ 1810870 h 1810870"/>
              <a:gd name="connsiteX3" fmla="*/ 5976 w 9251576"/>
              <a:gd name="connsiteY3" fmla="*/ 1655482 h 1810870"/>
              <a:gd name="connsiteX4" fmla="*/ 0 w 9251576"/>
              <a:gd name="connsiteY4" fmla="*/ 1410447 h 1810870"/>
              <a:gd name="connsiteX0" fmla="*/ 0 w 9161929"/>
              <a:gd name="connsiteY0" fmla="*/ 0 h 400423"/>
              <a:gd name="connsiteX1" fmla="*/ 9161929 w 9161929"/>
              <a:gd name="connsiteY1" fmla="*/ 95623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9976 w 9161929"/>
              <a:gd name="connsiteY1" fmla="*/ 19124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1957 h 402380"/>
              <a:gd name="connsiteX1" fmla="*/ 9144000 w 9161929"/>
              <a:gd name="connsiteY1" fmla="*/ 109533 h 402380"/>
              <a:gd name="connsiteX2" fmla="*/ 9161929 w 9161929"/>
              <a:gd name="connsiteY2" fmla="*/ 402380 h 402380"/>
              <a:gd name="connsiteX3" fmla="*/ 5976 w 9161929"/>
              <a:gd name="connsiteY3" fmla="*/ 246992 h 402380"/>
              <a:gd name="connsiteX4" fmla="*/ 0 w 9161929"/>
              <a:gd name="connsiteY4" fmla="*/ 1957 h 402380"/>
              <a:gd name="connsiteX0" fmla="*/ 0 w 9161929"/>
              <a:gd name="connsiteY0" fmla="*/ 2559 h 402982"/>
              <a:gd name="connsiteX1" fmla="*/ 9144000 w 9161929"/>
              <a:gd name="connsiteY1" fmla="*/ 110135 h 402982"/>
              <a:gd name="connsiteX2" fmla="*/ 9161929 w 9161929"/>
              <a:gd name="connsiteY2" fmla="*/ 402982 h 402982"/>
              <a:gd name="connsiteX3" fmla="*/ 5976 w 9161929"/>
              <a:gd name="connsiteY3" fmla="*/ 247594 h 402982"/>
              <a:gd name="connsiteX4" fmla="*/ 0 w 9161929"/>
              <a:gd name="connsiteY4" fmla="*/ 2559 h 402982"/>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41652"/>
              <a:gd name="connsiteX1" fmla="*/ 9144000 w 9161929"/>
              <a:gd name="connsiteY1" fmla="*/ 107576 h 441652"/>
              <a:gd name="connsiteX2" fmla="*/ 9161929 w 9161929"/>
              <a:gd name="connsiteY2" fmla="*/ 400423 h 441652"/>
              <a:gd name="connsiteX3" fmla="*/ 5976 w 9161929"/>
              <a:gd name="connsiteY3" fmla="*/ 245035 h 441652"/>
              <a:gd name="connsiteX4" fmla="*/ 0 w 9161929"/>
              <a:gd name="connsiteY4" fmla="*/ 0 h 441652"/>
              <a:gd name="connsiteX0" fmla="*/ 0 w 9161929"/>
              <a:gd name="connsiteY0" fmla="*/ 0 h 472675"/>
              <a:gd name="connsiteX1" fmla="*/ 9144000 w 9161929"/>
              <a:gd name="connsiteY1" fmla="*/ 107576 h 472675"/>
              <a:gd name="connsiteX2" fmla="*/ 9161929 w 9161929"/>
              <a:gd name="connsiteY2" fmla="*/ 400423 h 472675"/>
              <a:gd name="connsiteX3" fmla="*/ 5976 w 9161929"/>
              <a:gd name="connsiteY3" fmla="*/ 245035 h 472675"/>
              <a:gd name="connsiteX4" fmla="*/ 0 w 9161929"/>
              <a:gd name="connsiteY4" fmla="*/ 0 h 472675"/>
              <a:gd name="connsiteX0" fmla="*/ 0 w 9161929"/>
              <a:gd name="connsiteY0" fmla="*/ 0 h 465200"/>
              <a:gd name="connsiteX1" fmla="*/ 9144000 w 9161929"/>
              <a:gd name="connsiteY1" fmla="*/ 107576 h 465200"/>
              <a:gd name="connsiteX2" fmla="*/ 9161929 w 9161929"/>
              <a:gd name="connsiteY2" fmla="*/ 400423 h 465200"/>
              <a:gd name="connsiteX3" fmla="*/ 5976 w 9161929"/>
              <a:gd name="connsiteY3" fmla="*/ 245035 h 465200"/>
              <a:gd name="connsiteX4" fmla="*/ 0 w 9161929"/>
              <a:gd name="connsiteY4" fmla="*/ 0 h 465200"/>
              <a:gd name="connsiteX0" fmla="*/ 0 w 9149976"/>
              <a:gd name="connsiteY0" fmla="*/ 0 h 430862"/>
              <a:gd name="connsiteX1" fmla="*/ 9144000 w 9149976"/>
              <a:gd name="connsiteY1" fmla="*/ 107576 h 430862"/>
              <a:gd name="connsiteX2" fmla="*/ 9149976 w 9149976"/>
              <a:gd name="connsiteY2" fmla="*/ 351858 h 430862"/>
              <a:gd name="connsiteX3" fmla="*/ 5976 w 9149976"/>
              <a:gd name="connsiteY3" fmla="*/ 245035 h 430862"/>
              <a:gd name="connsiteX4" fmla="*/ 0 w 9149976"/>
              <a:gd name="connsiteY4" fmla="*/ 0 h 430862"/>
              <a:gd name="connsiteX0" fmla="*/ 0 w 9155952"/>
              <a:gd name="connsiteY0" fmla="*/ 0 h 430862"/>
              <a:gd name="connsiteX1" fmla="*/ 9155952 w 9155952"/>
              <a:gd name="connsiteY1" fmla="*/ 107576 h 430862"/>
              <a:gd name="connsiteX2" fmla="*/ 9149976 w 9155952"/>
              <a:gd name="connsiteY2" fmla="*/ 351858 h 430862"/>
              <a:gd name="connsiteX3" fmla="*/ 5976 w 9155952"/>
              <a:gd name="connsiteY3" fmla="*/ 245035 h 430862"/>
              <a:gd name="connsiteX4" fmla="*/ 0 w 9155952"/>
              <a:gd name="connsiteY4" fmla="*/ 0 h 430862"/>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35488"/>
              <a:gd name="connsiteX1" fmla="*/ 9155952 w 9155952"/>
              <a:gd name="connsiteY1" fmla="*/ 107576 h 435488"/>
              <a:gd name="connsiteX2" fmla="*/ 9149976 w 9155952"/>
              <a:gd name="connsiteY2" fmla="*/ 351858 h 435488"/>
              <a:gd name="connsiteX3" fmla="*/ 5976 w 9155952"/>
              <a:gd name="connsiteY3" fmla="*/ 245035 h 435488"/>
              <a:gd name="connsiteX4" fmla="*/ 0 w 9155952"/>
              <a:gd name="connsiteY4" fmla="*/ 0 h 435488"/>
              <a:gd name="connsiteX0" fmla="*/ 0 w 9155952"/>
              <a:gd name="connsiteY0" fmla="*/ 0 h 413457"/>
              <a:gd name="connsiteX1" fmla="*/ 9155952 w 9155952"/>
              <a:gd name="connsiteY1" fmla="*/ 107576 h 413457"/>
              <a:gd name="connsiteX2" fmla="*/ 9149976 w 9155952"/>
              <a:gd name="connsiteY2" fmla="*/ 351858 h 413457"/>
              <a:gd name="connsiteX3" fmla="*/ 5976 w 9155952"/>
              <a:gd name="connsiteY3" fmla="*/ 245035 h 413457"/>
              <a:gd name="connsiteX4" fmla="*/ 0 w 9155952"/>
              <a:gd name="connsiteY4" fmla="*/ 0 h 413457"/>
              <a:gd name="connsiteX0" fmla="*/ 0 w 9155952"/>
              <a:gd name="connsiteY0" fmla="*/ 0 h 351858"/>
              <a:gd name="connsiteX1" fmla="*/ 9155952 w 9155952"/>
              <a:gd name="connsiteY1" fmla="*/ 107576 h 351858"/>
              <a:gd name="connsiteX2" fmla="*/ 9149976 w 9155952"/>
              <a:gd name="connsiteY2" fmla="*/ 351858 h 351858"/>
              <a:gd name="connsiteX3" fmla="*/ 5976 w 9155952"/>
              <a:gd name="connsiteY3" fmla="*/ 245035 h 351858"/>
              <a:gd name="connsiteX4" fmla="*/ 0 w 9155952"/>
              <a:gd name="connsiteY4" fmla="*/ 0 h 351858"/>
              <a:gd name="connsiteX0" fmla="*/ 0 w 9155952"/>
              <a:gd name="connsiteY0" fmla="*/ 0 h 408476"/>
              <a:gd name="connsiteX1" fmla="*/ 9155952 w 9155952"/>
              <a:gd name="connsiteY1" fmla="*/ 107576 h 408476"/>
              <a:gd name="connsiteX2" fmla="*/ 9149976 w 9155952"/>
              <a:gd name="connsiteY2" fmla="*/ 351858 h 408476"/>
              <a:gd name="connsiteX3" fmla="*/ 5976 w 9155952"/>
              <a:gd name="connsiteY3" fmla="*/ 245035 h 408476"/>
              <a:gd name="connsiteX4" fmla="*/ 0 w 9155952"/>
              <a:gd name="connsiteY4" fmla="*/ 0 h 408476"/>
              <a:gd name="connsiteX0" fmla="*/ 0 w 9155952"/>
              <a:gd name="connsiteY0" fmla="*/ 0 h 436223"/>
              <a:gd name="connsiteX1" fmla="*/ 9155952 w 9155952"/>
              <a:gd name="connsiteY1" fmla="*/ 107576 h 436223"/>
              <a:gd name="connsiteX2" fmla="*/ 9149976 w 9155952"/>
              <a:gd name="connsiteY2" fmla="*/ 351858 h 436223"/>
              <a:gd name="connsiteX3" fmla="*/ 5976 w 9155952"/>
              <a:gd name="connsiteY3" fmla="*/ 245035 h 436223"/>
              <a:gd name="connsiteX4" fmla="*/ 0 w 9155952"/>
              <a:gd name="connsiteY4" fmla="*/ 0 h 436223"/>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49976"/>
              <a:gd name="connsiteY0" fmla="*/ 0 h 424791"/>
              <a:gd name="connsiteX1" fmla="*/ 9143999 w 9149976"/>
              <a:gd name="connsiteY1" fmla="*/ 152903 h 424791"/>
              <a:gd name="connsiteX2" fmla="*/ 9149976 w 9149976"/>
              <a:gd name="connsiteY2" fmla="*/ 351858 h 424791"/>
              <a:gd name="connsiteX3" fmla="*/ 5976 w 9149976"/>
              <a:gd name="connsiteY3" fmla="*/ 245035 h 424791"/>
              <a:gd name="connsiteX4" fmla="*/ 0 w 9149976"/>
              <a:gd name="connsiteY4" fmla="*/ 0 h 424791"/>
              <a:gd name="connsiteX0" fmla="*/ 0 w 9149976"/>
              <a:gd name="connsiteY0" fmla="*/ 0 h 424791"/>
              <a:gd name="connsiteX1" fmla="*/ 9143999 w 9149976"/>
              <a:gd name="connsiteY1" fmla="*/ 152903 h 424791"/>
              <a:gd name="connsiteX2" fmla="*/ 9149976 w 9149976"/>
              <a:gd name="connsiteY2" fmla="*/ 351858 h 424791"/>
              <a:gd name="connsiteX3" fmla="*/ 5976 w 9149976"/>
              <a:gd name="connsiteY3" fmla="*/ 245035 h 424791"/>
              <a:gd name="connsiteX4" fmla="*/ 0 w 9149976"/>
              <a:gd name="connsiteY4" fmla="*/ 0 h 424791"/>
              <a:gd name="connsiteX0" fmla="*/ 0 w 9161929"/>
              <a:gd name="connsiteY0" fmla="*/ 0 h 363276"/>
              <a:gd name="connsiteX1" fmla="*/ 9155952 w 9161929"/>
              <a:gd name="connsiteY1" fmla="*/ 91388 h 363276"/>
              <a:gd name="connsiteX2" fmla="*/ 9161929 w 9161929"/>
              <a:gd name="connsiteY2" fmla="*/ 290343 h 363276"/>
              <a:gd name="connsiteX3" fmla="*/ 17929 w 9161929"/>
              <a:gd name="connsiteY3" fmla="*/ 183520 h 363276"/>
              <a:gd name="connsiteX4" fmla="*/ 0 w 9161929"/>
              <a:gd name="connsiteY4" fmla="*/ 0 h 363276"/>
              <a:gd name="connsiteX0" fmla="*/ 0 w 9161929"/>
              <a:gd name="connsiteY0" fmla="*/ 0 h 363276"/>
              <a:gd name="connsiteX1" fmla="*/ 9155952 w 9161929"/>
              <a:gd name="connsiteY1" fmla="*/ 91388 h 363276"/>
              <a:gd name="connsiteX2" fmla="*/ 9161929 w 9161929"/>
              <a:gd name="connsiteY2" fmla="*/ 290343 h 363276"/>
              <a:gd name="connsiteX3" fmla="*/ 17929 w 9161929"/>
              <a:gd name="connsiteY3" fmla="*/ 183520 h 363276"/>
              <a:gd name="connsiteX4" fmla="*/ 0 w 9161929"/>
              <a:gd name="connsiteY4" fmla="*/ 0 h 363276"/>
              <a:gd name="connsiteX0" fmla="*/ 0 w 9173881"/>
              <a:gd name="connsiteY0" fmla="*/ 0 h 363276"/>
              <a:gd name="connsiteX1" fmla="*/ 9173881 w 9173881"/>
              <a:gd name="connsiteY1" fmla="*/ 91388 h 363276"/>
              <a:gd name="connsiteX2" fmla="*/ 9161929 w 9173881"/>
              <a:gd name="connsiteY2" fmla="*/ 290343 h 363276"/>
              <a:gd name="connsiteX3" fmla="*/ 17929 w 9173881"/>
              <a:gd name="connsiteY3" fmla="*/ 183520 h 363276"/>
              <a:gd name="connsiteX4" fmla="*/ 0 w 9173881"/>
              <a:gd name="connsiteY4" fmla="*/ 0 h 363276"/>
              <a:gd name="connsiteX0" fmla="*/ 0 w 9179858"/>
              <a:gd name="connsiteY0" fmla="*/ 0 h 363276"/>
              <a:gd name="connsiteX1" fmla="*/ 9173881 w 9179858"/>
              <a:gd name="connsiteY1" fmla="*/ 91388 h 363276"/>
              <a:gd name="connsiteX2" fmla="*/ 9179858 w 9179858"/>
              <a:gd name="connsiteY2" fmla="*/ 290343 h 363276"/>
              <a:gd name="connsiteX3" fmla="*/ 17929 w 9179858"/>
              <a:gd name="connsiteY3" fmla="*/ 183520 h 363276"/>
              <a:gd name="connsiteX4" fmla="*/ 0 w 9179858"/>
              <a:gd name="connsiteY4" fmla="*/ 0 h 363276"/>
              <a:gd name="connsiteX0" fmla="*/ 5977 w 9185835"/>
              <a:gd name="connsiteY0" fmla="*/ 0 h 364280"/>
              <a:gd name="connsiteX1" fmla="*/ 9179858 w 9185835"/>
              <a:gd name="connsiteY1" fmla="*/ 91388 h 364280"/>
              <a:gd name="connsiteX2" fmla="*/ 9185835 w 9185835"/>
              <a:gd name="connsiteY2" fmla="*/ 290343 h 364280"/>
              <a:gd name="connsiteX3" fmla="*/ 0 w 9185835"/>
              <a:gd name="connsiteY3" fmla="*/ 186758 h 364280"/>
              <a:gd name="connsiteX4" fmla="*/ 5977 w 9185835"/>
              <a:gd name="connsiteY4" fmla="*/ 0 h 364280"/>
              <a:gd name="connsiteX0" fmla="*/ 5977 w 9189517"/>
              <a:gd name="connsiteY0" fmla="*/ 0 h 364280"/>
              <a:gd name="connsiteX1" fmla="*/ 9189517 w 9189517"/>
              <a:gd name="connsiteY1" fmla="*/ 93995 h 364280"/>
              <a:gd name="connsiteX2" fmla="*/ 9185835 w 9189517"/>
              <a:gd name="connsiteY2" fmla="*/ 290343 h 364280"/>
              <a:gd name="connsiteX3" fmla="*/ 0 w 9189517"/>
              <a:gd name="connsiteY3" fmla="*/ 186758 h 364280"/>
              <a:gd name="connsiteX4" fmla="*/ 5977 w 9189517"/>
              <a:gd name="connsiteY4" fmla="*/ 0 h 364280"/>
              <a:gd name="connsiteX0" fmla="*/ 33614 w 9217154"/>
              <a:gd name="connsiteY0" fmla="*/ 0 h 364280"/>
              <a:gd name="connsiteX1" fmla="*/ 9217154 w 9217154"/>
              <a:gd name="connsiteY1" fmla="*/ 93995 h 364280"/>
              <a:gd name="connsiteX2" fmla="*/ 9213472 w 9217154"/>
              <a:gd name="connsiteY2" fmla="*/ 290343 h 364280"/>
              <a:gd name="connsiteX3" fmla="*/ 0 w 9217154"/>
              <a:gd name="connsiteY3" fmla="*/ 186758 h 364280"/>
              <a:gd name="connsiteX4" fmla="*/ 33614 w 9217154"/>
              <a:gd name="connsiteY4" fmla="*/ 0 h 364280"/>
              <a:gd name="connsiteX0" fmla="*/ 0 w 9220391"/>
              <a:gd name="connsiteY0" fmla="*/ 0 h 364280"/>
              <a:gd name="connsiteX1" fmla="*/ 9220391 w 9220391"/>
              <a:gd name="connsiteY1" fmla="*/ 93995 h 364280"/>
              <a:gd name="connsiteX2" fmla="*/ 9216709 w 9220391"/>
              <a:gd name="connsiteY2" fmla="*/ 290343 h 364280"/>
              <a:gd name="connsiteX3" fmla="*/ 3237 w 9220391"/>
              <a:gd name="connsiteY3" fmla="*/ 186758 h 364280"/>
              <a:gd name="connsiteX4" fmla="*/ 0 w 9220391"/>
              <a:gd name="connsiteY4" fmla="*/ 0 h 364280"/>
              <a:gd name="connsiteX0" fmla="*/ 15189 w 9235580"/>
              <a:gd name="connsiteY0" fmla="*/ 0 h 391869"/>
              <a:gd name="connsiteX1" fmla="*/ 9235580 w 9235580"/>
              <a:gd name="connsiteY1" fmla="*/ 93995 h 391869"/>
              <a:gd name="connsiteX2" fmla="*/ 9231898 w 9235580"/>
              <a:gd name="connsiteY2" fmla="*/ 290343 h 391869"/>
              <a:gd name="connsiteX3" fmla="*/ 0 w 9235580"/>
              <a:gd name="connsiteY3" fmla="*/ 257525 h 391869"/>
              <a:gd name="connsiteX4" fmla="*/ 15189 w 9235580"/>
              <a:gd name="connsiteY4" fmla="*/ 0 h 391869"/>
              <a:gd name="connsiteX0" fmla="*/ 24402 w 9235580"/>
              <a:gd name="connsiteY0" fmla="*/ 0 h 388144"/>
              <a:gd name="connsiteX1" fmla="*/ 9235580 w 9235580"/>
              <a:gd name="connsiteY1" fmla="*/ 90270 h 388144"/>
              <a:gd name="connsiteX2" fmla="*/ 9231898 w 9235580"/>
              <a:gd name="connsiteY2" fmla="*/ 286618 h 388144"/>
              <a:gd name="connsiteX3" fmla="*/ 0 w 9235580"/>
              <a:gd name="connsiteY3" fmla="*/ 253800 h 388144"/>
              <a:gd name="connsiteX4" fmla="*/ 24402 w 9235580"/>
              <a:gd name="connsiteY4" fmla="*/ 0 h 388144"/>
              <a:gd name="connsiteX0" fmla="*/ 0 w 9211178"/>
              <a:gd name="connsiteY0" fmla="*/ 0 h 389918"/>
              <a:gd name="connsiteX1" fmla="*/ 9211178 w 9211178"/>
              <a:gd name="connsiteY1" fmla="*/ 90270 h 389918"/>
              <a:gd name="connsiteX2" fmla="*/ 9207496 w 9211178"/>
              <a:gd name="connsiteY2" fmla="*/ 286618 h 389918"/>
              <a:gd name="connsiteX3" fmla="*/ 12447 w 9211178"/>
              <a:gd name="connsiteY3" fmla="*/ 257526 h 389918"/>
              <a:gd name="connsiteX4" fmla="*/ 0 w 9211178"/>
              <a:gd name="connsiteY4" fmla="*/ 0 h 389918"/>
              <a:gd name="connsiteX0" fmla="*/ 0 w 9204731"/>
              <a:gd name="connsiteY0" fmla="*/ 0 h 392525"/>
              <a:gd name="connsiteX1" fmla="*/ 9204731 w 9204731"/>
              <a:gd name="connsiteY1" fmla="*/ 92877 h 392525"/>
              <a:gd name="connsiteX2" fmla="*/ 9201049 w 9204731"/>
              <a:gd name="connsiteY2" fmla="*/ 289225 h 392525"/>
              <a:gd name="connsiteX3" fmla="*/ 6000 w 9204731"/>
              <a:gd name="connsiteY3" fmla="*/ 260133 h 392525"/>
              <a:gd name="connsiteX4" fmla="*/ 0 w 9204731"/>
              <a:gd name="connsiteY4" fmla="*/ 0 h 392525"/>
              <a:gd name="connsiteX0" fmla="*/ 0 w 9204731"/>
              <a:gd name="connsiteY0" fmla="*/ 0 h 392525"/>
              <a:gd name="connsiteX1" fmla="*/ 9204731 w 9204731"/>
              <a:gd name="connsiteY1" fmla="*/ 92877 h 392525"/>
              <a:gd name="connsiteX2" fmla="*/ 9201049 w 9204731"/>
              <a:gd name="connsiteY2" fmla="*/ 289225 h 392525"/>
              <a:gd name="connsiteX3" fmla="*/ 6000 w 9204731"/>
              <a:gd name="connsiteY3" fmla="*/ 260133 h 392525"/>
              <a:gd name="connsiteX4" fmla="*/ 0 w 9204731"/>
              <a:gd name="connsiteY4" fmla="*/ 0 h 392525"/>
              <a:gd name="connsiteX0" fmla="*/ 0 w 9204731"/>
              <a:gd name="connsiteY0" fmla="*/ 0 h 392525"/>
              <a:gd name="connsiteX1" fmla="*/ 9204731 w 9204731"/>
              <a:gd name="connsiteY1" fmla="*/ 92877 h 392525"/>
              <a:gd name="connsiteX2" fmla="*/ 9201049 w 9204731"/>
              <a:gd name="connsiteY2" fmla="*/ 289225 h 392525"/>
              <a:gd name="connsiteX3" fmla="*/ 6000 w 9204731"/>
              <a:gd name="connsiteY3" fmla="*/ 260133 h 392525"/>
              <a:gd name="connsiteX4" fmla="*/ 0 w 9204731"/>
              <a:gd name="connsiteY4" fmla="*/ 0 h 392525"/>
              <a:gd name="connsiteX0" fmla="*/ 0 w 9204731"/>
              <a:gd name="connsiteY0" fmla="*/ 0 h 402252"/>
              <a:gd name="connsiteX1" fmla="*/ 9204731 w 9204731"/>
              <a:gd name="connsiteY1" fmla="*/ 92877 h 402252"/>
              <a:gd name="connsiteX2" fmla="*/ 9201049 w 9204731"/>
              <a:gd name="connsiteY2" fmla="*/ 289225 h 402252"/>
              <a:gd name="connsiteX3" fmla="*/ 6000 w 9204731"/>
              <a:gd name="connsiteY3" fmla="*/ 260133 h 402252"/>
              <a:gd name="connsiteX4" fmla="*/ 0 w 9204731"/>
              <a:gd name="connsiteY4" fmla="*/ 0 h 402252"/>
              <a:gd name="connsiteX0" fmla="*/ 0 w 9204731"/>
              <a:gd name="connsiteY0" fmla="*/ 0 h 406622"/>
              <a:gd name="connsiteX1" fmla="*/ 9204731 w 9204731"/>
              <a:gd name="connsiteY1" fmla="*/ 92877 h 406622"/>
              <a:gd name="connsiteX2" fmla="*/ 9201049 w 9204731"/>
              <a:gd name="connsiteY2" fmla="*/ 289225 h 406622"/>
              <a:gd name="connsiteX3" fmla="*/ 6000 w 9204731"/>
              <a:gd name="connsiteY3" fmla="*/ 260133 h 406622"/>
              <a:gd name="connsiteX4" fmla="*/ 0 w 9204731"/>
              <a:gd name="connsiteY4" fmla="*/ 0 h 406622"/>
              <a:gd name="connsiteX0" fmla="*/ 0 w 9222851"/>
              <a:gd name="connsiteY0" fmla="*/ 0 h 405160"/>
              <a:gd name="connsiteX1" fmla="*/ 9204731 w 9222851"/>
              <a:gd name="connsiteY1" fmla="*/ 92877 h 405160"/>
              <a:gd name="connsiteX2" fmla="*/ 9222799 w 9222851"/>
              <a:gd name="connsiteY2" fmla="*/ 286294 h 405160"/>
              <a:gd name="connsiteX3" fmla="*/ 6000 w 9222851"/>
              <a:gd name="connsiteY3" fmla="*/ 260133 h 405160"/>
              <a:gd name="connsiteX4" fmla="*/ 0 w 9222851"/>
              <a:gd name="connsiteY4" fmla="*/ 0 h 405160"/>
              <a:gd name="connsiteX0" fmla="*/ 0 w 9222964"/>
              <a:gd name="connsiteY0" fmla="*/ 0 h 405160"/>
              <a:gd name="connsiteX1" fmla="*/ 9219232 w 9222964"/>
              <a:gd name="connsiteY1" fmla="*/ 87015 h 405160"/>
              <a:gd name="connsiteX2" fmla="*/ 9222799 w 9222964"/>
              <a:gd name="connsiteY2" fmla="*/ 286294 h 405160"/>
              <a:gd name="connsiteX3" fmla="*/ 6000 w 9222964"/>
              <a:gd name="connsiteY3" fmla="*/ 260133 h 405160"/>
              <a:gd name="connsiteX4" fmla="*/ 0 w 9222964"/>
              <a:gd name="connsiteY4" fmla="*/ 0 h 4051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222964" h="405160">
                <a:moveTo>
                  <a:pt x="0" y="0"/>
                </a:moveTo>
                <a:cubicBezTo>
                  <a:pt x="1417368" y="213129"/>
                  <a:pt x="5173163" y="271024"/>
                  <a:pt x="9219232" y="87015"/>
                </a:cubicBezTo>
                <a:cubicBezTo>
                  <a:pt x="9218005" y="152464"/>
                  <a:pt x="9224026" y="220845"/>
                  <a:pt x="9222799" y="286294"/>
                </a:cubicBezTo>
                <a:cubicBezTo>
                  <a:pt x="5084337" y="434007"/>
                  <a:pt x="3468633" y="464268"/>
                  <a:pt x="6000" y="260133"/>
                </a:cubicBezTo>
                <a:lnTo>
                  <a:pt x="0" y="0"/>
                </a:lnTo>
                <a:close/>
              </a:path>
            </a:pathLst>
          </a:custGeom>
          <a:solidFill>
            <a:srgbClr val="00B7A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Text Placeholder 4">
            <a:extLst>
              <a:ext uri="{FF2B5EF4-FFF2-40B4-BE49-F238E27FC236}">
                <a16:creationId xmlns:a16="http://schemas.microsoft.com/office/drawing/2014/main" id="{60A3F667-D4CA-B2CE-35BC-4CBA959925E3}"/>
              </a:ext>
            </a:extLst>
          </p:cNvPr>
          <p:cNvSpPr>
            <a:spLocks noGrp="1"/>
          </p:cNvSpPr>
          <p:nvPr>
            <p:ph type="body" sz="quarter" idx="11" hasCustomPrompt="1"/>
          </p:nvPr>
        </p:nvSpPr>
        <p:spPr>
          <a:xfrm>
            <a:off x="4916323" y="567398"/>
            <a:ext cx="4114943" cy="1158745"/>
          </a:xfrm>
          <a:prstGeom prst="rect">
            <a:avLst/>
          </a:prstGeom>
        </p:spPr>
        <p:txBody>
          <a:bodyPr anchor="t"/>
          <a:lstStyle>
            <a:lvl1pPr marL="0" indent="0">
              <a:spcBef>
                <a:spcPts val="0"/>
              </a:spcBef>
              <a:buFontTx/>
              <a:buNone/>
              <a:defRPr sz="3200">
                <a:solidFill>
                  <a:schemeClr val="bg1"/>
                </a:solidFill>
                <a:latin typeface="Rubik Medium" panose="02000604000000020004" pitchFamily="2" charset="-79"/>
                <a:cs typeface="Rubik Medium" panose="02000604000000020004" pitchFamily="2" charset="-79"/>
              </a:defRPr>
            </a:lvl1pPr>
          </a:lstStyle>
          <a:p>
            <a:pPr fontAlgn="b"/>
            <a:r>
              <a:rPr lang="en-GB" baseline="0">
                <a:solidFill>
                  <a:schemeClr val="bg1"/>
                </a:solidFill>
              </a:rPr>
              <a:t>Click to edit two line Master headline</a:t>
            </a:r>
          </a:p>
        </p:txBody>
      </p:sp>
      <p:sp>
        <p:nvSpPr>
          <p:cNvPr id="13" name="Text Placeholder 4">
            <a:extLst>
              <a:ext uri="{FF2B5EF4-FFF2-40B4-BE49-F238E27FC236}">
                <a16:creationId xmlns:a16="http://schemas.microsoft.com/office/drawing/2014/main" id="{3DE98918-048B-6CB6-0181-CA3A2F2E282C}"/>
              </a:ext>
            </a:extLst>
          </p:cNvPr>
          <p:cNvSpPr>
            <a:spLocks noGrp="1"/>
          </p:cNvSpPr>
          <p:nvPr>
            <p:ph type="body" sz="quarter" idx="13" hasCustomPrompt="1"/>
          </p:nvPr>
        </p:nvSpPr>
        <p:spPr>
          <a:xfrm>
            <a:off x="4916324" y="1731957"/>
            <a:ext cx="3954300" cy="1158745"/>
          </a:xfrm>
          <a:prstGeom prst="rect">
            <a:avLst/>
          </a:prstGeom>
        </p:spPr>
        <p:txBody>
          <a:bodyPr anchor="t"/>
          <a:lstStyle>
            <a:lvl1pPr marL="0" indent="0">
              <a:spcBef>
                <a:spcPts val="0"/>
              </a:spcBef>
              <a:buFontTx/>
              <a:buNone/>
              <a:defRPr sz="1800">
                <a:solidFill>
                  <a:schemeClr val="bg1"/>
                </a:solidFill>
                <a:latin typeface="Rubik Medium" panose="02000604000000020004" pitchFamily="2" charset="-79"/>
                <a:cs typeface="Rubik Medium" panose="02000604000000020004" pitchFamily="2" charset="-79"/>
              </a:defRPr>
            </a:lvl1pPr>
          </a:lstStyle>
          <a:p>
            <a:pPr fontAlgn="b"/>
            <a:r>
              <a:rPr lang="en-GB" baseline="0">
                <a:solidFill>
                  <a:schemeClr val="bg1"/>
                </a:solidFill>
              </a:rPr>
              <a:t>Click to edit two line subhead to add further information</a:t>
            </a:r>
          </a:p>
        </p:txBody>
      </p:sp>
      <p:sp>
        <p:nvSpPr>
          <p:cNvPr id="3" name="Picture Placeholder 9">
            <a:extLst>
              <a:ext uri="{FF2B5EF4-FFF2-40B4-BE49-F238E27FC236}">
                <a16:creationId xmlns:a16="http://schemas.microsoft.com/office/drawing/2014/main" id="{C0AC9018-4835-A2B6-8E88-30138233CFAD}"/>
              </a:ext>
            </a:extLst>
          </p:cNvPr>
          <p:cNvSpPr>
            <a:spLocks noGrp="1"/>
          </p:cNvSpPr>
          <p:nvPr>
            <p:ph type="pic" sz="quarter" idx="10"/>
          </p:nvPr>
        </p:nvSpPr>
        <p:spPr>
          <a:xfrm>
            <a:off x="1" y="-13848"/>
            <a:ext cx="4504076" cy="6882961"/>
          </a:xfrm>
          <a:custGeom>
            <a:avLst/>
            <a:gdLst>
              <a:gd name="connsiteX0" fmla="*/ 0 w 4572000"/>
              <a:gd name="connsiteY0" fmla="*/ 0 h 6882961"/>
              <a:gd name="connsiteX1" fmla="*/ 4572000 w 4572000"/>
              <a:gd name="connsiteY1" fmla="*/ 0 h 6882961"/>
              <a:gd name="connsiteX2" fmla="*/ 4572000 w 4572000"/>
              <a:gd name="connsiteY2" fmla="*/ 6882961 h 6882961"/>
              <a:gd name="connsiteX3" fmla="*/ 0 w 4572000"/>
              <a:gd name="connsiteY3" fmla="*/ 6882961 h 6882961"/>
              <a:gd name="connsiteX4" fmla="*/ 0 w 4572000"/>
              <a:gd name="connsiteY4" fmla="*/ 0 h 6882961"/>
              <a:gd name="connsiteX0" fmla="*/ 0 w 4572000"/>
              <a:gd name="connsiteY0" fmla="*/ 0 h 6882961"/>
              <a:gd name="connsiteX1" fmla="*/ 4283901 w 4572000"/>
              <a:gd name="connsiteY1" fmla="*/ 12526 h 6882961"/>
              <a:gd name="connsiteX2" fmla="*/ 4572000 w 4572000"/>
              <a:gd name="connsiteY2" fmla="*/ 6882961 h 6882961"/>
              <a:gd name="connsiteX3" fmla="*/ 0 w 4572000"/>
              <a:gd name="connsiteY3" fmla="*/ 6882961 h 6882961"/>
              <a:gd name="connsiteX4" fmla="*/ 0 w 4572000"/>
              <a:gd name="connsiteY4" fmla="*/ 0 h 6882961"/>
              <a:gd name="connsiteX0" fmla="*/ 0 w 4283901"/>
              <a:gd name="connsiteY0" fmla="*/ 0 h 6889224"/>
              <a:gd name="connsiteX1" fmla="*/ 4283901 w 4283901"/>
              <a:gd name="connsiteY1" fmla="*/ 12526 h 6889224"/>
              <a:gd name="connsiteX2" fmla="*/ 4133589 w 4283901"/>
              <a:gd name="connsiteY2" fmla="*/ 6889224 h 6889224"/>
              <a:gd name="connsiteX3" fmla="*/ 0 w 4283901"/>
              <a:gd name="connsiteY3" fmla="*/ 6882961 h 6889224"/>
              <a:gd name="connsiteX4" fmla="*/ 0 w 4283901"/>
              <a:gd name="connsiteY4" fmla="*/ 0 h 6889224"/>
              <a:gd name="connsiteX0" fmla="*/ 0 w 4429496"/>
              <a:gd name="connsiteY0" fmla="*/ 0 h 6889224"/>
              <a:gd name="connsiteX1" fmla="*/ 4283901 w 4429496"/>
              <a:gd name="connsiteY1" fmla="*/ 12526 h 6889224"/>
              <a:gd name="connsiteX2" fmla="*/ 4133589 w 4429496"/>
              <a:gd name="connsiteY2" fmla="*/ 6889224 h 6889224"/>
              <a:gd name="connsiteX3" fmla="*/ 0 w 4429496"/>
              <a:gd name="connsiteY3" fmla="*/ 6882961 h 6889224"/>
              <a:gd name="connsiteX4" fmla="*/ 0 w 4429496"/>
              <a:gd name="connsiteY4" fmla="*/ 0 h 6889224"/>
              <a:gd name="connsiteX0" fmla="*/ 0 w 4492859"/>
              <a:gd name="connsiteY0" fmla="*/ 0 h 6889224"/>
              <a:gd name="connsiteX1" fmla="*/ 4283901 w 4492859"/>
              <a:gd name="connsiteY1" fmla="*/ 12526 h 6889224"/>
              <a:gd name="connsiteX2" fmla="*/ 4133589 w 4492859"/>
              <a:gd name="connsiteY2" fmla="*/ 6889224 h 6889224"/>
              <a:gd name="connsiteX3" fmla="*/ 0 w 4492859"/>
              <a:gd name="connsiteY3" fmla="*/ 6882961 h 6889224"/>
              <a:gd name="connsiteX4" fmla="*/ 0 w 4492859"/>
              <a:gd name="connsiteY4" fmla="*/ 0 h 6889224"/>
              <a:gd name="connsiteX0" fmla="*/ 0 w 4501193"/>
              <a:gd name="connsiteY0" fmla="*/ 0 h 6889224"/>
              <a:gd name="connsiteX1" fmla="*/ 4302690 w 4501193"/>
              <a:gd name="connsiteY1" fmla="*/ 12526 h 6889224"/>
              <a:gd name="connsiteX2" fmla="*/ 4133589 w 4501193"/>
              <a:gd name="connsiteY2" fmla="*/ 6889224 h 6889224"/>
              <a:gd name="connsiteX3" fmla="*/ 0 w 4501193"/>
              <a:gd name="connsiteY3" fmla="*/ 6882961 h 6889224"/>
              <a:gd name="connsiteX4" fmla="*/ 0 w 4501193"/>
              <a:gd name="connsiteY4" fmla="*/ 0 h 6889224"/>
              <a:gd name="connsiteX0" fmla="*/ 0 w 4511648"/>
              <a:gd name="connsiteY0" fmla="*/ 0 h 6895487"/>
              <a:gd name="connsiteX1" fmla="*/ 4302690 w 4511648"/>
              <a:gd name="connsiteY1" fmla="*/ 12526 h 6895487"/>
              <a:gd name="connsiteX2" fmla="*/ 4152378 w 4511648"/>
              <a:gd name="connsiteY2" fmla="*/ 6895487 h 6895487"/>
              <a:gd name="connsiteX3" fmla="*/ 0 w 4511648"/>
              <a:gd name="connsiteY3" fmla="*/ 6882961 h 6895487"/>
              <a:gd name="connsiteX4" fmla="*/ 0 w 4511648"/>
              <a:gd name="connsiteY4" fmla="*/ 0 h 6895487"/>
              <a:gd name="connsiteX0" fmla="*/ 0 w 4504076"/>
              <a:gd name="connsiteY0" fmla="*/ 0 h 6895487"/>
              <a:gd name="connsiteX1" fmla="*/ 4302690 w 4504076"/>
              <a:gd name="connsiteY1" fmla="*/ 12526 h 6895487"/>
              <a:gd name="connsiteX2" fmla="*/ 4152378 w 4504076"/>
              <a:gd name="connsiteY2" fmla="*/ 6895487 h 6895487"/>
              <a:gd name="connsiteX3" fmla="*/ 0 w 4504076"/>
              <a:gd name="connsiteY3" fmla="*/ 6882961 h 6895487"/>
              <a:gd name="connsiteX4" fmla="*/ 0 w 4504076"/>
              <a:gd name="connsiteY4" fmla="*/ 0 h 6895487"/>
              <a:gd name="connsiteX0" fmla="*/ 0 w 4504076"/>
              <a:gd name="connsiteY0" fmla="*/ 0 h 6882961"/>
              <a:gd name="connsiteX1" fmla="*/ 4302690 w 4504076"/>
              <a:gd name="connsiteY1" fmla="*/ 12526 h 6882961"/>
              <a:gd name="connsiteX2" fmla="*/ 4152378 w 4504076"/>
              <a:gd name="connsiteY2" fmla="*/ 6882961 h 6882961"/>
              <a:gd name="connsiteX3" fmla="*/ 0 w 4504076"/>
              <a:gd name="connsiteY3" fmla="*/ 6882961 h 6882961"/>
              <a:gd name="connsiteX4" fmla="*/ 0 w 4504076"/>
              <a:gd name="connsiteY4" fmla="*/ 0 h 68829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504076" h="6882961">
                <a:moveTo>
                  <a:pt x="0" y="0"/>
                </a:moveTo>
                <a:lnTo>
                  <a:pt x="4302690" y="12526"/>
                </a:lnTo>
                <a:cubicBezTo>
                  <a:pt x="4459266" y="1709773"/>
                  <a:pt x="4728575" y="4766092"/>
                  <a:pt x="4152378" y="6882961"/>
                </a:cubicBezTo>
                <a:lnTo>
                  <a:pt x="0" y="6882961"/>
                </a:lnTo>
                <a:lnTo>
                  <a:pt x="0" y="0"/>
                </a:lnTo>
                <a:close/>
              </a:path>
            </a:pathLst>
          </a:custGeom>
        </p:spPr>
        <p:txBody>
          <a:bodyPr/>
          <a:lstStyle/>
          <a:p>
            <a:r>
              <a:rPr lang="en-US"/>
              <a:t>Click icon to add picture</a:t>
            </a:r>
            <a:endParaRPr lang="en-GB"/>
          </a:p>
        </p:txBody>
      </p:sp>
      <p:pic>
        <p:nvPicPr>
          <p:cNvPr id="4" name="Picture 3">
            <a:extLst>
              <a:ext uri="{FF2B5EF4-FFF2-40B4-BE49-F238E27FC236}">
                <a16:creationId xmlns:a16="http://schemas.microsoft.com/office/drawing/2014/main" id="{29C5601B-1959-95C5-EF0F-1B3E04057D1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956038" y="5988289"/>
            <a:ext cx="2013615" cy="602434"/>
          </a:xfrm>
          <a:prstGeom prst="rect">
            <a:avLst/>
          </a:prstGeom>
        </p:spPr>
      </p:pic>
    </p:spTree>
    <p:extLst>
      <p:ext uri="{BB962C8B-B14F-4D97-AF65-F5344CB8AC3E}">
        <p14:creationId xmlns:p14="http://schemas.microsoft.com/office/powerpoint/2010/main" val="71967175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2_Custom Layout">
    <p:spTree>
      <p:nvGrpSpPr>
        <p:cNvPr id="1" name=""/>
        <p:cNvGrpSpPr/>
        <p:nvPr/>
      </p:nvGrpSpPr>
      <p:grpSpPr>
        <a:xfrm>
          <a:off x="0" y="0"/>
          <a:ext cx="0" cy="0"/>
          <a:chOff x="0" y="0"/>
          <a:chExt cx="0" cy="0"/>
        </a:xfrm>
      </p:grpSpPr>
      <p:sp>
        <p:nvSpPr>
          <p:cNvPr id="2" name="Rectangle 7">
            <a:extLst>
              <a:ext uri="{FF2B5EF4-FFF2-40B4-BE49-F238E27FC236}">
                <a16:creationId xmlns:a16="http://schemas.microsoft.com/office/drawing/2014/main" id="{CEE476F2-61EB-CEB1-73B4-2DA78C1C4B93}"/>
              </a:ext>
            </a:extLst>
          </p:cNvPr>
          <p:cNvSpPr/>
          <p:nvPr/>
        </p:nvSpPr>
        <p:spPr>
          <a:xfrm>
            <a:off x="4609576" y="-7586"/>
            <a:ext cx="4540685" cy="3973632"/>
          </a:xfrm>
          <a:custGeom>
            <a:avLst/>
            <a:gdLst>
              <a:gd name="connsiteX0" fmla="*/ 0 w 4521896"/>
              <a:gd name="connsiteY0" fmla="*/ 0 h 3965568"/>
              <a:gd name="connsiteX1" fmla="*/ 4521896 w 4521896"/>
              <a:gd name="connsiteY1" fmla="*/ 0 h 3965568"/>
              <a:gd name="connsiteX2" fmla="*/ 4521896 w 4521896"/>
              <a:gd name="connsiteY2" fmla="*/ 3965568 h 3965568"/>
              <a:gd name="connsiteX3" fmla="*/ 0 w 4521896"/>
              <a:gd name="connsiteY3" fmla="*/ 3965568 h 3965568"/>
              <a:gd name="connsiteX4" fmla="*/ 0 w 4521896"/>
              <a:gd name="connsiteY4" fmla="*/ 0 h 3965568"/>
              <a:gd name="connsiteX0" fmla="*/ 0 w 4521896"/>
              <a:gd name="connsiteY0" fmla="*/ 0 h 3965568"/>
              <a:gd name="connsiteX1" fmla="*/ 4521896 w 4521896"/>
              <a:gd name="connsiteY1" fmla="*/ 0 h 3965568"/>
              <a:gd name="connsiteX2" fmla="*/ 4503107 w 4521896"/>
              <a:gd name="connsiteY2" fmla="*/ 3765151 h 3965568"/>
              <a:gd name="connsiteX3" fmla="*/ 0 w 4521896"/>
              <a:gd name="connsiteY3" fmla="*/ 3965568 h 3965568"/>
              <a:gd name="connsiteX4" fmla="*/ 0 w 4521896"/>
              <a:gd name="connsiteY4" fmla="*/ 0 h 3965568"/>
              <a:gd name="connsiteX0" fmla="*/ 0 w 4546948"/>
              <a:gd name="connsiteY0" fmla="*/ 0 h 3965568"/>
              <a:gd name="connsiteX1" fmla="*/ 4521896 w 4546948"/>
              <a:gd name="connsiteY1" fmla="*/ 0 h 3965568"/>
              <a:gd name="connsiteX2" fmla="*/ 4546948 w 4546948"/>
              <a:gd name="connsiteY2" fmla="*/ 3840307 h 3965568"/>
              <a:gd name="connsiteX3" fmla="*/ 0 w 4546948"/>
              <a:gd name="connsiteY3" fmla="*/ 3965568 h 3965568"/>
              <a:gd name="connsiteX4" fmla="*/ 0 w 4546948"/>
              <a:gd name="connsiteY4" fmla="*/ 0 h 3965568"/>
              <a:gd name="connsiteX0" fmla="*/ 0 w 4546948"/>
              <a:gd name="connsiteY0" fmla="*/ 0 h 3965568"/>
              <a:gd name="connsiteX1" fmla="*/ 4521896 w 4546948"/>
              <a:gd name="connsiteY1" fmla="*/ 0 h 3965568"/>
              <a:gd name="connsiteX2" fmla="*/ 4546948 w 4546948"/>
              <a:gd name="connsiteY2" fmla="*/ 3840307 h 3965568"/>
              <a:gd name="connsiteX3" fmla="*/ 0 w 4546948"/>
              <a:gd name="connsiteY3" fmla="*/ 3965568 h 3965568"/>
              <a:gd name="connsiteX4" fmla="*/ 0 w 4546948"/>
              <a:gd name="connsiteY4" fmla="*/ 0 h 3965568"/>
              <a:gd name="connsiteX0" fmla="*/ 0 w 4546948"/>
              <a:gd name="connsiteY0" fmla="*/ 0 h 3967038"/>
              <a:gd name="connsiteX1" fmla="*/ 4521896 w 4546948"/>
              <a:gd name="connsiteY1" fmla="*/ 0 h 3967038"/>
              <a:gd name="connsiteX2" fmla="*/ 4546948 w 4546948"/>
              <a:gd name="connsiteY2" fmla="*/ 3840307 h 3967038"/>
              <a:gd name="connsiteX3" fmla="*/ 0 w 4546948"/>
              <a:gd name="connsiteY3" fmla="*/ 3965568 h 3967038"/>
              <a:gd name="connsiteX4" fmla="*/ 0 w 4546948"/>
              <a:gd name="connsiteY4" fmla="*/ 0 h 3967038"/>
              <a:gd name="connsiteX0" fmla="*/ 0 w 4546948"/>
              <a:gd name="connsiteY0" fmla="*/ 0 h 3967038"/>
              <a:gd name="connsiteX1" fmla="*/ 4528159 w 4546948"/>
              <a:gd name="connsiteY1" fmla="*/ 12526 h 3967038"/>
              <a:gd name="connsiteX2" fmla="*/ 4546948 w 4546948"/>
              <a:gd name="connsiteY2" fmla="*/ 3840307 h 3967038"/>
              <a:gd name="connsiteX3" fmla="*/ 0 w 4546948"/>
              <a:gd name="connsiteY3" fmla="*/ 3965568 h 3967038"/>
              <a:gd name="connsiteX4" fmla="*/ 0 w 4546948"/>
              <a:gd name="connsiteY4" fmla="*/ 0 h 3967038"/>
              <a:gd name="connsiteX0" fmla="*/ 0 w 4546948"/>
              <a:gd name="connsiteY0" fmla="*/ 0 h 3967038"/>
              <a:gd name="connsiteX1" fmla="*/ 4515702 w 4546948"/>
              <a:gd name="connsiteY1" fmla="*/ 6274 h 3967038"/>
              <a:gd name="connsiteX2" fmla="*/ 4546948 w 4546948"/>
              <a:gd name="connsiteY2" fmla="*/ 3840307 h 3967038"/>
              <a:gd name="connsiteX3" fmla="*/ 0 w 4546948"/>
              <a:gd name="connsiteY3" fmla="*/ 3965568 h 3967038"/>
              <a:gd name="connsiteX4" fmla="*/ 0 w 4546948"/>
              <a:gd name="connsiteY4" fmla="*/ 0 h 3967038"/>
              <a:gd name="connsiteX0" fmla="*/ 0 w 4515805"/>
              <a:gd name="connsiteY0" fmla="*/ 0 h 3967126"/>
              <a:gd name="connsiteX1" fmla="*/ 4515702 w 4515805"/>
              <a:gd name="connsiteY1" fmla="*/ 6274 h 3967126"/>
              <a:gd name="connsiteX2" fmla="*/ 4515805 w 4515805"/>
              <a:gd name="connsiteY2" fmla="*/ 3846560 h 3967126"/>
              <a:gd name="connsiteX3" fmla="*/ 0 w 4515805"/>
              <a:gd name="connsiteY3" fmla="*/ 3965568 h 3967126"/>
              <a:gd name="connsiteX4" fmla="*/ 0 w 4515805"/>
              <a:gd name="connsiteY4" fmla="*/ 0 h 39671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515805" h="3967126">
                <a:moveTo>
                  <a:pt x="0" y="0"/>
                </a:moveTo>
                <a:lnTo>
                  <a:pt x="4515702" y="6274"/>
                </a:lnTo>
                <a:cubicBezTo>
                  <a:pt x="4515736" y="1286369"/>
                  <a:pt x="4515771" y="2566465"/>
                  <a:pt x="4515805" y="3846560"/>
                </a:cubicBezTo>
                <a:cubicBezTo>
                  <a:pt x="3000156" y="3888314"/>
                  <a:pt x="1991638" y="3980181"/>
                  <a:pt x="0" y="3965568"/>
                </a:cubicBezTo>
                <a:lnTo>
                  <a:pt x="0" y="0"/>
                </a:lnTo>
                <a:close/>
              </a:path>
            </a:pathLst>
          </a:custGeom>
          <a:solidFill>
            <a:srgbClr val="F392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8">
            <a:extLst>
              <a:ext uri="{FF2B5EF4-FFF2-40B4-BE49-F238E27FC236}">
                <a16:creationId xmlns:a16="http://schemas.microsoft.com/office/drawing/2014/main" id="{FAA344DE-C57A-A876-59CF-4B077B0203CC}"/>
              </a:ext>
            </a:extLst>
          </p:cNvPr>
          <p:cNvSpPr/>
          <p:nvPr/>
        </p:nvSpPr>
        <p:spPr>
          <a:xfrm rot="16200000">
            <a:off x="1050789" y="3053926"/>
            <a:ext cx="6882961" cy="747897"/>
          </a:xfrm>
          <a:custGeom>
            <a:avLst/>
            <a:gdLst>
              <a:gd name="connsiteX0" fmla="*/ 0 w 9550400"/>
              <a:gd name="connsiteY0" fmla="*/ 0 h 316753"/>
              <a:gd name="connsiteX1" fmla="*/ 9550400 w 9550400"/>
              <a:gd name="connsiteY1" fmla="*/ 0 h 316753"/>
              <a:gd name="connsiteX2" fmla="*/ 9550400 w 9550400"/>
              <a:gd name="connsiteY2" fmla="*/ 316753 h 316753"/>
              <a:gd name="connsiteX3" fmla="*/ 0 w 9550400"/>
              <a:gd name="connsiteY3" fmla="*/ 316753 h 316753"/>
              <a:gd name="connsiteX4" fmla="*/ 0 w 9550400"/>
              <a:gd name="connsiteY4" fmla="*/ 0 h 316753"/>
              <a:gd name="connsiteX0" fmla="*/ 0 w 9550400"/>
              <a:gd name="connsiteY0" fmla="*/ 0 h 1655482"/>
              <a:gd name="connsiteX1" fmla="*/ 9550400 w 9550400"/>
              <a:gd name="connsiteY1" fmla="*/ 0 h 1655482"/>
              <a:gd name="connsiteX2" fmla="*/ 9550400 w 9550400"/>
              <a:gd name="connsiteY2" fmla="*/ 316753 h 1655482"/>
              <a:gd name="connsiteX3" fmla="*/ 304800 w 9550400"/>
              <a:gd name="connsiteY3" fmla="*/ 1655482 h 1655482"/>
              <a:gd name="connsiteX4" fmla="*/ 0 w 9550400"/>
              <a:gd name="connsiteY4" fmla="*/ 0 h 1655482"/>
              <a:gd name="connsiteX0" fmla="*/ 262965 w 9245600"/>
              <a:gd name="connsiteY0" fmla="*/ 1069788 h 1655482"/>
              <a:gd name="connsiteX1" fmla="*/ 9245600 w 9245600"/>
              <a:gd name="connsiteY1" fmla="*/ 0 h 1655482"/>
              <a:gd name="connsiteX2" fmla="*/ 9245600 w 9245600"/>
              <a:gd name="connsiteY2" fmla="*/ 316753 h 1655482"/>
              <a:gd name="connsiteX3" fmla="*/ 0 w 9245600"/>
              <a:gd name="connsiteY3" fmla="*/ 1655482 h 1655482"/>
              <a:gd name="connsiteX4" fmla="*/ 262965 w 9245600"/>
              <a:gd name="connsiteY4" fmla="*/ 1069788 h 1655482"/>
              <a:gd name="connsiteX0" fmla="*/ 0 w 9251576"/>
              <a:gd name="connsiteY0" fmla="*/ 1410447 h 1655482"/>
              <a:gd name="connsiteX1" fmla="*/ 9251576 w 9251576"/>
              <a:gd name="connsiteY1" fmla="*/ 0 h 1655482"/>
              <a:gd name="connsiteX2" fmla="*/ 9251576 w 9251576"/>
              <a:gd name="connsiteY2" fmla="*/ 316753 h 1655482"/>
              <a:gd name="connsiteX3" fmla="*/ 5976 w 9251576"/>
              <a:gd name="connsiteY3" fmla="*/ 1655482 h 1655482"/>
              <a:gd name="connsiteX4" fmla="*/ 0 w 9251576"/>
              <a:gd name="connsiteY4" fmla="*/ 1410447 h 1655482"/>
              <a:gd name="connsiteX0" fmla="*/ 0 w 9251576"/>
              <a:gd name="connsiteY0" fmla="*/ 1410447 h 1810870"/>
              <a:gd name="connsiteX1" fmla="*/ 9251576 w 9251576"/>
              <a:gd name="connsiteY1" fmla="*/ 0 h 1810870"/>
              <a:gd name="connsiteX2" fmla="*/ 9161929 w 9251576"/>
              <a:gd name="connsiteY2" fmla="*/ 1810870 h 1810870"/>
              <a:gd name="connsiteX3" fmla="*/ 5976 w 9251576"/>
              <a:gd name="connsiteY3" fmla="*/ 1655482 h 1810870"/>
              <a:gd name="connsiteX4" fmla="*/ 0 w 9251576"/>
              <a:gd name="connsiteY4" fmla="*/ 1410447 h 1810870"/>
              <a:gd name="connsiteX0" fmla="*/ 0 w 9161929"/>
              <a:gd name="connsiteY0" fmla="*/ 0 h 400423"/>
              <a:gd name="connsiteX1" fmla="*/ 9161929 w 9161929"/>
              <a:gd name="connsiteY1" fmla="*/ 95623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9976 w 9161929"/>
              <a:gd name="connsiteY1" fmla="*/ 19124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1957 h 402380"/>
              <a:gd name="connsiteX1" fmla="*/ 9144000 w 9161929"/>
              <a:gd name="connsiteY1" fmla="*/ 109533 h 402380"/>
              <a:gd name="connsiteX2" fmla="*/ 9161929 w 9161929"/>
              <a:gd name="connsiteY2" fmla="*/ 402380 h 402380"/>
              <a:gd name="connsiteX3" fmla="*/ 5976 w 9161929"/>
              <a:gd name="connsiteY3" fmla="*/ 246992 h 402380"/>
              <a:gd name="connsiteX4" fmla="*/ 0 w 9161929"/>
              <a:gd name="connsiteY4" fmla="*/ 1957 h 402380"/>
              <a:gd name="connsiteX0" fmla="*/ 0 w 9161929"/>
              <a:gd name="connsiteY0" fmla="*/ 2559 h 402982"/>
              <a:gd name="connsiteX1" fmla="*/ 9144000 w 9161929"/>
              <a:gd name="connsiteY1" fmla="*/ 110135 h 402982"/>
              <a:gd name="connsiteX2" fmla="*/ 9161929 w 9161929"/>
              <a:gd name="connsiteY2" fmla="*/ 402982 h 402982"/>
              <a:gd name="connsiteX3" fmla="*/ 5976 w 9161929"/>
              <a:gd name="connsiteY3" fmla="*/ 247594 h 402982"/>
              <a:gd name="connsiteX4" fmla="*/ 0 w 9161929"/>
              <a:gd name="connsiteY4" fmla="*/ 2559 h 402982"/>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41652"/>
              <a:gd name="connsiteX1" fmla="*/ 9144000 w 9161929"/>
              <a:gd name="connsiteY1" fmla="*/ 107576 h 441652"/>
              <a:gd name="connsiteX2" fmla="*/ 9161929 w 9161929"/>
              <a:gd name="connsiteY2" fmla="*/ 400423 h 441652"/>
              <a:gd name="connsiteX3" fmla="*/ 5976 w 9161929"/>
              <a:gd name="connsiteY3" fmla="*/ 245035 h 441652"/>
              <a:gd name="connsiteX4" fmla="*/ 0 w 9161929"/>
              <a:gd name="connsiteY4" fmla="*/ 0 h 441652"/>
              <a:gd name="connsiteX0" fmla="*/ 0 w 9161929"/>
              <a:gd name="connsiteY0" fmla="*/ 0 h 472675"/>
              <a:gd name="connsiteX1" fmla="*/ 9144000 w 9161929"/>
              <a:gd name="connsiteY1" fmla="*/ 107576 h 472675"/>
              <a:gd name="connsiteX2" fmla="*/ 9161929 w 9161929"/>
              <a:gd name="connsiteY2" fmla="*/ 400423 h 472675"/>
              <a:gd name="connsiteX3" fmla="*/ 5976 w 9161929"/>
              <a:gd name="connsiteY3" fmla="*/ 245035 h 472675"/>
              <a:gd name="connsiteX4" fmla="*/ 0 w 9161929"/>
              <a:gd name="connsiteY4" fmla="*/ 0 h 472675"/>
              <a:gd name="connsiteX0" fmla="*/ 0 w 9161929"/>
              <a:gd name="connsiteY0" fmla="*/ 0 h 465200"/>
              <a:gd name="connsiteX1" fmla="*/ 9144000 w 9161929"/>
              <a:gd name="connsiteY1" fmla="*/ 107576 h 465200"/>
              <a:gd name="connsiteX2" fmla="*/ 9161929 w 9161929"/>
              <a:gd name="connsiteY2" fmla="*/ 400423 h 465200"/>
              <a:gd name="connsiteX3" fmla="*/ 5976 w 9161929"/>
              <a:gd name="connsiteY3" fmla="*/ 245035 h 465200"/>
              <a:gd name="connsiteX4" fmla="*/ 0 w 9161929"/>
              <a:gd name="connsiteY4" fmla="*/ 0 h 465200"/>
              <a:gd name="connsiteX0" fmla="*/ 0 w 9149976"/>
              <a:gd name="connsiteY0" fmla="*/ 0 h 430862"/>
              <a:gd name="connsiteX1" fmla="*/ 9144000 w 9149976"/>
              <a:gd name="connsiteY1" fmla="*/ 107576 h 430862"/>
              <a:gd name="connsiteX2" fmla="*/ 9149976 w 9149976"/>
              <a:gd name="connsiteY2" fmla="*/ 351858 h 430862"/>
              <a:gd name="connsiteX3" fmla="*/ 5976 w 9149976"/>
              <a:gd name="connsiteY3" fmla="*/ 245035 h 430862"/>
              <a:gd name="connsiteX4" fmla="*/ 0 w 9149976"/>
              <a:gd name="connsiteY4" fmla="*/ 0 h 430862"/>
              <a:gd name="connsiteX0" fmla="*/ 0 w 9155952"/>
              <a:gd name="connsiteY0" fmla="*/ 0 h 430862"/>
              <a:gd name="connsiteX1" fmla="*/ 9155952 w 9155952"/>
              <a:gd name="connsiteY1" fmla="*/ 107576 h 430862"/>
              <a:gd name="connsiteX2" fmla="*/ 9149976 w 9155952"/>
              <a:gd name="connsiteY2" fmla="*/ 351858 h 430862"/>
              <a:gd name="connsiteX3" fmla="*/ 5976 w 9155952"/>
              <a:gd name="connsiteY3" fmla="*/ 245035 h 430862"/>
              <a:gd name="connsiteX4" fmla="*/ 0 w 9155952"/>
              <a:gd name="connsiteY4" fmla="*/ 0 h 430862"/>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35488"/>
              <a:gd name="connsiteX1" fmla="*/ 9155952 w 9155952"/>
              <a:gd name="connsiteY1" fmla="*/ 107576 h 435488"/>
              <a:gd name="connsiteX2" fmla="*/ 9149976 w 9155952"/>
              <a:gd name="connsiteY2" fmla="*/ 351858 h 435488"/>
              <a:gd name="connsiteX3" fmla="*/ 5976 w 9155952"/>
              <a:gd name="connsiteY3" fmla="*/ 245035 h 435488"/>
              <a:gd name="connsiteX4" fmla="*/ 0 w 9155952"/>
              <a:gd name="connsiteY4" fmla="*/ 0 h 435488"/>
              <a:gd name="connsiteX0" fmla="*/ 0 w 9155952"/>
              <a:gd name="connsiteY0" fmla="*/ 0 h 413457"/>
              <a:gd name="connsiteX1" fmla="*/ 9155952 w 9155952"/>
              <a:gd name="connsiteY1" fmla="*/ 107576 h 413457"/>
              <a:gd name="connsiteX2" fmla="*/ 9149976 w 9155952"/>
              <a:gd name="connsiteY2" fmla="*/ 351858 h 413457"/>
              <a:gd name="connsiteX3" fmla="*/ 5976 w 9155952"/>
              <a:gd name="connsiteY3" fmla="*/ 245035 h 413457"/>
              <a:gd name="connsiteX4" fmla="*/ 0 w 9155952"/>
              <a:gd name="connsiteY4" fmla="*/ 0 h 413457"/>
              <a:gd name="connsiteX0" fmla="*/ 0 w 9155952"/>
              <a:gd name="connsiteY0" fmla="*/ 0 h 351858"/>
              <a:gd name="connsiteX1" fmla="*/ 9155952 w 9155952"/>
              <a:gd name="connsiteY1" fmla="*/ 107576 h 351858"/>
              <a:gd name="connsiteX2" fmla="*/ 9149976 w 9155952"/>
              <a:gd name="connsiteY2" fmla="*/ 351858 h 351858"/>
              <a:gd name="connsiteX3" fmla="*/ 5976 w 9155952"/>
              <a:gd name="connsiteY3" fmla="*/ 245035 h 351858"/>
              <a:gd name="connsiteX4" fmla="*/ 0 w 9155952"/>
              <a:gd name="connsiteY4" fmla="*/ 0 h 351858"/>
              <a:gd name="connsiteX0" fmla="*/ 0 w 9155952"/>
              <a:gd name="connsiteY0" fmla="*/ 0 h 408476"/>
              <a:gd name="connsiteX1" fmla="*/ 9155952 w 9155952"/>
              <a:gd name="connsiteY1" fmla="*/ 107576 h 408476"/>
              <a:gd name="connsiteX2" fmla="*/ 9149976 w 9155952"/>
              <a:gd name="connsiteY2" fmla="*/ 351858 h 408476"/>
              <a:gd name="connsiteX3" fmla="*/ 5976 w 9155952"/>
              <a:gd name="connsiteY3" fmla="*/ 245035 h 408476"/>
              <a:gd name="connsiteX4" fmla="*/ 0 w 9155952"/>
              <a:gd name="connsiteY4" fmla="*/ 0 h 408476"/>
              <a:gd name="connsiteX0" fmla="*/ 0 w 9155952"/>
              <a:gd name="connsiteY0" fmla="*/ 0 h 436223"/>
              <a:gd name="connsiteX1" fmla="*/ 9155952 w 9155952"/>
              <a:gd name="connsiteY1" fmla="*/ 107576 h 436223"/>
              <a:gd name="connsiteX2" fmla="*/ 9149976 w 9155952"/>
              <a:gd name="connsiteY2" fmla="*/ 351858 h 436223"/>
              <a:gd name="connsiteX3" fmla="*/ 5976 w 9155952"/>
              <a:gd name="connsiteY3" fmla="*/ 245035 h 436223"/>
              <a:gd name="connsiteX4" fmla="*/ 0 w 9155952"/>
              <a:gd name="connsiteY4" fmla="*/ 0 h 436223"/>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49976"/>
              <a:gd name="connsiteY0" fmla="*/ 0 h 424791"/>
              <a:gd name="connsiteX1" fmla="*/ 9143999 w 9149976"/>
              <a:gd name="connsiteY1" fmla="*/ 152903 h 424791"/>
              <a:gd name="connsiteX2" fmla="*/ 9149976 w 9149976"/>
              <a:gd name="connsiteY2" fmla="*/ 351858 h 424791"/>
              <a:gd name="connsiteX3" fmla="*/ 5976 w 9149976"/>
              <a:gd name="connsiteY3" fmla="*/ 245035 h 424791"/>
              <a:gd name="connsiteX4" fmla="*/ 0 w 9149976"/>
              <a:gd name="connsiteY4" fmla="*/ 0 h 424791"/>
              <a:gd name="connsiteX0" fmla="*/ 0 w 9149976"/>
              <a:gd name="connsiteY0" fmla="*/ 0 h 424791"/>
              <a:gd name="connsiteX1" fmla="*/ 9143999 w 9149976"/>
              <a:gd name="connsiteY1" fmla="*/ 152903 h 424791"/>
              <a:gd name="connsiteX2" fmla="*/ 9149976 w 9149976"/>
              <a:gd name="connsiteY2" fmla="*/ 351858 h 424791"/>
              <a:gd name="connsiteX3" fmla="*/ 5976 w 9149976"/>
              <a:gd name="connsiteY3" fmla="*/ 245035 h 424791"/>
              <a:gd name="connsiteX4" fmla="*/ 0 w 9149976"/>
              <a:gd name="connsiteY4" fmla="*/ 0 h 424791"/>
              <a:gd name="connsiteX0" fmla="*/ 0 w 9161929"/>
              <a:gd name="connsiteY0" fmla="*/ 0 h 363276"/>
              <a:gd name="connsiteX1" fmla="*/ 9155952 w 9161929"/>
              <a:gd name="connsiteY1" fmla="*/ 91388 h 363276"/>
              <a:gd name="connsiteX2" fmla="*/ 9161929 w 9161929"/>
              <a:gd name="connsiteY2" fmla="*/ 290343 h 363276"/>
              <a:gd name="connsiteX3" fmla="*/ 17929 w 9161929"/>
              <a:gd name="connsiteY3" fmla="*/ 183520 h 363276"/>
              <a:gd name="connsiteX4" fmla="*/ 0 w 9161929"/>
              <a:gd name="connsiteY4" fmla="*/ 0 h 363276"/>
              <a:gd name="connsiteX0" fmla="*/ 0 w 9161929"/>
              <a:gd name="connsiteY0" fmla="*/ 0 h 363276"/>
              <a:gd name="connsiteX1" fmla="*/ 9155952 w 9161929"/>
              <a:gd name="connsiteY1" fmla="*/ 91388 h 363276"/>
              <a:gd name="connsiteX2" fmla="*/ 9161929 w 9161929"/>
              <a:gd name="connsiteY2" fmla="*/ 290343 h 363276"/>
              <a:gd name="connsiteX3" fmla="*/ 17929 w 9161929"/>
              <a:gd name="connsiteY3" fmla="*/ 183520 h 363276"/>
              <a:gd name="connsiteX4" fmla="*/ 0 w 9161929"/>
              <a:gd name="connsiteY4" fmla="*/ 0 h 363276"/>
              <a:gd name="connsiteX0" fmla="*/ 0 w 9173881"/>
              <a:gd name="connsiteY0" fmla="*/ 0 h 363276"/>
              <a:gd name="connsiteX1" fmla="*/ 9173881 w 9173881"/>
              <a:gd name="connsiteY1" fmla="*/ 91388 h 363276"/>
              <a:gd name="connsiteX2" fmla="*/ 9161929 w 9173881"/>
              <a:gd name="connsiteY2" fmla="*/ 290343 h 363276"/>
              <a:gd name="connsiteX3" fmla="*/ 17929 w 9173881"/>
              <a:gd name="connsiteY3" fmla="*/ 183520 h 363276"/>
              <a:gd name="connsiteX4" fmla="*/ 0 w 9173881"/>
              <a:gd name="connsiteY4" fmla="*/ 0 h 363276"/>
              <a:gd name="connsiteX0" fmla="*/ 0 w 9179858"/>
              <a:gd name="connsiteY0" fmla="*/ 0 h 363276"/>
              <a:gd name="connsiteX1" fmla="*/ 9173881 w 9179858"/>
              <a:gd name="connsiteY1" fmla="*/ 91388 h 363276"/>
              <a:gd name="connsiteX2" fmla="*/ 9179858 w 9179858"/>
              <a:gd name="connsiteY2" fmla="*/ 290343 h 363276"/>
              <a:gd name="connsiteX3" fmla="*/ 17929 w 9179858"/>
              <a:gd name="connsiteY3" fmla="*/ 183520 h 363276"/>
              <a:gd name="connsiteX4" fmla="*/ 0 w 9179858"/>
              <a:gd name="connsiteY4" fmla="*/ 0 h 363276"/>
              <a:gd name="connsiteX0" fmla="*/ 5977 w 9185835"/>
              <a:gd name="connsiteY0" fmla="*/ 0 h 364280"/>
              <a:gd name="connsiteX1" fmla="*/ 9179858 w 9185835"/>
              <a:gd name="connsiteY1" fmla="*/ 91388 h 364280"/>
              <a:gd name="connsiteX2" fmla="*/ 9185835 w 9185835"/>
              <a:gd name="connsiteY2" fmla="*/ 290343 h 364280"/>
              <a:gd name="connsiteX3" fmla="*/ 0 w 9185835"/>
              <a:gd name="connsiteY3" fmla="*/ 186758 h 364280"/>
              <a:gd name="connsiteX4" fmla="*/ 5977 w 9185835"/>
              <a:gd name="connsiteY4" fmla="*/ 0 h 364280"/>
              <a:gd name="connsiteX0" fmla="*/ 5977 w 9189517"/>
              <a:gd name="connsiteY0" fmla="*/ 0 h 364280"/>
              <a:gd name="connsiteX1" fmla="*/ 9189517 w 9189517"/>
              <a:gd name="connsiteY1" fmla="*/ 93995 h 364280"/>
              <a:gd name="connsiteX2" fmla="*/ 9185835 w 9189517"/>
              <a:gd name="connsiteY2" fmla="*/ 290343 h 364280"/>
              <a:gd name="connsiteX3" fmla="*/ 0 w 9189517"/>
              <a:gd name="connsiteY3" fmla="*/ 186758 h 364280"/>
              <a:gd name="connsiteX4" fmla="*/ 5977 w 9189517"/>
              <a:gd name="connsiteY4" fmla="*/ 0 h 364280"/>
              <a:gd name="connsiteX0" fmla="*/ 33614 w 9217154"/>
              <a:gd name="connsiteY0" fmla="*/ 0 h 364280"/>
              <a:gd name="connsiteX1" fmla="*/ 9217154 w 9217154"/>
              <a:gd name="connsiteY1" fmla="*/ 93995 h 364280"/>
              <a:gd name="connsiteX2" fmla="*/ 9213472 w 9217154"/>
              <a:gd name="connsiteY2" fmla="*/ 290343 h 364280"/>
              <a:gd name="connsiteX3" fmla="*/ 0 w 9217154"/>
              <a:gd name="connsiteY3" fmla="*/ 186758 h 364280"/>
              <a:gd name="connsiteX4" fmla="*/ 33614 w 9217154"/>
              <a:gd name="connsiteY4" fmla="*/ 0 h 364280"/>
              <a:gd name="connsiteX0" fmla="*/ 0 w 9220391"/>
              <a:gd name="connsiteY0" fmla="*/ 0 h 364280"/>
              <a:gd name="connsiteX1" fmla="*/ 9220391 w 9220391"/>
              <a:gd name="connsiteY1" fmla="*/ 93995 h 364280"/>
              <a:gd name="connsiteX2" fmla="*/ 9216709 w 9220391"/>
              <a:gd name="connsiteY2" fmla="*/ 290343 h 364280"/>
              <a:gd name="connsiteX3" fmla="*/ 3237 w 9220391"/>
              <a:gd name="connsiteY3" fmla="*/ 186758 h 364280"/>
              <a:gd name="connsiteX4" fmla="*/ 0 w 9220391"/>
              <a:gd name="connsiteY4" fmla="*/ 0 h 364280"/>
              <a:gd name="connsiteX0" fmla="*/ 15189 w 9235580"/>
              <a:gd name="connsiteY0" fmla="*/ 0 h 391869"/>
              <a:gd name="connsiteX1" fmla="*/ 9235580 w 9235580"/>
              <a:gd name="connsiteY1" fmla="*/ 93995 h 391869"/>
              <a:gd name="connsiteX2" fmla="*/ 9231898 w 9235580"/>
              <a:gd name="connsiteY2" fmla="*/ 290343 h 391869"/>
              <a:gd name="connsiteX3" fmla="*/ 0 w 9235580"/>
              <a:gd name="connsiteY3" fmla="*/ 257525 h 391869"/>
              <a:gd name="connsiteX4" fmla="*/ 15189 w 9235580"/>
              <a:gd name="connsiteY4" fmla="*/ 0 h 391869"/>
              <a:gd name="connsiteX0" fmla="*/ 24402 w 9235580"/>
              <a:gd name="connsiteY0" fmla="*/ 0 h 388144"/>
              <a:gd name="connsiteX1" fmla="*/ 9235580 w 9235580"/>
              <a:gd name="connsiteY1" fmla="*/ 90270 h 388144"/>
              <a:gd name="connsiteX2" fmla="*/ 9231898 w 9235580"/>
              <a:gd name="connsiteY2" fmla="*/ 286618 h 388144"/>
              <a:gd name="connsiteX3" fmla="*/ 0 w 9235580"/>
              <a:gd name="connsiteY3" fmla="*/ 253800 h 388144"/>
              <a:gd name="connsiteX4" fmla="*/ 24402 w 9235580"/>
              <a:gd name="connsiteY4" fmla="*/ 0 h 388144"/>
              <a:gd name="connsiteX0" fmla="*/ 0 w 9211178"/>
              <a:gd name="connsiteY0" fmla="*/ 0 h 389918"/>
              <a:gd name="connsiteX1" fmla="*/ 9211178 w 9211178"/>
              <a:gd name="connsiteY1" fmla="*/ 90270 h 389918"/>
              <a:gd name="connsiteX2" fmla="*/ 9207496 w 9211178"/>
              <a:gd name="connsiteY2" fmla="*/ 286618 h 389918"/>
              <a:gd name="connsiteX3" fmla="*/ 12447 w 9211178"/>
              <a:gd name="connsiteY3" fmla="*/ 257526 h 389918"/>
              <a:gd name="connsiteX4" fmla="*/ 0 w 9211178"/>
              <a:gd name="connsiteY4" fmla="*/ 0 h 389918"/>
              <a:gd name="connsiteX0" fmla="*/ 0 w 9204731"/>
              <a:gd name="connsiteY0" fmla="*/ 0 h 392525"/>
              <a:gd name="connsiteX1" fmla="*/ 9204731 w 9204731"/>
              <a:gd name="connsiteY1" fmla="*/ 92877 h 392525"/>
              <a:gd name="connsiteX2" fmla="*/ 9201049 w 9204731"/>
              <a:gd name="connsiteY2" fmla="*/ 289225 h 392525"/>
              <a:gd name="connsiteX3" fmla="*/ 6000 w 9204731"/>
              <a:gd name="connsiteY3" fmla="*/ 260133 h 392525"/>
              <a:gd name="connsiteX4" fmla="*/ 0 w 9204731"/>
              <a:gd name="connsiteY4" fmla="*/ 0 h 392525"/>
              <a:gd name="connsiteX0" fmla="*/ 0 w 9204731"/>
              <a:gd name="connsiteY0" fmla="*/ 0 h 392525"/>
              <a:gd name="connsiteX1" fmla="*/ 9204731 w 9204731"/>
              <a:gd name="connsiteY1" fmla="*/ 92877 h 392525"/>
              <a:gd name="connsiteX2" fmla="*/ 9201049 w 9204731"/>
              <a:gd name="connsiteY2" fmla="*/ 289225 h 392525"/>
              <a:gd name="connsiteX3" fmla="*/ 6000 w 9204731"/>
              <a:gd name="connsiteY3" fmla="*/ 260133 h 392525"/>
              <a:gd name="connsiteX4" fmla="*/ 0 w 9204731"/>
              <a:gd name="connsiteY4" fmla="*/ 0 h 392525"/>
              <a:gd name="connsiteX0" fmla="*/ 0 w 9204731"/>
              <a:gd name="connsiteY0" fmla="*/ 0 h 392525"/>
              <a:gd name="connsiteX1" fmla="*/ 9204731 w 9204731"/>
              <a:gd name="connsiteY1" fmla="*/ 92877 h 392525"/>
              <a:gd name="connsiteX2" fmla="*/ 9201049 w 9204731"/>
              <a:gd name="connsiteY2" fmla="*/ 289225 h 392525"/>
              <a:gd name="connsiteX3" fmla="*/ 6000 w 9204731"/>
              <a:gd name="connsiteY3" fmla="*/ 260133 h 392525"/>
              <a:gd name="connsiteX4" fmla="*/ 0 w 9204731"/>
              <a:gd name="connsiteY4" fmla="*/ 0 h 392525"/>
              <a:gd name="connsiteX0" fmla="*/ 0 w 9204731"/>
              <a:gd name="connsiteY0" fmla="*/ 0 h 402252"/>
              <a:gd name="connsiteX1" fmla="*/ 9204731 w 9204731"/>
              <a:gd name="connsiteY1" fmla="*/ 92877 h 402252"/>
              <a:gd name="connsiteX2" fmla="*/ 9201049 w 9204731"/>
              <a:gd name="connsiteY2" fmla="*/ 289225 h 402252"/>
              <a:gd name="connsiteX3" fmla="*/ 6000 w 9204731"/>
              <a:gd name="connsiteY3" fmla="*/ 260133 h 402252"/>
              <a:gd name="connsiteX4" fmla="*/ 0 w 9204731"/>
              <a:gd name="connsiteY4" fmla="*/ 0 h 402252"/>
              <a:gd name="connsiteX0" fmla="*/ 0 w 9204731"/>
              <a:gd name="connsiteY0" fmla="*/ 0 h 406622"/>
              <a:gd name="connsiteX1" fmla="*/ 9204731 w 9204731"/>
              <a:gd name="connsiteY1" fmla="*/ 92877 h 406622"/>
              <a:gd name="connsiteX2" fmla="*/ 9201049 w 9204731"/>
              <a:gd name="connsiteY2" fmla="*/ 289225 h 406622"/>
              <a:gd name="connsiteX3" fmla="*/ 6000 w 9204731"/>
              <a:gd name="connsiteY3" fmla="*/ 260133 h 406622"/>
              <a:gd name="connsiteX4" fmla="*/ 0 w 9204731"/>
              <a:gd name="connsiteY4" fmla="*/ 0 h 406622"/>
              <a:gd name="connsiteX0" fmla="*/ 0 w 9222851"/>
              <a:gd name="connsiteY0" fmla="*/ 0 h 405160"/>
              <a:gd name="connsiteX1" fmla="*/ 9204731 w 9222851"/>
              <a:gd name="connsiteY1" fmla="*/ 92877 h 405160"/>
              <a:gd name="connsiteX2" fmla="*/ 9222799 w 9222851"/>
              <a:gd name="connsiteY2" fmla="*/ 286294 h 405160"/>
              <a:gd name="connsiteX3" fmla="*/ 6000 w 9222851"/>
              <a:gd name="connsiteY3" fmla="*/ 260133 h 405160"/>
              <a:gd name="connsiteX4" fmla="*/ 0 w 9222851"/>
              <a:gd name="connsiteY4" fmla="*/ 0 h 405160"/>
              <a:gd name="connsiteX0" fmla="*/ 0 w 9222964"/>
              <a:gd name="connsiteY0" fmla="*/ 0 h 405160"/>
              <a:gd name="connsiteX1" fmla="*/ 9219232 w 9222964"/>
              <a:gd name="connsiteY1" fmla="*/ 87015 h 405160"/>
              <a:gd name="connsiteX2" fmla="*/ 9222799 w 9222964"/>
              <a:gd name="connsiteY2" fmla="*/ 286294 h 405160"/>
              <a:gd name="connsiteX3" fmla="*/ 6000 w 9222964"/>
              <a:gd name="connsiteY3" fmla="*/ 260133 h 405160"/>
              <a:gd name="connsiteX4" fmla="*/ 0 w 9222964"/>
              <a:gd name="connsiteY4" fmla="*/ 0 h 4051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222964" h="405160">
                <a:moveTo>
                  <a:pt x="0" y="0"/>
                </a:moveTo>
                <a:cubicBezTo>
                  <a:pt x="1417368" y="213129"/>
                  <a:pt x="5173163" y="271024"/>
                  <a:pt x="9219232" y="87015"/>
                </a:cubicBezTo>
                <a:cubicBezTo>
                  <a:pt x="9218005" y="152464"/>
                  <a:pt x="9224026" y="220845"/>
                  <a:pt x="9222799" y="286294"/>
                </a:cubicBezTo>
                <a:cubicBezTo>
                  <a:pt x="5084337" y="434007"/>
                  <a:pt x="3468633" y="464268"/>
                  <a:pt x="6000" y="260133"/>
                </a:cubicBezTo>
                <a:lnTo>
                  <a:pt x="0" y="0"/>
                </a:lnTo>
                <a:close/>
              </a:path>
            </a:pathLst>
          </a:custGeom>
          <a:solidFill>
            <a:srgbClr val="00B7A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Text Placeholder 4">
            <a:extLst>
              <a:ext uri="{FF2B5EF4-FFF2-40B4-BE49-F238E27FC236}">
                <a16:creationId xmlns:a16="http://schemas.microsoft.com/office/drawing/2014/main" id="{60A3F667-D4CA-B2CE-35BC-4CBA959925E3}"/>
              </a:ext>
            </a:extLst>
          </p:cNvPr>
          <p:cNvSpPr>
            <a:spLocks noGrp="1"/>
          </p:cNvSpPr>
          <p:nvPr>
            <p:ph type="body" sz="quarter" idx="11" hasCustomPrompt="1"/>
          </p:nvPr>
        </p:nvSpPr>
        <p:spPr>
          <a:xfrm>
            <a:off x="4916323" y="567398"/>
            <a:ext cx="4114943" cy="1158745"/>
          </a:xfrm>
          <a:prstGeom prst="rect">
            <a:avLst/>
          </a:prstGeom>
        </p:spPr>
        <p:txBody>
          <a:bodyPr anchor="t"/>
          <a:lstStyle>
            <a:lvl1pPr marL="0" indent="0">
              <a:spcBef>
                <a:spcPts val="0"/>
              </a:spcBef>
              <a:buFontTx/>
              <a:buNone/>
              <a:defRPr sz="3200">
                <a:solidFill>
                  <a:schemeClr val="bg1"/>
                </a:solidFill>
                <a:latin typeface="Rubik Medium" panose="02000604000000020004" pitchFamily="2" charset="-79"/>
                <a:cs typeface="Rubik Medium" panose="02000604000000020004" pitchFamily="2" charset="-79"/>
              </a:defRPr>
            </a:lvl1pPr>
          </a:lstStyle>
          <a:p>
            <a:pPr fontAlgn="b"/>
            <a:r>
              <a:rPr lang="en-GB" baseline="0">
                <a:solidFill>
                  <a:schemeClr val="bg1"/>
                </a:solidFill>
              </a:rPr>
              <a:t>Click to edit two line Master headline</a:t>
            </a:r>
          </a:p>
        </p:txBody>
      </p:sp>
      <p:sp>
        <p:nvSpPr>
          <p:cNvPr id="13" name="Text Placeholder 4">
            <a:extLst>
              <a:ext uri="{FF2B5EF4-FFF2-40B4-BE49-F238E27FC236}">
                <a16:creationId xmlns:a16="http://schemas.microsoft.com/office/drawing/2014/main" id="{3DE98918-048B-6CB6-0181-CA3A2F2E282C}"/>
              </a:ext>
            </a:extLst>
          </p:cNvPr>
          <p:cNvSpPr>
            <a:spLocks noGrp="1"/>
          </p:cNvSpPr>
          <p:nvPr>
            <p:ph type="body" sz="quarter" idx="13" hasCustomPrompt="1"/>
          </p:nvPr>
        </p:nvSpPr>
        <p:spPr>
          <a:xfrm>
            <a:off x="4916324" y="1731957"/>
            <a:ext cx="3954300" cy="1158745"/>
          </a:xfrm>
          <a:prstGeom prst="rect">
            <a:avLst/>
          </a:prstGeom>
        </p:spPr>
        <p:txBody>
          <a:bodyPr anchor="t"/>
          <a:lstStyle>
            <a:lvl1pPr marL="0" indent="0">
              <a:spcBef>
                <a:spcPts val="0"/>
              </a:spcBef>
              <a:buFontTx/>
              <a:buNone/>
              <a:defRPr sz="1800">
                <a:solidFill>
                  <a:schemeClr val="bg1"/>
                </a:solidFill>
                <a:latin typeface="Rubik Medium" panose="02000604000000020004" pitchFamily="2" charset="-79"/>
                <a:cs typeface="Rubik Medium" panose="02000604000000020004" pitchFamily="2" charset="-79"/>
              </a:defRPr>
            </a:lvl1pPr>
          </a:lstStyle>
          <a:p>
            <a:pPr fontAlgn="b"/>
            <a:r>
              <a:rPr lang="en-GB" baseline="0">
                <a:solidFill>
                  <a:schemeClr val="bg1"/>
                </a:solidFill>
              </a:rPr>
              <a:t>Click to edit two line subhead to add further information</a:t>
            </a:r>
          </a:p>
        </p:txBody>
      </p:sp>
      <p:sp>
        <p:nvSpPr>
          <p:cNvPr id="3" name="Picture Placeholder 9">
            <a:extLst>
              <a:ext uri="{FF2B5EF4-FFF2-40B4-BE49-F238E27FC236}">
                <a16:creationId xmlns:a16="http://schemas.microsoft.com/office/drawing/2014/main" id="{3469C92E-98D4-390F-5905-5693C9602C2B}"/>
              </a:ext>
            </a:extLst>
          </p:cNvPr>
          <p:cNvSpPr>
            <a:spLocks noGrp="1"/>
          </p:cNvSpPr>
          <p:nvPr>
            <p:ph type="pic" sz="quarter" idx="10"/>
          </p:nvPr>
        </p:nvSpPr>
        <p:spPr>
          <a:xfrm>
            <a:off x="1" y="-13848"/>
            <a:ext cx="4504076" cy="6882961"/>
          </a:xfrm>
          <a:custGeom>
            <a:avLst/>
            <a:gdLst>
              <a:gd name="connsiteX0" fmla="*/ 0 w 4572000"/>
              <a:gd name="connsiteY0" fmla="*/ 0 h 6882961"/>
              <a:gd name="connsiteX1" fmla="*/ 4572000 w 4572000"/>
              <a:gd name="connsiteY1" fmla="*/ 0 h 6882961"/>
              <a:gd name="connsiteX2" fmla="*/ 4572000 w 4572000"/>
              <a:gd name="connsiteY2" fmla="*/ 6882961 h 6882961"/>
              <a:gd name="connsiteX3" fmla="*/ 0 w 4572000"/>
              <a:gd name="connsiteY3" fmla="*/ 6882961 h 6882961"/>
              <a:gd name="connsiteX4" fmla="*/ 0 w 4572000"/>
              <a:gd name="connsiteY4" fmla="*/ 0 h 6882961"/>
              <a:gd name="connsiteX0" fmla="*/ 0 w 4572000"/>
              <a:gd name="connsiteY0" fmla="*/ 0 h 6882961"/>
              <a:gd name="connsiteX1" fmla="*/ 4283901 w 4572000"/>
              <a:gd name="connsiteY1" fmla="*/ 12526 h 6882961"/>
              <a:gd name="connsiteX2" fmla="*/ 4572000 w 4572000"/>
              <a:gd name="connsiteY2" fmla="*/ 6882961 h 6882961"/>
              <a:gd name="connsiteX3" fmla="*/ 0 w 4572000"/>
              <a:gd name="connsiteY3" fmla="*/ 6882961 h 6882961"/>
              <a:gd name="connsiteX4" fmla="*/ 0 w 4572000"/>
              <a:gd name="connsiteY4" fmla="*/ 0 h 6882961"/>
              <a:gd name="connsiteX0" fmla="*/ 0 w 4283901"/>
              <a:gd name="connsiteY0" fmla="*/ 0 h 6889224"/>
              <a:gd name="connsiteX1" fmla="*/ 4283901 w 4283901"/>
              <a:gd name="connsiteY1" fmla="*/ 12526 h 6889224"/>
              <a:gd name="connsiteX2" fmla="*/ 4133589 w 4283901"/>
              <a:gd name="connsiteY2" fmla="*/ 6889224 h 6889224"/>
              <a:gd name="connsiteX3" fmla="*/ 0 w 4283901"/>
              <a:gd name="connsiteY3" fmla="*/ 6882961 h 6889224"/>
              <a:gd name="connsiteX4" fmla="*/ 0 w 4283901"/>
              <a:gd name="connsiteY4" fmla="*/ 0 h 6889224"/>
              <a:gd name="connsiteX0" fmla="*/ 0 w 4429496"/>
              <a:gd name="connsiteY0" fmla="*/ 0 h 6889224"/>
              <a:gd name="connsiteX1" fmla="*/ 4283901 w 4429496"/>
              <a:gd name="connsiteY1" fmla="*/ 12526 h 6889224"/>
              <a:gd name="connsiteX2" fmla="*/ 4133589 w 4429496"/>
              <a:gd name="connsiteY2" fmla="*/ 6889224 h 6889224"/>
              <a:gd name="connsiteX3" fmla="*/ 0 w 4429496"/>
              <a:gd name="connsiteY3" fmla="*/ 6882961 h 6889224"/>
              <a:gd name="connsiteX4" fmla="*/ 0 w 4429496"/>
              <a:gd name="connsiteY4" fmla="*/ 0 h 6889224"/>
              <a:gd name="connsiteX0" fmla="*/ 0 w 4492859"/>
              <a:gd name="connsiteY0" fmla="*/ 0 h 6889224"/>
              <a:gd name="connsiteX1" fmla="*/ 4283901 w 4492859"/>
              <a:gd name="connsiteY1" fmla="*/ 12526 h 6889224"/>
              <a:gd name="connsiteX2" fmla="*/ 4133589 w 4492859"/>
              <a:gd name="connsiteY2" fmla="*/ 6889224 h 6889224"/>
              <a:gd name="connsiteX3" fmla="*/ 0 w 4492859"/>
              <a:gd name="connsiteY3" fmla="*/ 6882961 h 6889224"/>
              <a:gd name="connsiteX4" fmla="*/ 0 w 4492859"/>
              <a:gd name="connsiteY4" fmla="*/ 0 h 6889224"/>
              <a:gd name="connsiteX0" fmla="*/ 0 w 4501193"/>
              <a:gd name="connsiteY0" fmla="*/ 0 h 6889224"/>
              <a:gd name="connsiteX1" fmla="*/ 4302690 w 4501193"/>
              <a:gd name="connsiteY1" fmla="*/ 12526 h 6889224"/>
              <a:gd name="connsiteX2" fmla="*/ 4133589 w 4501193"/>
              <a:gd name="connsiteY2" fmla="*/ 6889224 h 6889224"/>
              <a:gd name="connsiteX3" fmla="*/ 0 w 4501193"/>
              <a:gd name="connsiteY3" fmla="*/ 6882961 h 6889224"/>
              <a:gd name="connsiteX4" fmla="*/ 0 w 4501193"/>
              <a:gd name="connsiteY4" fmla="*/ 0 h 6889224"/>
              <a:gd name="connsiteX0" fmla="*/ 0 w 4511648"/>
              <a:gd name="connsiteY0" fmla="*/ 0 h 6895487"/>
              <a:gd name="connsiteX1" fmla="*/ 4302690 w 4511648"/>
              <a:gd name="connsiteY1" fmla="*/ 12526 h 6895487"/>
              <a:gd name="connsiteX2" fmla="*/ 4152378 w 4511648"/>
              <a:gd name="connsiteY2" fmla="*/ 6895487 h 6895487"/>
              <a:gd name="connsiteX3" fmla="*/ 0 w 4511648"/>
              <a:gd name="connsiteY3" fmla="*/ 6882961 h 6895487"/>
              <a:gd name="connsiteX4" fmla="*/ 0 w 4511648"/>
              <a:gd name="connsiteY4" fmla="*/ 0 h 6895487"/>
              <a:gd name="connsiteX0" fmla="*/ 0 w 4504076"/>
              <a:gd name="connsiteY0" fmla="*/ 0 h 6895487"/>
              <a:gd name="connsiteX1" fmla="*/ 4302690 w 4504076"/>
              <a:gd name="connsiteY1" fmla="*/ 12526 h 6895487"/>
              <a:gd name="connsiteX2" fmla="*/ 4152378 w 4504076"/>
              <a:gd name="connsiteY2" fmla="*/ 6895487 h 6895487"/>
              <a:gd name="connsiteX3" fmla="*/ 0 w 4504076"/>
              <a:gd name="connsiteY3" fmla="*/ 6882961 h 6895487"/>
              <a:gd name="connsiteX4" fmla="*/ 0 w 4504076"/>
              <a:gd name="connsiteY4" fmla="*/ 0 h 6895487"/>
              <a:gd name="connsiteX0" fmla="*/ 0 w 4504076"/>
              <a:gd name="connsiteY0" fmla="*/ 0 h 6882961"/>
              <a:gd name="connsiteX1" fmla="*/ 4302690 w 4504076"/>
              <a:gd name="connsiteY1" fmla="*/ 12526 h 6882961"/>
              <a:gd name="connsiteX2" fmla="*/ 4152378 w 4504076"/>
              <a:gd name="connsiteY2" fmla="*/ 6882961 h 6882961"/>
              <a:gd name="connsiteX3" fmla="*/ 0 w 4504076"/>
              <a:gd name="connsiteY3" fmla="*/ 6882961 h 6882961"/>
              <a:gd name="connsiteX4" fmla="*/ 0 w 4504076"/>
              <a:gd name="connsiteY4" fmla="*/ 0 h 68829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504076" h="6882961">
                <a:moveTo>
                  <a:pt x="0" y="0"/>
                </a:moveTo>
                <a:lnTo>
                  <a:pt x="4302690" y="12526"/>
                </a:lnTo>
                <a:cubicBezTo>
                  <a:pt x="4459266" y="1709773"/>
                  <a:pt x="4728575" y="4766092"/>
                  <a:pt x="4152378" y="6882961"/>
                </a:cubicBezTo>
                <a:lnTo>
                  <a:pt x="0" y="6882961"/>
                </a:lnTo>
                <a:lnTo>
                  <a:pt x="0" y="0"/>
                </a:lnTo>
                <a:close/>
              </a:path>
            </a:pathLst>
          </a:custGeom>
        </p:spPr>
        <p:txBody>
          <a:bodyPr/>
          <a:lstStyle/>
          <a:p>
            <a:r>
              <a:rPr lang="en-US"/>
              <a:t>Click icon to add picture</a:t>
            </a:r>
            <a:endParaRPr lang="en-GB"/>
          </a:p>
        </p:txBody>
      </p:sp>
      <p:pic>
        <p:nvPicPr>
          <p:cNvPr id="4" name="Picture 3">
            <a:extLst>
              <a:ext uri="{FF2B5EF4-FFF2-40B4-BE49-F238E27FC236}">
                <a16:creationId xmlns:a16="http://schemas.microsoft.com/office/drawing/2014/main" id="{6069ECAB-91B3-AAAD-9255-F61096B5DCE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956038" y="5988289"/>
            <a:ext cx="2013615" cy="602434"/>
          </a:xfrm>
          <a:prstGeom prst="rect">
            <a:avLst/>
          </a:prstGeom>
        </p:spPr>
      </p:pic>
    </p:spTree>
    <p:extLst>
      <p:ext uri="{BB962C8B-B14F-4D97-AF65-F5344CB8AC3E}">
        <p14:creationId xmlns:p14="http://schemas.microsoft.com/office/powerpoint/2010/main" val="130945390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3_Custom Layout">
    <p:spTree>
      <p:nvGrpSpPr>
        <p:cNvPr id="1" name=""/>
        <p:cNvGrpSpPr/>
        <p:nvPr/>
      </p:nvGrpSpPr>
      <p:grpSpPr>
        <a:xfrm>
          <a:off x="0" y="0"/>
          <a:ext cx="0" cy="0"/>
          <a:chOff x="0" y="0"/>
          <a:chExt cx="0" cy="0"/>
        </a:xfrm>
      </p:grpSpPr>
      <p:sp>
        <p:nvSpPr>
          <p:cNvPr id="2" name="Rectangle 7">
            <a:extLst>
              <a:ext uri="{FF2B5EF4-FFF2-40B4-BE49-F238E27FC236}">
                <a16:creationId xmlns:a16="http://schemas.microsoft.com/office/drawing/2014/main" id="{CEE476F2-61EB-CEB1-73B4-2DA78C1C4B93}"/>
              </a:ext>
            </a:extLst>
          </p:cNvPr>
          <p:cNvSpPr/>
          <p:nvPr/>
        </p:nvSpPr>
        <p:spPr>
          <a:xfrm>
            <a:off x="4609576" y="-13849"/>
            <a:ext cx="4540685" cy="3973632"/>
          </a:xfrm>
          <a:custGeom>
            <a:avLst/>
            <a:gdLst>
              <a:gd name="connsiteX0" fmla="*/ 0 w 4521896"/>
              <a:gd name="connsiteY0" fmla="*/ 0 h 3965568"/>
              <a:gd name="connsiteX1" fmla="*/ 4521896 w 4521896"/>
              <a:gd name="connsiteY1" fmla="*/ 0 h 3965568"/>
              <a:gd name="connsiteX2" fmla="*/ 4521896 w 4521896"/>
              <a:gd name="connsiteY2" fmla="*/ 3965568 h 3965568"/>
              <a:gd name="connsiteX3" fmla="*/ 0 w 4521896"/>
              <a:gd name="connsiteY3" fmla="*/ 3965568 h 3965568"/>
              <a:gd name="connsiteX4" fmla="*/ 0 w 4521896"/>
              <a:gd name="connsiteY4" fmla="*/ 0 h 3965568"/>
              <a:gd name="connsiteX0" fmla="*/ 0 w 4521896"/>
              <a:gd name="connsiteY0" fmla="*/ 0 h 3965568"/>
              <a:gd name="connsiteX1" fmla="*/ 4521896 w 4521896"/>
              <a:gd name="connsiteY1" fmla="*/ 0 h 3965568"/>
              <a:gd name="connsiteX2" fmla="*/ 4503107 w 4521896"/>
              <a:gd name="connsiteY2" fmla="*/ 3765151 h 3965568"/>
              <a:gd name="connsiteX3" fmla="*/ 0 w 4521896"/>
              <a:gd name="connsiteY3" fmla="*/ 3965568 h 3965568"/>
              <a:gd name="connsiteX4" fmla="*/ 0 w 4521896"/>
              <a:gd name="connsiteY4" fmla="*/ 0 h 3965568"/>
              <a:gd name="connsiteX0" fmla="*/ 0 w 4546948"/>
              <a:gd name="connsiteY0" fmla="*/ 0 h 3965568"/>
              <a:gd name="connsiteX1" fmla="*/ 4521896 w 4546948"/>
              <a:gd name="connsiteY1" fmla="*/ 0 h 3965568"/>
              <a:gd name="connsiteX2" fmla="*/ 4546948 w 4546948"/>
              <a:gd name="connsiteY2" fmla="*/ 3840307 h 3965568"/>
              <a:gd name="connsiteX3" fmla="*/ 0 w 4546948"/>
              <a:gd name="connsiteY3" fmla="*/ 3965568 h 3965568"/>
              <a:gd name="connsiteX4" fmla="*/ 0 w 4546948"/>
              <a:gd name="connsiteY4" fmla="*/ 0 h 3965568"/>
              <a:gd name="connsiteX0" fmla="*/ 0 w 4546948"/>
              <a:gd name="connsiteY0" fmla="*/ 0 h 3965568"/>
              <a:gd name="connsiteX1" fmla="*/ 4521896 w 4546948"/>
              <a:gd name="connsiteY1" fmla="*/ 0 h 3965568"/>
              <a:gd name="connsiteX2" fmla="*/ 4546948 w 4546948"/>
              <a:gd name="connsiteY2" fmla="*/ 3840307 h 3965568"/>
              <a:gd name="connsiteX3" fmla="*/ 0 w 4546948"/>
              <a:gd name="connsiteY3" fmla="*/ 3965568 h 3965568"/>
              <a:gd name="connsiteX4" fmla="*/ 0 w 4546948"/>
              <a:gd name="connsiteY4" fmla="*/ 0 h 3965568"/>
              <a:gd name="connsiteX0" fmla="*/ 0 w 4546948"/>
              <a:gd name="connsiteY0" fmla="*/ 0 h 3967038"/>
              <a:gd name="connsiteX1" fmla="*/ 4521896 w 4546948"/>
              <a:gd name="connsiteY1" fmla="*/ 0 h 3967038"/>
              <a:gd name="connsiteX2" fmla="*/ 4546948 w 4546948"/>
              <a:gd name="connsiteY2" fmla="*/ 3840307 h 3967038"/>
              <a:gd name="connsiteX3" fmla="*/ 0 w 4546948"/>
              <a:gd name="connsiteY3" fmla="*/ 3965568 h 3967038"/>
              <a:gd name="connsiteX4" fmla="*/ 0 w 4546948"/>
              <a:gd name="connsiteY4" fmla="*/ 0 h 3967038"/>
              <a:gd name="connsiteX0" fmla="*/ 0 w 4546948"/>
              <a:gd name="connsiteY0" fmla="*/ 0 h 3967038"/>
              <a:gd name="connsiteX1" fmla="*/ 4528159 w 4546948"/>
              <a:gd name="connsiteY1" fmla="*/ 12526 h 3967038"/>
              <a:gd name="connsiteX2" fmla="*/ 4546948 w 4546948"/>
              <a:gd name="connsiteY2" fmla="*/ 3840307 h 3967038"/>
              <a:gd name="connsiteX3" fmla="*/ 0 w 4546948"/>
              <a:gd name="connsiteY3" fmla="*/ 3965568 h 3967038"/>
              <a:gd name="connsiteX4" fmla="*/ 0 w 4546948"/>
              <a:gd name="connsiteY4" fmla="*/ 0 h 3967038"/>
              <a:gd name="connsiteX0" fmla="*/ 0 w 4546948"/>
              <a:gd name="connsiteY0" fmla="*/ 0 h 3967038"/>
              <a:gd name="connsiteX1" fmla="*/ 4515702 w 4546948"/>
              <a:gd name="connsiteY1" fmla="*/ 6274 h 3967038"/>
              <a:gd name="connsiteX2" fmla="*/ 4546948 w 4546948"/>
              <a:gd name="connsiteY2" fmla="*/ 3840307 h 3967038"/>
              <a:gd name="connsiteX3" fmla="*/ 0 w 4546948"/>
              <a:gd name="connsiteY3" fmla="*/ 3965568 h 3967038"/>
              <a:gd name="connsiteX4" fmla="*/ 0 w 4546948"/>
              <a:gd name="connsiteY4" fmla="*/ 0 h 3967038"/>
              <a:gd name="connsiteX0" fmla="*/ 0 w 4515805"/>
              <a:gd name="connsiteY0" fmla="*/ 0 h 3967126"/>
              <a:gd name="connsiteX1" fmla="*/ 4515702 w 4515805"/>
              <a:gd name="connsiteY1" fmla="*/ 6274 h 3967126"/>
              <a:gd name="connsiteX2" fmla="*/ 4515805 w 4515805"/>
              <a:gd name="connsiteY2" fmla="*/ 3846560 h 3967126"/>
              <a:gd name="connsiteX3" fmla="*/ 0 w 4515805"/>
              <a:gd name="connsiteY3" fmla="*/ 3965568 h 3967126"/>
              <a:gd name="connsiteX4" fmla="*/ 0 w 4515805"/>
              <a:gd name="connsiteY4" fmla="*/ 0 h 39671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515805" h="3967126">
                <a:moveTo>
                  <a:pt x="0" y="0"/>
                </a:moveTo>
                <a:lnTo>
                  <a:pt x="4515702" y="6274"/>
                </a:lnTo>
                <a:cubicBezTo>
                  <a:pt x="4515736" y="1286369"/>
                  <a:pt x="4515771" y="2566465"/>
                  <a:pt x="4515805" y="3846560"/>
                </a:cubicBezTo>
                <a:cubicBezTo>
                  <a:pt x="3000156" y="3888314"/>
                  <a:pt x="1991638" y="3980181"/>
                  <a:pt x="0" y="3965568"/>
                </a:cubicBezTo>
                <a:lnTo>
                  <a:pt x="0" y="0"/>
                </a:lnTo>
                <a:close/>
              </a:path>
            </a:pathLst>
          </a:custGeom>
          <a:solidFill>
            <a:srgbClr val="951B8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8">
            <a:extLst>
              <a:ext uri="{FF2B5EF4-FFF2-40B4-BE49-F238E27FC236}">
                <a16:creationId xmlns:a16="http://schemas.microsoft.com/office/drawing/2014/main" id="{FAA344DE-C57A-A876-59CF-4B077B0203CC}"/>
              </a:ext>
            </a:extLst>
          </p:cNvPr>
          <p:cNvSpPr/>
          <p:nvPr/>
        </p:nvSpPr>
        <p:spPr>
          <a:xfrm rot="16200000">
            <a:off x="1050789" y="3053926"/>
            <a:ext cx="6882961" cy="747897"/>
          </a:xfrm>
          <a:custGeom>
            <a:avLst/>
            <a:gdLst>
              <a:gd name="connsiteX0" fmla="*/ 0 w 9550400"/>
              <a:gd name="connsiteY0" fmla="*/ 0 h 316753"/>
              <a:gd name="connsiteX1" fmla="*/ 9550400 w 9550400"/>
              <a:gd name="connsiteY1" fmla="*/ 0 h 316753"/>
              <a:gd name="connsiteX2" fmla="*/ 9550400 w 9550400"/>
              <a:gd name="connsiteY2" fmla="*/ 316753 h 316753"/>
              <a:gd name="connsiteX3" fmla="*/ 0 w 9550400"/>
              <a:gd name="connsiteY3" fmla="*/ 316753 h 316753"/>
              <a:gd name="connsiteX4" fmla="*/ 0 w 9550400"/>
              <a:gd name="connsiteY4" fmla="*/ 0 h 316753"/>
              <a:gd name="connsiteX0" fmla="*/ 0 w 9550400"/>
              <a:gd name="connsiteY0" fmla="*/ 0 h 1655482"/>
              <a:gd name="connsiteX1" fmla="*/ 9550400 w 9550400"/>
              <a:gd name="connsiteY1" fmla="*/ 0 h 1655482"/>
              <a:gd name="connsiteX2" fmla="*/ 9550400 w 9550400"/>
              <a:gd name="connsiteY2" fmla="*/ 316753 h 1655482"/>
              <a:gd name="connsiteX3" fmla="*/ 304800 w 9550400"/>
              <a:gd name="connsiteY3" fmla="*/ 1655482 h 1655482"/>
              <a:gd name="connsiteX4" fmla="*/ 0 w 9550400"/>
              <a:gd name="connsiteY4" fmla="*/ 0 h 1655482"/>
              <a:gd name="connsiteX0" fmla="*/ 262965 w 9245600"/>
              <a:gd name="connsiteY0" fmla="*/ 1069788 h 1655482"/>
              <a:gd name="connsiteX1" fmla="*/ 9245600 w 9245600"/>
              <a:gd name="connsiteY1" fmla="*/ 0 h 1655482"/>
              <a:gd name="connsiteX2" fmla="*/ 9245600 w 9245600"/>
              <a:gd name="connsiteY2" fmla="*/ 316753 h 1655482"/>
              <a:gd name="connsiteX3" fmla="*/ 0 w 9245600"/>
              <a:gd name="connsiteY3" fmla="*/ 1655482 h 1655482"/>
              <a:gd name="connsiteX4" fmla="*/ 262965 w 9245600"/>
              <a:gd name="connsiteY4" fmla="*/ 1069788 h 1655482"/>
              <a:gd name="connsiteX0" fmla="*/ 0 w 9251576"/>
              <a:gd name="connsiteY0" fmla="*/ 1410447 h 1655482"/>
              <a:gd name="connsiteX1" fmla="*/ 9251576 w 9251576"/>
              <a:gd name="connsiteY1" fmla="*/ 0 h 1655482"/>
              <a:gd name="connsiteX2" fmla="*/ 9251576 w 9251576"/>
              <a:gd name="connsiteY2" fmla="*/ 316753 h 1655482"/>
              <a:gd name="connsiteX3" fmla="*/ 5976 w 9251576"/>
              <a:gd name="connsiteY3" fmla="*/ 1655482 h 1655482"/>
              <a:gd name="connsiteX4" fmla="*/ 0 w 9251576"/>
              <a:gd name="connsiteY4" fmla="*/ 1410447 h 1655482"/>
              <a:gd name="connsiteX0" fmla="*/ 0 w 9251576"/>
              <a:gd name="connsiteY0" fmla="*/ 1410447 h 1810870"/>
              <a:gd name="connsiteX1" fmla="*/ 9251576 w 9251576"/>
              <a:gd name="connsiteY1" fmla="*/ 0 h 1810870"/>
              <a:gd name="connsiteX2" fmla="*/ 9161929 w 9251576"/>
              <a:gd name="connsiteY2" fmla="*/ 1810870 h 1810870"/>
              <a:gd name="connsiteX3" fmla="*/ 5976 w 9251576"/>
              <a:gd name="connsiteY3" fmla="*/ 1655482 h 1810870"/>
              <a:gd name="connsiteX4" fmla="*/ 0 w 9251576"/>
              <a:gd name="connsiteY4" fmla="*/ 1410447 h 1810870"/>
              <a:gd name="connsiteX0" fmla="*/ 0 w 9161929"/>
              <a:gd name="connsiteY0" fmla="*/ 0 h 400423"/>
              <a:gd name="connsiteX1" fmla="*/ 9161929 w 9161929"/>
              <a:gd name="connsiteY1" fmla="*/ 95623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9976 w 9161929"/>
              <a:gd name="connsiteY1" fmla="*/ 19124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1957 h 402380"/>
              <a:gd name="connsiteX1" fmla="*/ 9144000 w 9161929"/>
              <a:gd name="connsiteY1" fmla="*/ 109533 h 402380"/>
              <a:gd name="connsiteX2" fmla="*/ 9161929 w 9161929"/>
              <a:gd name="connsiteY2" fmla="*/ 402380 h 402380"/>
              <a:gd name="connsiteX3" fmla="*/ 5976 w 9161929"/>
              <a:gd name="connsiteY3" fmla="*/ 246992 h 402380"/>
              <a:gd name="connsiteX4" fmla="*/ 0 w 9161929"/>
              <a:gd name="connsiteY4" fmla="*/ 1957 h 402380"/>
              <a:gd name="connsiteX0" fmla="*/ 0 w 9161929"/>
              <a:gd name="connsiteY0" fmla="*/ 2559 h 402982"/>
              <a:gd name="connsiteX1" fmla="*/ 9144000 w 9161929"/>
              <a:gd name="connsiteY1" fmla="*/ 110135 h 402982"/>
              <a:gd name="connsiteX2" fmla="*/ 9161929 w 9161929"/>
              <a:gd name="connsiteY2" fmla="*/ 402982 h 402982"/>
              <a:gd name="connsiteX3" fmla="*/ 5976 w 9161929"/>
              <a:gd name="connsiteY3" fmla="*/ 247594 h 402982"/>
              <a:gd name="connsiteX4" fmla="*/ 0 w 9161929"/>
              <a:gd name="connsiteY4" fmla="*/ 2559 h 402982"/>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41652"/>
              <a:gd name="connsiteX1" fmla="*/ 9144000 w 9161929"/>
              <a:gd name="connsiteY1" fmla="*/ 107576 h 441652"/>
              <a:gd name="connsiteX2" fmla="*/ 9161929 w 9161929"/>
              <a:gd name="connsiteY2" fmla="*/ 400423 h 441652"/>
              <a:gd name="connsiteX3" fmla="*/ 5976 w 9161929"/>
              <a:gd name="connsiteY3" fmla="*/ 245035 h 441652"/>
              <a:gd name="connsiteX4" fmla="*/ 0 w 9161929"/>
              <a:gd name="connsiteY4" fmla="*/ 0 h 441652"/>
              <a:gd name="connsiteX0" fmla="*/ 0 w 9161929"/>
              <a:gd name="connsiteY0" fmla="*/ 0 h 472675"/>
              <a:gd name="connsiteX1" fmla="*/ 9144000 w 9161929"/>
              <a:gd name="connsiteY1" fmla="*/ 107576 h 472675"/>
              <a:gd name="connsiteX2" fmla="*/ 9161929 w 9161929"/>
              <a:gd name="connsiteY2" fmla="*/ 400423 h 472675"/>
              <a:gd name="connsiteX3" fmla="*/ 5976 w 9161929"/>
              <a:gd name="connsiteY3" fmla="*/ 245035 h 472675"/>
              <a:gd name="connsiteX4" fmla="*/ 0 w 9161929"/>
              <a:gd name="connsiteY4" fmla="*/ 0 h 472675"/>
              <a:gd name="connsiteX0" fmla="*/ 0 w 9161929"/>
              <a:gd name="connsiteY0" fmla="*/ 0 h 465200"/>
              <a:gd name="connsiteX1" fmla="*/ 9144000 w 9161929"/>
              <a:gd name="connsiteY1" fmla="*/ 107576 h 465200"/>
              <a:gd name="connsiteX2" fmla="*/ 9161929 w 9161929"/>
              <a:gd name="connsiteY2" fmla="*/ 400423 h 465200"/>
              <a:gd name="connsiteX3" fmla="*/ 5976 w 9161929"/>
              <a:gd name="connsiteY3" fmla="*/ 245035 h 465200"/>
              <a:gd name="connsiteX4" fmla="*/ 0 w 9161929"/>
              <a:gd name="connsiteY4" fmla="*/ 0 h 465200"/>
              <a:gd name="connsiteX0" fmla="*/ 0 w 9149976"/>
              <a:gd name="connsiteY0" fmla="*/ 0 h 430862"/>
              <a:gd name="connsiteX1" fmla="*/ 9144000 w 9149976"/>
              <a:gd name="connsiteY1" fmla="*/ 107576 h 430862"/>
              <a:gd name="connsiteX2" fmla="*/ 9149976 w 9149976"/>
              <a:gd name="connsiteY2" fmla="*/ 351858 h 430862"/>
              <a:gd name="connsiteX3" fmla="*/ 5976 w 9149976"/>
              <a:gd name="connsiteY3" fmla="*/ 245035 h 430862"/>
              <a:gd name="connsiteX4" fmla="*/ 0 w 9149976"/>
              <a:gd name="connsiteY4" fmla="*/ 0 h 430862"/>
              <a:gd name="connsiteX0" fmla="*/ 0 w 9155952"/>
              <a:gd name="connsiteY0" fmla="*/ 0 h 430862"/>
              <a:gd name="connsiteX1" fmla="*/ 9155952 w 9155952"/>
              <a:gd name="connsiteY1" fmla="*/ 107576 h 430862"/>
              <a:gd name="connsiteX2" fmla="*/ 9149976 w 9155952"/>
              <a:gd name="connsiteY2" fmla="*/ 351858 h 430862"/>
              <a:gd name="connsiteX3" fmla="*/ 5976 w 9155952"/>
              <a:gd name="connsiteY3" fmla="*/ 245035 h 430862"/>
              <a:gd name="connsiteX4" fmla="*/ 0 w 9155952"/>
              <a:gd name="connsiteY4" fmla="*/ 0 h 430862"/>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35488"/>
              <a:gd name="connsiteX1" fmla="*/ 9155952 w 9155952"/>
              <a:gd name="connsiteY1" fmla="*/ 107576 h 435488"/>
              <a:gd name="connsiteX2" fmla="*/ 9149976 w 9155952"/>
              <a:gd name="connsiteY2" fmla="*/ 351858 h 435488"/>
              <a:gd name="connsiteX3" fmla="*/ 5976 w 9155952"/>
              <a:gd name="connsiteY3" fmla="*/ 245035 h 435488"/>
              <a:gd name="connsiteX4" fmla="*/ 0 w 9155952"/>
              <a:gd name="connsiteY4" fmla="*/ 0 h 435488"/>
              <a:gd name="connsiteX0" fmla="*/ 0 w 9155952"/>
              <a:gd name="connsiteY0" fmla="*/ 0 h 413457"/>
              <a:gd name="connsiteX1" fmla="*/ 9155952 w 9155952"/>
              <a:gd name="connsiteY1" fmla="*/ 107576 h 413457"/>
              <a:gd name="connsiteX2" fmla="*/ 9149976 w 9155952"/>
              <a:gd name="connsiteY2" fmla="*/ 351858 h 413457"/>
              <a:gd name="connsiteX3" fmla="*/ 5976 w 9155952"/>
              <a:gd name="connsiteY3" fmla="*/ 245035 h 413457"/>
              <a:gd name="connsiteX4" fmla="*/ 0 w 9155952"/>
              <a:gd name="connsiteY4" fmla="*/ 0 h 413457"/>
              <a:gd name="connsiteX0" fmla="*/ 0 w 9155952"/>
              <a:gd name="connsiteY0" fmla="*/ 0 h 351858"/>
              <a:gd name="connsiteX1" fmla="*/ 9155952 w 9155952"/>
              <a:gd name="connsiteY1" fmla="*/ 107576 h 351858"/>
              <a:gd name="connsiteX2" fmla="*/ 9149976 w 9155952"/>
              <a:gd name="connsiteY2" fmla="*/ 351858 h 351858"/>
              <a:gd name="connsiteX3" fmla="*/ 5976 w 9155952"/>
              <a:gd name="connsiteY3" fmla="*/ 245035 h 351858"/>
              <a:gd name="connsiteX4" fmla="*/ 0 w 9155952"/>
              <a:gd name="connsiteY4" fmla="*/ 0 h 351858"/>
              <a:gd name="connsiteX0" fmla="*/ 0 w 9155952"/>
              <a:gd name="connsiteY0" fmla="*/ 0 h 408476"/>
              <a:gd name="connsiteX1" fmla="*/ 9155952 w 9155952"/>
              <a:gd name="connsiteY1" fmla="*/ 107576 h 408476"/>
              <a:gd name="connsiteX2" fmla="*/ 9149976 w 9155952"/>
              <a:gd name="connsiteY2" fmla="*/ 351858 h 408476"/>
              <a:gd name="connsiteX3" fmla="*/ 5976 w 9155952"/>
              <a:gd name="connsiteY3" fmla="*/ 245035 h 408476"/>
              <a:gd name="connsiteX4" fmla="*/ 0 w 9155952"/>
              <a:gd name="connsiteY4" fmla="*/ 0 h 408476"/>
              <a:gd name="connsiteX0" fmla="*/ 0 w 9155952"/>
              <a:gd name="connsiteY0" fmla="*/ 0 h 436223"/>
              <a:gd name="connsiteX1" fmla="*/ 9155952 w 9155952"/>
              <a:gd name="connsiteY1" fmla="*/ 107576 h 436223"/>
              <a:gd name="connsiteX2" fmla="*/ 9149976 w 9155952"/>
              <a:gd name="connsiteY2" fmla="*/ 351858 h 436223"/>
              <a:gd name="connsiteX3" fmla="*/ 5976 w 9155952"/>
              <a:gd name="connsiteY3" fmla="*/ 245035 h 436223"/>
              <a:gd name="connsiteX4" fmla="*/ 0 w 9155952"/>
              <a:gd name="connsiteY4" fmla="*/ 0 h 436223"/>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49976"/>
              <a:gd name="connsiteY0" fmla="*/ 0 h 424791"/>
              <a:gd name="connsiteX1" fmla="*/ 9143999 w 9149976"/>
              <a:gd name="connsiteY1" fmla="*/ 152903 h 424791"/>
              <a:gd name="connsiteX2" fmla="*/ 9149976 w 9149976"/>
              <a:gd name="connsiteY2" fmla="*/ 351858 h 424791"/>
              <a:gd name="connsiteX3" fmla="*/ 5976 w 9149976"/>
              <a:gd name="connsiteY3" fmla="*/ 245035 h 424791"/>
              <a:gd name="connsiteX4" fmla="*/ 0 w 9149976"/>
              <a:gd name="connsiteY4" fmla="*/ 0 h 424791"/>
              <a:gd name="connsiteX0" fmla="*/ 0 w 9149976"/>
              <a:gd name="connsiteY0" fmla="*/ 0 h 424791"/>
              <a:gd name="connsiteX1" fmla="*/ 9143999 w 9149976"/>
              <a:gd name="connsiteY1" fmla="*/ 152903 h 424791"/>
              <a:gd name="connsiteX2" fmla="*/ 9149976 w 9149976"/>
              <a:gd name="connsiteY2" fmla="*/ 351858 h 424791"/>
              <a:gd name="connsiteX3" fmla="*/ 5976 w 9149976"/>
              <a:gd name="connsiteY3" fmla="*/ 245035 h 424791"/>
              <a:gd name="connsiteX4" fmla="*/ 0 w 9149976"/>
              <a:gd name="connsiteY4" fmla="*/ 0 h 424791"/>
              <a:gd name="connsiteX0" fmla="*/ 0 w 9161929"/>
              <a:gd name="connsiteY0" fmla="*/ 0 h 363276"/>
              <a:gd name="connsiteX1" fmla="*/ 9155952 w 9161929"/>
              <a:gd name="connsiteY1" fmla="*/ 91388 h 363276"/>
              <a:gd name="connsiteX2" fmla="*/ 9161929 w 9161929"/>
              <a:gd name="connsiteY2" fmla="*/ 290343 h 363276"/>
              <a:gd name="connsiteX3" fmla="*/ 17929 w 9161929"/>
              <a:gd name="connsiteY3" fmla="*/ 183520 h 363276"/>
              <a:gd name="connsiteX4" fmla="*/ 0 w 9161929"/>
              <a:gd name="connsiteY4" fmla="*/ 0 h 363276"/>
              <a:gd name="connsiteX0" fmla="*/ 0 w 9161929"/>
              <a:gd name="connsiteY0" fmla="*/ 0 h 363276"/>
              <a:gd name="connsiteX1" fmla="*/ 9155952 w 9161929"/>
              <a:gd name="connsiteY1" fmla="*/ 91388 h 363276"/>
              <a:gd name="connsiteX2" fmla="*/ 9161929 w 9161929"/>
              <a:gd name="connsiteY2" fmla="*/ 290343 h 363276"/>
              <a:gd name="connsiteX3" fmla="*/ 17929 w 9161929"/>
              <a:gd name="connsiteY3" fmla="*/ 183520 h 363276"/>
              <a:gd name="connsiteX4" fmla="*/ 0 w 9161929"/>
              <a:gd name="connsiteY4" fmla="*/ 0 h 363276"/>
              <a:gd name="connsiteX0" fmla="*/ 0 w 9173881"/>
              <a:gd name="connsiteY0" fmla="*/ 0 h 363276"/>
              <a:gd name="connsiteX1" fmla="*/ 9173881 w 9173881"/>
              <a:gd name="connsiteY1" fmla="*/ 91388 h 363276"/>
              <a:gd name="connsiteX2" fmla="*/ 9161929 w 9173881"/>
              <a:gd name="connsiteY2" fmla="*/ 290343 h 363276"/>
              <a:gd name="connsiteX3" fmla="*/ 17929 w 9173881"/>
              <a:gd name="connsiteY3" fmla="*/ 183520 h 363276"/>
              <a:gd name="connsiteX4" fmla="*/ 0 w 9173881"/>
              <a:gd name="connsiteY4" fmla="*/ 0 h 363276"/>
              <a:gd name="connsiteX0" fmla="*/ 0 w 9179858"/>
              <a:gd name="connsiteY0" fmla="*/ 0 h 363276"/>
              <a:gd name="connsiteX1" fmla="*/ 9173881 w 9179858"/>
              <a:gd name="connsiteY1" fmla="*/ 91388 h 363276"/>
              <a:gd name="connsiteX2" fmla="*/ 9179858 w 9179858"/>
              <a:gd name="connsiteY2" fmla="*/ 290343 h 363276"/>
              <a:gd name="connsiteX3" fmla="*/ 17929 w 9179858"/>
              <a:gd name="connsiteY3" fmla="*/ 183520 h 363276"/>
              <a:gd name="connsiteX4" fmla="*/ 0 w 9179858"/>
              <a:gd name="connsiteY4" fmla="*/ 0 h 363276"/>
              <a:gd name="connsiteX0" fmla="*/ 5977 w 9185835"/>
              <a:gd name="connsiteY0" fmla="*/ 0 h 364280"/>
              <a:gd name="connsiteX1" fmla="*/ 9179858 w 9185835"/>
              <a:gd name="connsiteY1" fmla="*/ 91388 h 364280"/>
              <a:gd name="connsiteX2" fmla="*/ 9185835 w 9185835"/>
              <a:gd name="connsiteY2" fmla="*/ 290343 h 364280"/>
              <a:gd name="connsiteX3" fmla="*/ 0 w 9185835"/>
              <a:gd name="connsiteY3" fmla="*/ 186758 h 364280"/>
              <a:gd name="connsiteX4" fmla="*/ 5977 w 9185835"/>
              <a:gd name="connsiteY4" fmla="*/ 0 h 364280"/>
              <a:gd name="connsiteX0" fmla="*/ 5977 w 9189517"/>
              <a:gd name="connsiteY0" fmla="*/ 0 h 364280"/>
              <a:gd name="connsiteX1" fmla="*/ 9189517 w 9189517"/>
              <a:gd name="connsiteY1" fmla="*/ 93995 h 364280"/>
              <a:gd name="connsiteX2" fmla="*/ 9185835 w 9189517"/>
              <a:gd name="connsiteY2" fmla="*/ 290343 h 364280"/>
              <a:gd name="connsiteX3" fmla="*/ 0 w 9189517"/>
              <a:gd name="connsiteY3" fmla="*/ 186758 h 364280"/>
              <a:gd name="connsiteX4" fmla="*/ 5977 w 9189517"/>
              <a:gd name="connsiteY4" fmla="*/ 0 h 364280"/>
              <a:gd name="connsiteX0" fmla="*/ 33614 w 9217154"/>
              <a:gd name="connsiteY0" fmla="*/ 0 h 364280"/>
              <a:gd name="connsiteX1" fmla="*/ 9217154 w 9217154"/>
              <a:gd name="connsiteY1" fmla="*/ 93995 h 364280"/>
              <a:gd name="connsiteX2" fmla="*/ 9213472 w 9217154"/>
              <a:gd name="connsiteY2" fmla="*/ 290343 h 364280"/>
              <a:gd name="connsiteX3" fmla="*/ 0 w 9217154"/>
              <a:gd name="connsiteY3" fmla="*/ 186758 h 364280"/>
              <a:gd name="connsiteX4" fmla="*/ 33614 w 9217154"/>
              <a:gd name="connsiteY4" fmla="*/ 0 h 364280"/>
              <a:gd name="connsiteX0" fmla="*/ 0 w 9220391"/>
              <a:gd name="connsiteY0" fmla="*/ 0 h 364280"/>
              <a:gd name="connsiteX1" fmla="*/ 9220391 w 9220391"/>
              <a:gd name="connsiteY1" fmla="*/ 93995 h 364280"/>
              <a:gd name="connsiteX2" fmla="*/ 9216709 w 9220391"/>
              <a:gd name="connsiteY2" fmla="*/ 290343 h 364280"/>
              <a:gd name="connsiteX3" fmla="*/ 3237 w 9220391"/>
              <a:gd name="connsiteY3" fmla="*/ 186758 h 364280"/>
              <a:gd name="connsiteX4" fmla="*/ 0 w 9220391"/>
              <a:gd name="connsiteY4" fmla="*/ 0 h 364280"/>
              <a:gd name="connsiteX0" fmla="*/ 15189 w 9235580"/>
              <a:gd name="connsiteY0" fmla="*/ 0 h 391869"/>
              <a:gd name="connsiteX1" fmla="*/ 9235580 w 9235580"/>
              <a:gd name="connsiteY1" fmla="*/ 93995 h 391869"/>
              <a:gd name="connsiteX2" fmla="*/ 9231898 w 9235580"/>
              <a:gd name="connsiteY2" fmla="*/ 290343 h 391869"/>
              <a:gd name="connsiteX3" fmla="*/ 0 w 9235580"/>
              <a:gd name="connsiteY3" fmla="*/ 257525 h 391869"/>
              <a:gd name="connsiteX4" fmla="*/ 15189 w 9235580"/>
              <a:gd name="connsiteY4" fmla="*/ 0 h 391869"/>
              <a:gd name="connsiteX0" fmla="*/ 24402 w 9235580"/>
              <a:gd name="connsiteY0" fmla="*/ 0 h 388144"/>
              <a:gd name="connsiteX1" fmla="*/ 9235580 w 9235580"/>
              <a:gd name="connsiteY1" fmla="*/ 90270 h 388144"/>
              <a:gd name="connsiteX2" fmla="*/ 9231898 w 9235580"/>
              <a:gd name="connsiteY2" fmla="*/ 286618 h 388144"/>
              <a:gd name="connsiteX3" fmla="*/ 0 w 9235580"/>
              <a:gd name="connsiteY3" fmla="*/ 253800 h 388144"/>
              <a:gd name="connsiteX4" fmla="*/ 24402 w 9235580"/>
              <a:gd name="connsiteY4" fmla="*/ 0 h 388144"/>
              <a:gd name="connsiteX0" fmla="*/ 0 w 9211178"/>
              <a:gd name="connsiteY0" fmla="*/ 0 h 389918"/>
              <a:gd name="connsiteX1" fmla="*/ 9211178 w 9211178"/>
              <a:gd name="connsiteY1" fmla="*/ 90270 h 389918"/>
              <a:gd name="connsiteX2" fmla="*/ 9207496 w 9211178"/>
              <a:gd name="connsiteY2" fmla="*/ 286618 h 389918"/>
              <a:gd name="connsiteX3" fmla="*/ 12447 w 9211178"/>
              <a:gd name="connsiteY3" fmla="*/ 257526 h 389918"/>
              <a:gd name="connsiteX4" fmla="*/ 0 w 9211178"/>
              <a:gd name="connsiteY4" fmla="*/ 0 h 389918"/>
              <a:gd name="connsiteX0" fmla="*/ 0 w 9204731"/>
              <a:gd name="connsiteY0" fmla="*/ 0 h 392525"/>
              <a:gd name="connsiteX1" fmla="*/ 9204731 w 9204731"/>
              <a:gd name="connsiteY1" fmla="*/ 92877 h 392525"/>
              <a:gd name="connsiteX2" fmla="*/ 9201049 w 9204731"/>
              <a:gd name="connsiteY2" fmla="*/ 289225 h 392525"/>
              <a:gd name="connsiteX3" fmla="*/ 6000 w 9204731"/>
              <a:gd name="connsiteY3" fmla="*/ 260133 h 392525"/>
              <a:gd name="connsiteX4" fmla="*/ 0 w 9204731"/>
              <a:gd name="connsiteY4" fmla="*/ 0 h 392525"/>
              <a:gd name="connsiteX0" fmla="*/ 0 w 9204731"/>
              <a:gd name="connsiteY0" fmla="*/ 0 h 392525"/>
              <a:gd name="connsiteX1" fmla="*/ 9204731 w 9204731"/>
              <a:gd name="connsiteY1" fmla="*/ 92877 h 392525"/>
              <a:gd name="connsiteX2" fmla="*/ 9201049 w 9204731"/>
              <a:gd name="connsiteY2" fmla="*/ 289225 h 392525"/>
              <a:gd name="connsiteX3" fmla="*/ 6000 w 9204731"/>
              <a:gd name="connsiteY3" fmla="*/ 260133 h 392525"/>
              <a:gd name="connsiteX4" fmla="*/ 0 w 9204731"/>
              <a:gd name="connsiteY4" fmla="*/ 0 h 392525"/>
              <a:gd name="connsiteX0" fmla="*/ 0 w 9204731"/>
              <a:gd name="connsiteY0" fmla="*/ 0 h 392525"/>
              <a:gd name="connsiteX1" fmla="*/ 9204731 w 9204731"/>
              <a:gd name="connsiteY1" fmla="*/ 92877 h 392525"/>
              <a:gd name="connsiteX2" fmla="*/ 9201049 w 9204731"/>
              <a:gd name="connsiteY2" fmla="*/ 289225 h 392525"/>
              <a:gd name="connsiteX3" fmla="*/ 6000 w 9204731"/>
              <a:gd name="connsiteY3" fmla="*/ 260133 h 392525"/>
              <a:gd name="connsiteX4" fmla="*/ 0 w 9204731"/>
              <a:gd name="connsiteY4" fmla="*/ 0 h 392525"/>
              <a:gd name="connsiteX0" fmla="*/ 0 w 9204731"/>
              <a:gd name="connsiteY0" fmla="*/ 0 h 402252"/>
              <a:gd name="connsiteX1" fmla="*/ 9204731 w 9204731"/>
              <a:gd name="connsiteY1" fmla="*/ 92877 h 402252"/>
              <a:gd name="connsiteX2" fmla="*/ 9201049 w 9204731"/>
              <a:gd name="connsiteY2" fmla="*/ 289225 h 402252"/>
              <a:gd name="connsiteX3" fmla="*/ 6000 w 9204731"/>
              <a:gd name="connsiteY3" fmla="*/ 260133 h 402252"/>
              <a:gd name="connsiteX4" fmla="*/ 0 w 9204731"/>
              <a:gd name="connsiteY4" fmla="*/ 0 h 402252"/>
              <a:gd name="connsiteX0" fmla="*/ 0 w 9204731"/>
              <a:gd name="connsiteY0" fmla="*/ 0 h 406622"/>
              <a:gd name="connsiteX1" fmla="*/ 9204731 w 9204731"/>
              <a:gd name="connsiteY1" fmla="*/ 92877 h 406622"/>
              <a:gd name="connsiteX2" fmla="*/ 9201049 w 9204731"/>
              <a:gd name="connsiteY2" fmla="*/ 289225 h 406622"/>
              <a:gd name="connsiteX3" fmla="*/ 6000 w 9204731"/>
              <a:gd name="connsiteY3" fmla="*/ 260133 h 406622"/>
              <a:gd name="connsiteX4" fmla="*/ 0 w 9204731"/>
              <a:gd name="connsiteY4" fmla="*/ 0 h 406622"/>
              <a:gd name="connsiteX0" fmla="*/ 0 w 9222851"/>
              <a:gd name="connsiteY0" fmla="*/ 0 h 405160"/>
              <a:gd name="connsiteX1" fmla="*/ 9204731 w 9222851"/>
              <a:gd name="connsiteY1" fmla="*/ 92877 h 405160"/>
              <a:gd name="connsiteX2" fmla="*/ 9222799 w 9222851"/>
              <a:gd name="connsiteY2" fmla="*/ 286294 h 405160"/>
              <a:gd name="connsiteX3" fmla="*/ 6000 w 9222851"/>
              <a:gd name="connsiteY3" fmla="*/ 260133 h 405160"/>
              <a:gd name="connsiteX4" fmla="*/ 0 w 9222851"/>
              <a:gd name="connsiteY4" fmla="*/ 0 h 405160"/>
              <a:gd name="connsiteX0" fmla="*/ 0 w 9222964"/>
              <a:gd name="connsiteY0" fmla="*/ 0 h 405160"/>
              <a:gd name="connsiteX1" fmla="*/ 9219232 w 9222964"/>
              <a:gd name="connsiteY1" fmla="*/ 87015 h 405160"/>
              <a:gd name="connsiteX2" fmla="*/ 9222799 w 9222964"/>
              <a:gd name="connsiteY2" fmla="*/ 286294 h 405160"/>
              <a:gd name="connsiteX3" fmla="*/ 6000 w 9222964"/>
              <a:gd name="connsiteY3" fmla="*/ 260133 h 405160"/>
              <a:gd name="connsiteX4" fmla="*/ 0 w 9222964"/>
              <a:gd name="connsiteY4" fmla="*/ 0 h 4051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222964" h="405160">
                <a:moveTo>
                  <a:pt x="0" y="0"/>
                </a:moveTo>
                <a:cubicBezTo>
                  <a:pt x="1417368" y="213129"/>
                  <a:pt x="5173163" y="271024"/>
                  <a:pt x="9219232" y="87015"/>
                </a:cubicBezTo>
                <a:cubicBezTo>
                  <a:pt x="9218005" y="152464"/>
                  <a:pt x="9224026" y="220845"/>
                  <a:pt x="9222799" y="286294"/>
                </a:cubicBezTo>
                <a:cubicBezTo>
                  <a:pt x="5084337" y="434007"/>
                  <a:pt x="3468633" y="464268"/>
                  <a:pt x="6000" y="260133"/>
                </a:cubicBezTo>
                <a:lnTo>
                  <a:pt x="0" y="0"/>
                </a:lnTo>
                <a:close/>
              </a:path>
            </a:pathLst>
          </a:custGeom>
          <a:solidFill>
            <a:srgbClr val="00B7A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Text Placeholder 4">
            <a:extLst>
              <a:ext uri="{FF2B5EF4-FFF2-40B4-BE49-F238E27FC236}">
                <a16:creationId xmlns:a16="http://schemas.microsoft.com/office/drawing/2014/main" id="{60A3F667-D4CA-B2CE-35BC-4CBA959925E3}"/>
              </a:ext>
            </a:extLst>
          </p:cNvPr>
          <p:cNvSpPr>
            <a:spLocks noGrp="1"/>
          </p:cNvSpPr>
          <p:nvPr>
            <p:ph type="body" sz="quarter" idx="11" hasCustomPrompt="1"/>
          </p:nvPr>
        </p:nvSpPr>
        <p:spPr>
          <a:xfrm>
            <a:off x="4916323" y="567398"/>
            <a:ext cx="4114943" cy="1158745"/>
          </a:xfrm>
          <a:prstGeom prst="rect">
            <a:avLst/>
          </a:prstGeom>
        </p:spPr>
        <p:txBody>
          <a:bodyPr anchor="t"/>
          <a:lstStyle>
            <a:lvl1pPr marL="0" indent="0">
              <a:spcBef>
                <a:spcPts val="0"/>
              </a:spcBef>
              <a:buFontTx/>
              <a:buNone/>
              <a:defRPr sz="3200">
                <a:solidFill>
                  <a:schemeClr val="bg1"/>
                </a:solidFill>
                <a:latin typeface="Rubik Medium" panose="02000604000000020004" pitchFamily="2" charset="-79"/>
                <a:cs typeface="Rubik Medium" panose="02000604000000020004" pitchFamily="2" charset="-79"/>
              </a:defRPr>
            </a:lvl1pPr>
          </a:lstStyle>
          <a:p>
            <a:pPr fontAlgn="b"/>
            <a:r>
              <a:rPr lang="en-GB" baseline="0">
                <a:solidFill>
                  <a:schemeClr val="bg1"/>
                </a:solidFill>
              </a:rPr>
              <a:t>Click to edit two line Master headline</a:t>
            </a:r>
          </a:p>
        </p:txBody>
      </p:sp>
      <p:sp>
        <p:nvSpPr>
          <p:cNvPr id="13" name="Text Placeholder 4">
            <a:extLst>
              <a:ext uri="{FF2B5EF4-FFF2-40B4-BE49-F238E27FC236}">
                <a16:creationId xmlns:a16="http://schemas.microsoft.com/office/drawing/2014/main" id="{3DE98918-048B-6CB6-0181-CA3A2F2E282C}"/>
              </a:ext>
            </a:extLst>
          </p:cNvPr>
          <p:cNvSpPr>
            <a:spLocks noGrp="1"/>
          </p:cNvSpPr>
          <p:nvPr>
            <p:ph type="body" sz="quarter" idx="13" hasCustomPrompt="1"/>
          </p:nvPr>
        </p:nvSpPr>
        <p:spPr>
          <a:xfrm>
            <a:off x="4916324" y="1731957"/>
            <a:ext cx="3954300" cy="1158745"/>
          </a:xfrm>
          <a:prstGeom prst="rect">
            <a:avLst/>
          </a:prstGeom>
        </p:spPr>
        <p:txBody>
          <a:bodyPr anchor="t"/>
          <a:lstStyle>
            <a:lvl1pPr marL="0" indent="0">
              <a:spcBef>
                <a:spcPts val="0"/>
              </a:spcBef>
              <a:buFontTx/>
              <a:buNone/>
              <a:defRPr sz="1800">
                <a:solidFill>
                  <a:schemeClr val="bg1"/>
                </a:solidFill>
                <a:latin typeface="Rubik Medium" panose="02000604000000020004" pitchFamily="2" charset="-79"/>
                <a:cs typeface="Rubik Medium" panose="02000604000000020004" pitchFamily="2" charset="-79"/>
              </a:defRPr>
            </a:lvl1pPr>
          </a:lstStyle>
          <a:p>
            <a:pPr fontAlgn="b"/>
            <a:r>
              <a:rPr lang="en-GB" baseline="0">
                <a:solidFill>
                  <a:schemeClr val="bg1"/>
                </a:solidFill>
              </a:rPr>
              <a:t>Click to edit two line subhead to add further information</a:t>
            </a:r>
          </a:p>
        </p:txBody>
      </p:sp>
      <p:sp>
        <p:nvSpPr>
          <p:cNvPr id="3" name="Picture Placeholder 9">
            <a:extLst>
              <a:ext uri="{FF2B5EF4-FFF2-40B4-BE49-F238E27FC236}">
                <a16:creationId xmlns:a16="http://schemas.microsoft.com/office/drawing/2014/main" id="{5D66812D-C67D-56DA-D696-8EE31207050F}"/>
              </a:ext>
            </a:extLst>
          </p:cNvPr>
          <p:cNvSpPr>
            <a:spLocks noGrp="1"/>
          </p:cNvSpPr>
          <p:nvPr>
            <p:ph type="pic" sz="quarter" idx="10"/>
          </p:nvPr>
        </p:nvSpPr>
        <p:spPr>
          <a:xfrm>
            <a:off x="1" y="-13848"/>
            <a:ext cx="4504076" cy="6882961"/>
          </a:xfrm>
          <a:custGeom>
            <a:avLst/>
            <a:gdLst>
              <a:gd name="connsiteX0" fmla="*/ 0 w 4572000"/>
              <a:gd name="connsiteY0" fmla="*/ 0 h 6882961"/>
              <a:gd name="connsiteX1" fmla="*/ 4572000 w 4572000"/>
              <a:gd name="connsiteY1" fmla="*/ 0 h 6882961"/>
              <a:gd name="connsiteX2" fmla="*/ 4572000 w 4572000"/>
              <a:gd name="connsiteY2" fmla="*/ 6882961 h 6882961"/>
              <a:gd name="connsiteX3" fmla="*/ 0 w 4572000"/>
              <a:gd name="connsiteY3" fmla="*/ 6882961 h 6882961"/>
              <a:gd name="connsiteX4" fmla="*/ 0 w 4572000"/>
              <a:gd name="connsiteY4" fmla="*/ 0 h 6882961"/>
              <a:gd name="connsiteX0" fmla="*/ 0 w 4572000"/>
              <a:gd name="connsiteY0" fmla="*/ 0 h 6882961"/>
              <a:gd name="connsiteX1" fmla="*/ 4283901 w 4572000"/>
              <a:gd name="connsiteY1" fmla="*/ 12526 h 6882961"/>
              <a:gd name="connsiteX2" fmla="*/ 4572000 w 4572000"/>
              <a:gd name="connsiteY2" fmla="*/ 6882961 h 6882961"/>
              <a:gd name="connsiteX3" fmla="*/ 0 w 4572000"/>
              <a:gd name="connsiteY3" fmla="*/ 6882961 h 6882961"/>
              <a:gd name="connsiteX4" fmla="*/ 0 w 4572000"/>
              <a:gd name="connsiteY4" fmla="*/ 0 h 6882961"/>
              <a:gd name="connsiteX0" fmla="*/ 0 w 4283901"/>
              <a:gd name="connsiteY0" fmla="*/ 0 h 6889224"/>
              <a:gd name="connsiteX1" fmla="*/ 4283901 w 4283901"/>
              <a:gd name="connsiteY1" fmla="*/ 12526 h 6889224"/>
              <a:gd name="connsiteX2" fmla="*/ 4133589 w 4283901"/>
              <a:gd name="connsiteY2" fmla="*/ 6889224 h 6889224"/>
              <a:gd name="connsiteX3" fmla="*/ 0 w 4283901"/>
              <a:gd name="connsiteY3" fmla="*/ 6882961 h 6889224"/>
              <a:gd name="connsiteX4" fmla="*/ 0 w 4283901"/>
              <a:gd name="connsiteY4" fmla="*/ 0 h 6889224"/>
              <a:gd name="connsiteX0" fmla="*/ 0 w 4429496"/>
              <a:gd name="connsiteY0" fmla="*/ 0 h 6889224"/>
              <a:gd name="connsiteX1" fmla="*/ 4283901 w 4429496"/>
              <a:gd name="connsiteY1" fmla="*/ 12526 h 6889224"/>
              <a:gd name="connsiteX2" fmla="*/ 4133589 w 4429496"/>
              <a:gd name="connsiteY2" fmla="*/ 6889224 h 6889224"/>
              <a:gd name="connsiteX3" fmla="*/ 0 w 4429496"/>
              <a:gd name="connsiteY3" fmla="*/ 6882961 h 6889224"/>
              <a:gd name="connsiteX4" fmla="*/ 0 w 4429496"/>
              <a:gd name="connsiteY4" fmla="*/ 0 h 6889224"/>
              <a:gd name="connsiteX0" fmla="*/ 0 w 4492859"/>
              <a:gd name="connsiteY0" fmla="*/ 0 h 6889224"/>
              <a:gd name="connsiteX1" fmla="*/ 4283901 w 4492859"/>
              <a:gd name="connsiteY1" fmla="*/ 12526 h 6889224"/>
              <a:gd name="connsiteX2" fmla="*/ 4133589 w 4492859"/>
              <a:gd name="connsiteY2" fmla="*/ 6889224 h 6889224"/>
              <a:gd name="connsiteX3" fmla="*/ 0 w 4492859"/>
              <a:gd name="connsiteY3" fmla="*/ 6882961 h 6889224"/>
              <a:gd name="connsiteX4" fmla="*/ 0 w 4492859"/>
              <a:gd name="connsiteY4" fmla="*/ 0 h 6889224"/>
              <a:gd name="connsiteX0" fmla="*/ 0 w 4501193"/>
              <a:gd name="connsiteY0" fmla="*/ 0 h 6889224"/>
              <a:gd name="connsiteX1" fmla="*/ 4302690 w 4501193"/>
              <a:gd name="connsiteY1" fmla="*/ 12526 h 6889224"/>
              <a:gd name="connsiteX2" fmla="*/ 4133589 w 4501193"/>
              <a:gd name="connsiteY2" fmla="*/ 6889224 h 6889224"/>
              <a:gd name="connsiteX3" fmla="*/ 0 w 4501193"/>
              <a:gd name="connsiteY3" fmla="*/ 6882961 h 6889224"/>
              <a:gd name="connsiteX4" fmla="*/ 0 w 4501193"/>
              <a:gd name="connsiteY4" fmla="*/ 0 h 6889224"/>
              <a:gd name="connsiteX0" fmla="*/ 0 w 4511648"/>
              <a:gd name="connsiteY0" fmla="*/ 0 h 6895487"/>
              <a:gd name="connsiteX1" fmla="*/ 4302690 w 4511648"/>
              <a:gd name="connsiteY1" fmla="*/ 12526 h 6895487"/>
              <a:gd name="connsiteX2" fmla="*/ 4152378 w 4511648"/>
              <a:gd name="connsiteY2" fmla="*/ 6895487 h 6895487"/>
              <a:gd name="connsiteX3" fmla="*/ 0 w 4511648"/>
              <a:gd name="connsiteY3" fmla="*/ 6882961 h 6895487"/>
              <a:gd name="connsiteX4" fmla="*/ 0 w 4511648"/>
              <a:gd name="connsiteY4" fmla="*/ 0 h 6895487"/>
              <a:gd name="connsiteX0" fmla="*/ 0 w 4504076"/>
              <a:gd name="connsiteY0" fmla="*/ 0 h 6895487"/>
              <a:gd name="connsiteX1" fmla="*/ 4302690 w 4504076"/>
              <a:gd name="connsiteY1" fmla="*/ 12526 h 6895487"/>
              <a:gd name="connsiteX2" fmla="*/ 4152378 w 4504076"/>
              <a:gd name="connsiteY2" fmla="*/ 6895487 h 6895487"/>
              <a:gd name="connsiteX3" fmla="*/ 0 w 4504076"/>
              <a:gd name="connsiteY3" fmla="*/ 6882961 h 6895487"/>
              <a:gd name="connsiteX4" fmla="*/ 0 w 4504076"/>
              <a:gd name="connsiteY4" fmla="*/ 0 h 6895487"/>
              <a:gd name="connsiteX0" fmla="*/ 0 w 4504076"/>
              <a:gd name="connsiteY0" fmla="*/ 0 h 6882961"/>
              <a:gd name="connsiteX1" fmla="*/ 4302690 w 4504076"/>
              <a:gd name="connsiteY1" fmla="*/ 12526 h 6882961"/>
              <a:gd name="connsiteX2" fmla="*/ 4152378 w 4504076"/>
              <a:gd name="connsiteY2" fmla="*/ 6882961 h 6882961"/>
              <a:gd name="connsiteX3" fmla="*/ 0 w 4504076"/>
              <a:gd name="connsiteY3" fmla="*/ 6882961 h 6882961"/>
              <a:gd name="connsiteX4" fmla="*/ 0 w 4504076"/>
              <a:gd name="connsiteY4" fmla="*/ 0 h 68829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504076" h="6882961">
                <a:moveTo>
                  <a:pt x="0" y="0"/>
                </a:moveTo>
                <a:lnTo>
                  <a:pt x="4302690" y="12526"/>
                </a:lnTo>
                <a:cubicBezTo>
                  <a:pt x="4459266" y="1709773"/>
                  <a:pt x="4728575" y="4766092"/>
                  <a:pt x="4152378" y="6882961"/>
                </a:cubicBezTo>
                <a:lnTo>
                  <a:pt x="0" y="6882961"/>
                </a:lnTo>
                <a:lnTo>
                  <a:pt x="0" y="0"/>
                </a:lnTo>
                <a:close/>
              </a:path>
            </a:pathLst>
          </a:custGeom>
        </p:spPr>
        <p:txBody>
          <a:bodyPr/>
          <a:lstStyle/>
          <a:p>
            <a:r>
              <a:rPr lang="en-US"/>
              <a:t>Click icon to add picture</a:t>
            </a:r>
            <a:endParaRPr lang="en-GB"/>
          </a:p>
        </p:txBody>
      </p:sp>
      <p:pic>
        <p:nvPicPr>
          <p:cNvPr id="4" name="Picture 3">
            <a:extLst>
              <a:ext uri="{FF2B5EF4-FFF2-40B4-BE49-F238E27FC236}">
                <a16:creationId xmlns:a16="http://schemas.microsoft.com/office/drawing/2014/main" id="{2AB22AAE-3B88-8B65-DA76-034C3FD60EB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956038" y="5988289"/>
            <a:ext cx="2013615" cy="602434"/>
          </a:xfrm>
          <a:prstGeom prst="rect">
            <a:avLst/>
          </a:prstGeom>
        </p:spPr>
      </p:pic>
    </p:spTree>
    <p:extLst>
      <p:ext uri="{BB962C8B-B14F-4D97-AF65-F5344CB8AC3E}">
        <p14:creationId xmlns:p14="http://schemas.microsoft.com/office/powerpoint/2010/main" val="44987906"/>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8.xml"/><Relationship Id="rId2" Type="http://schemas.openxmlformats.org/officeDocument/2006/relationships/slideLayout" Target="../slideLayouts/slideLayout7.xml"/><Relationship Id="rId1" Type="http://schemas.openxmlformats.org/officeDocument/2006/relationships/slideLayout" Target="../slideLayouts/slideLayout6.xml"/><Relationship Id="rId5" Type="http://schemas.openxmlformats.org/officeDocument/2006/relationships/theme" Target="../theme/theme2.xml"/><Relationship Id="rId4" Type="http://schemas.openxmlformats.org/officeDocument/2006/relationships/slideLayout" Target="../slideLayouts/slideLayout9.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17.xml"/><Relationship Id="rId3" Type="http://schemas.openxmlformats.org/officeDocument/2006/relationships/slideLayout" Target="../slideLayouts/slideLayout12.xml"/><Relationship Id="rId7" Type="http://schemas.openxmlformats.org/officeDocument/2006/relationships/slideLayout" Target="../slideLayouts/slideLayout16.xml"/><Relationship Id="rId2" Type="http://schemas.openxmlformats.org/officeDocument/2006/relationships/slideLayout" Target="../slideLayouts/slideLayout11.xml"/><Relationship Id="rId1" Type="http://schemas.openxmlformats.org/officeDocument/2006/relationships/slideLayout" Target="../slideLayouts/slideLayout10.xml"/><Relationship Id="rId6" Type="http://schemas.openxmlformats.org/officeDocument/2006/relationships/slideLayout" Target="../slideLayouts/slideLayout15.xml"/><Relationship Id="rId5" Type="http://schemas.openxmlformats.org/officeDocument/2006/relationships/slideLayout" Target="../slideLayouts/slideLayout14.xml"/><Relationship Id="rId10" Type="http://schemas.openxmlformats.org/officeDocument/2006/relationships/theme" Target="../theme/theme3.xml"/><Relationship Id="rId4" Type="http://schemas.openxmlformats.org/officeDocument/2006/relationships/slideLayout" Target="../slideLayouts/slideLayout13.xml"/><Relationship Id="rId9" Type="http://schemas.openxmlformats.org/officeDocument/2006/relationships/slideLayout" Target="../slideLayouts/slideLayout18.xml"/></Relationships>
</file>

<file path=ppt/slideMasters/_rels/slideMaster4.xml.rels><?xml version="1.0" encoding="UTF-8" standalone="yes"?>
<Relationships xmlns="http://schemas.openxmlformats.org/package/2006/relationships"><Relationship Id="rId3" Type="http://schemas.openxmlformats.org/officeDocument/2006/relationships/slideLayout" Target="../slideLayouts/slideLayout21.xml"/><Relationship Id="rId2" Type="http://schemas.openxmlformats.org/officeDocument/2006/relationships/slideLayout" Target="../slideLayouts/slideLayout20.xml"/><Relationship Id="rId1" Type="http://schemas.openxmlformats.org/officeDocument/2006/relationships/slideLayout" Target="../slideLayouts/slideLayout19.xml"/><Relationship Id="rId6" Type="http://schemas.openxmlformats.org/officeDocument/2006/relationships/theme" Target="../theme/theme4.xml"/><Relationship Id="rId5" Type="http://schemas.openxmlformats.org/officeDocument/2006/relationships/slideLayout" Target="../slideLayouts/slideLayout23.xml"/><Relationship Id="rId4" Type="http://schemas.openxmlformats.org/officeDocument/2006/relationships/slideLayout" Target="../slideLayouts/slideLayout22.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31.xml"/><Relationship Id="rId3" Type="http://schemas.openxmlformats.org/officeDocument/2006/relationships/slideLayout" Target="../slideLayouts/slideLayout26.xml"/><Relationship Id="rId7" Type="http://schemas.openxmlformats.org/officeDocument/2006/relationships/slideLayout" Target="../slideLayouts/slideLayout30.xml"/><Relationship Id="rId2" Type="http://schemas.openxmlformats.org/officeDocument/2006/relationships/slideLayout" Target="../slideLayouts/slideLayout25.xml"/><Relationship Id="rId1" Type="http://schemas.openxmlformats.org/officeDocument/2006/relationships/slideLayout" Target="../slideLayouts/slideLayout24.xml"/><Relationship Id="rId6" Type="http://schemas.openxmlformats.org/officeDocument/2006/relationships/slideLayout" Target="../slideLayouts/slideLayout29.xml"/><Relationship Id="rId5" Type="http://schemas.openxmlformats.org/officeDocument/2006/relationships/slideLayout" Target="../slideLayouts/slideLayout28.xml"/><Relationship Id="rId4" Type="http://schemas.openxmlformats.org/officeDocument/2006/relationships/slideLayout" Target="../slideLayouts/slideLayout27.xml"/><Relationship Id="rId9" Type="http://schemas.openxmlformats.org/officeDocument/2006/relationships/theme" Target="../theme/theme5.xml"/></Relationships>
</file>

<file path=ppt/slideMasters/_rels/slideMaster6.xml.rels><?xml version="1.0" encoding="UTF-8" standalone="yes"?>
<Relationships xmlns="http://schemas.openxmlformats.org/package/2006/relationships"><Relationship Id="rId2" Type="http://schemas.openxmlformats.org/officeDocument/2006/relationships/theme" Target="../theme/theme6.xml"/><Relationship Id="rId1" Type="http://schemas.openxmlformats.org/officeDocument/2006/relationships/slideLayout" Target="../slideLayouts/slideLayout3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rgbClr val="FFFEF6"/>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248815940"/>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Lst>
  <p:txStyles>
    <p:titleStyle>
      <a:lvl1pPr algn="l" defTabSz="914400" rtl="0" eaLnBrk="1" latinLnBrk="0" hangingPunct="1">
        <a:lnSpc>
          <a:spcPct val="90000"/>
        </a:lnSpc>
        <a:spcBef>
          <a:spcPct val="0"/>
        </a:spcBef>
        <a:buNone/>
        <a:defRPr sz="2400" b="1" i="0" kern="1200">
          <a:solidFill>
            <a:schemeClr val="accent4"/>
          </a:solidFill>
          <a:latin typeface="+mn-lt"/>
          <a:ea typeface="+mj-ea"/>
          <a:cs typeface="+mj-cs"/>
        </a:defRPr>
      </a:lvl1pPr>
    </p:titleStyle>
    <p:bodyStyle>
      <a:lvl1pPr marL="0" indent="0" algn="l" defTabSz="914400" rtl="0" eaLnBrk="1" latinLnBrk="0" hangingPunct="1">
        <a:lnSpc>
          <a:spcPct val="90000"/>
        </a:lnSpc>
        <a:spcBef>
          <a:spcPct val="20000"/>
        </a:spcBef>
        <a:buFont typeface="Arial" pitchFamily="34" charset="0"/>
        <a:buNone/>
        <a:defRPr sz="2000" kern="1200">
          <a:solidFill>
            <a:schemeClr val="tx1"/>
          </a:solidFill>
          <a:latin typeface="+mn-lt"/>
          <a:ea typeface="+mn-ea"/>
          <a:cs typeface="+mn-cs"/>
        </a:defRPr>
      </a:lvl1pPr>
      <a:lvl2pPr marL="0" indent="0" algn="l" defTabSz="914400" rtl="0" eaLnBrk="1" latinLnBrk="0" hangingPunct="1">
        <a:lnSpc>
          <a:spcPct val="90000"/>
        </a:lnSpc>
        <a:spcBef>
          <a:spcPct val="20000"/>
        </a:spcBef>
        <a:buFont typeface="Arial" pitchFamily="34" charset="0"/>
        <a:buNone/>
        <a:defRPr sz="1800" kern="1200">
          <a:solidFill>
            <a:schemeClr val="tx1"/>
          </a:solidFill>
          <a:latin typeface="+mn-lt"/>
          <a:ea typeface="+mn-ea"/>
          <a:cs typeface="+mn-cs"/>
        </a:defRPr>
      </a:lvl2pPr>
      <a:lvl3pPr marL="0" indent="0" algn="l" defTabSz="914400" rtl="0" eaLnBrk="1" latinLnBrk="0" hangingPunct="1">
        <a:lnSpc>
          <a:spcPct val="90000"/>
        </a:lnSpc>
        <a:spcBef>
          <a:spcPct val="20000"/>
        </a:spcBef>
        <a:buFont typeface="Arial" pitchFamily="34" charset="0"/>
        <a:buNone/>
        <a:defRPr sz="1600" kern="1200">
          <a:solidFill>
            <a:schemeClr val="tx1"/>
          </a:solidFill>
          <a:latin typeface="+mn-lt"/>
          <a:ea typeface="+mn-ea"/>
          <a:cs typeface="+mn-cs"/>
        </a:defRPr>
      </a:lvl3pPr>
      <a:lvl4pPr marL="0" indent="0" algn="l" defTabSz="914400" rtl="0" eaLnBrk="1" latinLnBrk="0" hangingPunct="1">
        <a:lnSpc>
          <a:spcPct val="90000"/>
        </a:lnSpc>
        <a:spcBef>
          <a:spcPct val="20000"/>
        </a:spcBef>
        <a:buFont typeface="Arial" pitchFamily="34" charset="0"/>
        <a:buNone/>
        <a:defRPr sz="1400" kern="1200">
          <a:solidFill>
            <a:schemeClr val="tx1"/>
          </a:solidFill>
          <a:latin typeface="+mn-lt"/>
          <a:ea typeface="+mn-ea"/>
          <a:cs typeface="+mn-cs"/>
        </a:defRPr>
      </a:lvl4pPr>
      <a:lvl5pPr marL="0" indent="0" algn="l" defTabSz="914400" rtl="0" eaLnBrk="1" latinLnBrk="0" hangingPunct="1">
        <a:lnSpc>
          <a:spcPct val="90000"/>
        </a:lnSpc>
        <a:spcBef>
          <a:spcPct val="20000"/>
        </a:spcBef>
        <a:buFont typeface="Arial" pitchFamily="34" charset="0"/>
        <a:buNone/>
        <a:defRPr sz="12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03">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rgbClr val="FFFEF6"/>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977274258"/>
      </p:ext>
    </p:extLst>
  </p:cSld>
  <p:clrMap bg1="lt1" tx1="dk1" bg2="lt2" tx2="dk2" accent1="accent1" accent2="accent2" accent3="accent3" accent4="accent4" accent5="accent5" accent6="accent6" hlink="hlink" folHlink="folHlink"/>
  <p:sldLayoutIdLst>
    <p:sldLayoutId id="2147483679" r:id="rId1"/>
    <p:sldLayoutId id="2147483680" r:id="rId2"/>
    <p:sldLayoutId id="2147483681" r:id="rId3"/>
    <p:sldLayoutId id="2147483682" r:id="rId4"/>
  </p:sldLayoutIdLst>
  <p:hf sldNum="0"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03">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rgbClr val="FFFEF6"/>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547394735"/>
      </p:ext>
    </p:extLst>
  </p:cSld>
  <p:clrMap bg1="lt1" tx1="dk1" bg2="lt2" tx2="dk2" accent1="accent1" accent2="accent2" accent3="accent3" accent4="accent4" accent5="accent5" accent6="accent6" hlink="hlink" folHlink="folHlink"/>
  <p:sldLayoutIdLst>
    <p:sldLayoutId id="2147483684" r:id="rId1"/>
    <p:sldLayoutId id="2147483685" r:id="rId2"/>
    <p:sldLayoutId id="2147483686" r:id="rId3"/>
    <p:sldLayoutId id="2147483687" r:id="rId4"/>
    <p:sldLayoutId id="2147483688" r:id="rId5"/>
    <p:sldLayoutId id="2147483689" r:id="rId6"/>
    <p:sldLayoutId id="2147483690" r:id="rId7"/>
    <p:sldLayoutId id="2147483691" r:id="rId8"/>
    <p:sldLayoutId id="2147483710" r:id="rId9"/>
  </p:sldLayoutIdLst>
  <p:hf sldNum="0"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323">
          <p15:clr>
            <a:srgbClr val="F26B43"/>
          </p15:clr>
        </p15:guide>
        <p15:guide id="2" pos="317">
          <p15:clr>
            <a:srgbClr val="F26B43"/>
          </p15:clr>
        </p15:guide>
        <p15:guide id="3" pos="5443">
          <p15:clr>
            <a:srgbClr val="F26B43"/>
          </p15:clr>
        </p15:guide>
        <p15:guide id="4" orient="horz" pos="3906">
          <p15:clr>
            <a:srgbClr val="F26B43"/>
          </p15:clr>
        </p15:guide>
        <p15:guide id="5" orient="horz" pos="935">
          <p15:clr>
            <a:srgbClr val="F26B43"/>
          </p15:clr>
        </p15:guide>
        <p15:guide id="6" pos="2767">
          <p15:clr>
            <a:srgbClr val="F26B43"/>
          </p15:clr>
        </p15:guide>
        <p15:guide id="7" pos="2993">
          <p15:clr>
            <a:srgbClr val="F26B43"/>
          </p15:clr>
        </p15:guide>
        <p15:guide id="8" orient="horz" pos="1230">
          <p15:clr>
            <a:srgbClr val="F26B43"/>
          </p15:clr>
        </p15:guide>
      </p15:sldGuideLst>
    </p:ext>
  </p:extLst>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rgbClr val="FFFEF6"/>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188282842"/>
      </p:ext>
    </p:extLst>
  </p:cSld>
  <p:clrMap bg1="lt1" tx1="dk1" bg2="lt2" tx2="dk2" accent1="accent1" accent2="accent2" accent3="accent3" accent4="accent4" accent5="accent5" accent6="accent6" hlink="hlink" folHlink="folHlink"/>
  <p:sldLayoutIdLst>
    <p:sldLayoutId id="2147483693" r:id="rId1"/>
    <p:sldLayoutId id="2147483694" r:id="rId2"/>
    <p:sldLayoutId id="2147483695" r:id="rId3"/>
    <p:sldLayoutId id="2147483696" r:id="rId4"/>
    <p:sldLayoutId id="2147483697" r:id="rId5"/>
  </p:sldLayoutIdLst>
  <p:txStyles>
    <p:titleStyle>
      <a:lvl1pPr algn="l" defTabSz="914400" rtl="0" eaLnBrk="1" latinLnBrk="0" hangingPunct="1">
        <a:lnSpc>
          <a:spcPct val="90000"/>
        </a:lnSpc>
        <a:spcBef>
          <a:spcPct val="0"/>
        </a:spcBef>
        <a:buNone/>
        <a:defRPr sz="2400" b="1" i="0" kern="1200">
          <a:solidFill>
            <a:schemeClr val="accent4"/>
          </a:solidFill>
          <a:latin typeface="+mn-lt"/>
          <a:ea typeface="+mj-ea"/>
          <a:cs typeface="+mj-cs"/>
        </a:defRPr>
      </a:lvl1pPr>
    </p:titleStyle>
    <p:bodyStyle>
      <a:lvl1pPr marL="0" indent="0" algn="l" defTabSz="914400" rtl="0" eaLnBrk="1" latinLnBrk="0" hangingPunct="1">
        <a:lnSpc>
          <a:spcPct val="90000"/>
        </a:lnSpc>
        <a:spcBef>
          <a:spcPct val="20000"/>
        </a:spcBef>
        <a:buFont typeface="Arial" pitchFamily="34" charset="0"/>
        <a:buNone/>
        <a:defRPr sz="2000" kern="1200">
          <a:solidFill>
            <a:schemeClr val="tx1"/>
          </a:solidFill>
          <a:latin typeface="+mn-lt"/>
          <a:ea typeface="+mn-ea"/>
          <a:cs typeface="+mn-cs"/>
        </a:defRPr>
      </a:lvl1pPr>
      <a:lvl2pPr marL="0" indent="0" algn="l" defTabSz="914400" rtl="0" eaLnBrk="1" latinLnBrk="0" hangingPunct="1">
        <a:lnSpc>
          <a:spcPct val="90000"/>
        </a:lnSpc>
        <a:spcBef>
          <a:spcPct val="20000"/>
        </a:spcBef>
        <a:buFont typeface="Arial" pitchFamily="34" charset="0"/>
        <a:buNone/>
        <a:defRPr sz="1800" kern="1200">
          <a:solidFill>
            <a:schemeClr val="tx1"/>
          </a:solidFill>
          <a:latin typeface="+mn-lt"/>
          <a:ea typeface="+mn-ea"/>
          <a:cs typeface="+mn-cs"/>
        </a:defRPr>
      </a:lvl2pPr>
      <a:lvl3pPr marL="0" indent="0" algn="l" defTabSz="914400" rtl="0" eaLnBrk="1" latinLnBrk="0" hangingPunct="1">
        <a:lnSpc>
          <a:spcPct val="90000"/>
        </a:lnSpc>
        <a:spcBef>
          <a:spcPct val="20000"/>
        </a:spcBef>
        <a:buFont typeface="Arial" pitchFamily="34" charset="0"/>
        <a:buNone/>
        <a:defRPr sz="1600" kern="1200">
          <a:solidFill>
            <a:schemeClr val="tx1"/>
          </a:solidFill>
          <a:latin typeface="+mn-lt"/>
          <a:ea typeface="+mn-ea"/>
          <a:cs typeface="+mn-cs"/>
        </a:defRPr>
      </a:lvl3pPr>
      <a:lvl4pPr marL="0" indent="0" algn="l" defTabSz="914400" rtl="0" eaLnBrk="1" latinLnBrk="0" hangingPunct="1">
        <a:lnSpc>
          <a:spcPct val="90000"/>
        </a:lnSpc>
        <a:spcBef>
          <a:spcPct val="20000"/>
        </a:spcBef>
        <a:buFont typeface="Arial" pitchFamily="34" charset="0"/>
        <a:buNone/>
        <a:defRPr sz="1400" kern="1200">
          <a:solidFill>
            <a:schemeClr val="tx1"/>
          </a:solidFill>
          <a:latin typeface="+mn-lt"/>
          <a:ea typeface="+mn-ea"/>
          <a:cs typeface="+mn-cs"/>
        </a:defRPr>
      </a:lvl4pPr>
      <a:lvl5pPr marL="0" indent="0" algn="l" defTabSz="914400" rtl="0" eaLnBrk="1" latinLnBrk="0" hangingPunct="1">
        <a:lnSpc>
          <a:spcPct val="90000"/>
        </a:lnSpc>
        <a:spcBef>
          <a:spcPct val="20000"/>
        </a:spcBef>
        <a:buFont typeface="Arial" pitchFamily="34" charset="0"/>
        <a:buNone/>
        <a:defRPr sz="12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03">
          <p15:clr>
            <a:srgbClr val="F26B43"/>
          </p15:clr>
        </p15:guide>
      </p15:sldGuideLst>
    </p:ext>
  </p:extLst>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solidFill>
          <a:srgbClr val="FFFEF6"/>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74954799"/>
      </p:ext>
    </p:extLst>
  </p:cSld>
  <p:clrMap bg1="lt1" tx1="dk1" bg2="lt2" tx2="dk2" accent1="accent1" accent2="accent2" accent3="accent3" accent4="accent4" accent5="accent5" accent6="accent6" hlink="hlink" folHlink="folHlink"/>
  <p:sldLayoutIdLst>
    <p:sldLayoutId id="2147483700" r:id="rId1"/>
    <p:sldLayoutId id="2147483701" r:id="rId2"/>
    <p:sldLayoutId id="2147483702" r:id="rId3"/>
    <p:sldLayoutId id="2147483703" r:id="rId4"/>
    <p:sldLayoutId id="2147483704" r:id="rId5"/>
    <p:sldLayoutId id="2147483705" r:id="rId6"/>
    <p:sldLayoutId id="2147483706" r:id="rId7"/>
    <p:sldLayoutId id="2147483707" r:id="rId8"/>
  </p:sldLayoutIdLst>
  <p:hf sldNum="0"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323">
          <p15:clr>
            <a:srgbClr val="F26B43"/>
          </p15:clr>
        </p15:guide>
        <p15:guide id="2" pos="317">
          <p15:clr>
            <a:srgbClr val="F26B43"/>
          </p15:clr>
        </p15:guide>
        <p15:guide id="3" pos="5443">
          <p15:clr>
            <a:srgbClr val="F26B43"/>
          </p15:clr>
        </p15:guide>
        <p15:guide id="4" orient="horz" pos="3906">
          <p15:clr>
            <a:srgbClr val="F26B43"/>
          </p15:clr>
        </p15:guide>
        <p15:guide id="5" orient="horz" pos="935">
          <p15:clr>
            <a:srgbClr val="F26B43"/>
          </p15:clr>
        </p15:guide>
        <p15:guide id="6" pos="2767">
          <p15:clr>
            <a:srgbClr val="F26B43"/>
          </p15:clr>
        </p15:guide>
        <p15:guide id="7" pos="2993">
          <p15:clr>
            <a:srgbClr val="F26B43"/>
          </p15:clr>
        </p15:guide>
        <p15:guide id="8" orient="horz" pos="1230">
          <p15:clr>
            <a:srgbClr val="F26B43"/>
          </p15:clr>
        </p15:guide>
      </p15:sldGuideLst>
    </p:ext>
  </p:extLst>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solidFill>
          <a:srgbClr val="FFFEF6"/>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916043884"/>
      </p:ext>
    </p:extLst>
  </p:cSld>
  <p:clrMap bg1="lt1" tx1="dk1" bg2="lt2" tx2="dk2" accent1="accent1" accent2="accent2" accent3="accent3" accent4="accent4" accent5="accent5" accent6="accent6" hlink="hlink" folHlink="folHlink"/>
  <p:sldLayoutIdLst>
    <p:sldLayoutId id="2147483709" r:id="rId1"/>
  </p:sldLayoutIdLst>
  <p:txStyles>
    <p:titleStyle>
      <a:lvl1pPr algn="l" defTabSz="914400" rtl="0" eaLnBrk="1" latinLnBrk="0" hangingPunct="1">
        <a:lnSpc>
          <a:spcPct val="90000"/>
        </a:lnSpc>
        <a:spcBef>
          <a:spcPct val="0"/>
        </a:spcBef>
        <a:buNone/>
        <a:defRPr sz="2400" b="1" i="0" kern="1200">
          <a:solidFill>
            <a:schemeClr val="accent4"/>
          </a:solidFill>
          <a:latin typeface="+mn-lt"/>
          <a:ea typeface="+mj-ea"/>
          <a:cs typeface="+mj-cs"/>
        </a:defRPr>
      </a:lvl1pPr>
    </p:titleStyle>
    <p:bodyStyle>
      <a:lvl1pPr marL="0" indent="0" algn="l" defTabSz="914400" rtl="0" eaLnBrk="1" latinLnBrk="0" hangingPunct="1">
        <a:lnSpc>
          <a:spcPct val="90000"/>
        </a:lnSpc>
        <a:spcBef>
          <a:spcPct val="20000"/>
        </a:spcBef>
        <a:buFont typeface="Arial" pitchFamily="34" charset="0"/>
        <a:buNone/>
        <a:defRPr sz="2000" kern="1200">
          <a:solidFill>
            <a:schemeClr val="tx1"/>
          </a:solidFill>
          <a:latin typeface="+mn-lt"/>
          <a:ea typeface="+mn-ea"/>
          <a:cs typeface="+mn-cs"/>
        </a:defRPr>
      </a:lvl1pPr>
      <a:lvl2pPr marL="0" indent="0" algn="l" defTabSz="914400" rtl="0" eaLnBrk="1" latinLnBrk="0" hangingPunct="1">
        <a:lnSpc>
          <a:spcPct val="90000"/>
        </a:lnSpc>
        <a:spcBef>
          <a:spcPct val="20000"/>
        </a:spcBef>
        <a:buFont typeface="Arial" pitchFamily="34" charset="0"/>
        <a:buNone/>
        <a:defRPr sz="1800" kern="1200">
          <a:solidFill>
            <a:schemeClr val="tx1"/>
          </a:solidFill>
          <a:latin typeface="+mn-lt"/>
          <a:ea typeface="+mn-ea"/>
          <a:cs typeface="+mn-cs"/>
        </a:defRPr>
      </a:lvl2pPr>
      <a:lvl3pPr marL="0" indent="0" algn="l" defTabSz="914400" rtl="0" eaLnBrk="1" latinLnBrk="0" hangingPunct="1">
        <a:lnSpc>
          <a:spcPct val="90000"/>
        </a:lnSpc>
        <a:spcBef>
          <a:spcPct val="20000"/>
        </a:spcBef>
        <a:buFont typeface="Arial" pitchFamily="34" charset="0"/>
        <a:buNone/>
        <a:defRPr sz="1600" kern="1200">
          <a:solidFill>
            <a:schemeClr val="tx1"/>
          </a:solidFill>
          <a:latin typeface="+mn-lt"/>
          <a:ea typeface="+mn-ea"/>
          <a:cs typeface="+mn-cs"/>
        </a:defRPr>
      </a:lvl3pPr>
      <a:lvl4pPr marL="0" indent="0" algn="l" defTabSz="914400" rtl="0" eaLnBrk="1" latinLnBrk="0" hangingPunct="1">
        <a:lnSpc>
          <a:spcPct val="90000"/>
        </a:lnSpc>
        <a:spcBef>
          <a:spcPct val="20000"/>
        </a:spcBef>
        <a:buFont typeface="Arial" pitchFamily="34" charset="0"/>
        <a:buNone/>
        <a:defRPr sz="1400" kern="1200">
          <a:solidFill>
            <a:schemeClr val="tx1"/>
          </a:solidFill>
          <a:latin typeface="+mn-lt"/>
          <a:ea typeface="+mn-ea"/>
          <a:cs typeface="+mn-cs"/>
        </a:defRPr>
      </a:lvl4pPr>
      <a:lvl5pPr marL="0" indent="0" algn="l" defTabSz="914400" rtl="0" eaLnBrk="1" latinLnBrk="0" hangingPunct="1">
        <a:lnSpc>
          <a:spcPct val="90000"/>
        </a:lnSpc>
        <a:spcBef>
          <a:spcPct val="20000"/>
        </a:spcBef>
        <a:buFont typeface="Arial" pitchFamily="34" charset="0"/>
        <a:buNone/>
        <a:defRPr sz="12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527">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8" Type="http://schemas.openxmlformats.org/officeDocument/2006/relationships/image" Target="../media/image11.png"/><Relationship Id="rId13" Type="http://schemas.openxmlformats.org/officeDocument/2006/relationships/image" Target="../media/image16.svg"/><Relationship Id="rId18" Type="http://schemas.openxmlformats.org/officeDocument/2006/relationships/image" Target="../media/image21.png"/><Relationship Id="rId3" Type="http://schemas.openxmlformats.org/officeDocument/2006/relationships/image" Target="../media/image6.svg"/><Relationship Id="rId7" Type="http://schemas.openxmlformats.org/officeDocument/2006/relationships/image" Target="../media/image10.svg"/><Relationship Id="rId12" Type="http://schemas.openxmlformats.org/officeDocument/2006/relationships/image" Target="../media/image15.png"/><Relationship Id="rId17" Type="http://schemas.openxmlformats.org/officeDocument/2006/relationships/image" Target="../media/image36.svg"/><Relationship Id="rId2" Type="http://schemas.openxmlformats.org/officeDocument/2006/relationships/image" Target="../media/image5.png"/><Relationship Id="rId16" Type="http://schemas.openxmlformats.org/officeDocument/2006/relationships/image" Target="../media/image35.png"/><Relationship Id="rId1" Type="http://schemas.openxmlformats.org/officeDocument/2006/relationships/slideLayout" Target="../slideLayouts/slideLayout15.xml"/><Relationship Id="rId6" Type="http://schemas.openxmlformats.org/officeDocument/2006/relationships/image" Target="../media/image9.png"/><Relationship Id="rId11" Type="http://schemas.openxmlformats.org/officeDocument/2006/relationships/image" Target="../media/image14.svg"/><Relationship Id="rId5" Type="http://schemas.openxmlformats.org/officeDocument/2006/relationships/image" Target="../media/image8.svg"/><Relationship Id="rId15" Type="http://schemas.openxmlformats.org/officeDocument/2006/relationships/image" Target="../media/image18.svg"/><Relationship Id="rId10" Type="http://schemas.openxmlformats.org/officeDocument/2006/relationships/image" Target="../media/image13.png"/><Relationship Id="rId19" Type="http://schemas.openxmlformats.org/officeDocument/2006/relationships/image" Target="../media/image22.svg"/><Relationship Id="rId4" Type="http://schemas.openxmlformats.org/officeDocument/2006/relationships/image" Target="../media/image7.png"/><Relationship Id="rId9" Type="http://schemas.openxmlformats.org/officeDocument/2006/relationships/image" Target="../media/image12.svg"/><Relationship Id="rId14" Type="http://schemas.openxmlformats.org/officeDocument/2006/relationships/image" Target="../media/image17.png"/></Relationships>
</file>

<file path=ppt/slides/_rels/slide11.xml.rels><?xml version="1.0" encoding="UTF-8" standalone="yes"?>
<Relationships xmlns="http://schemas.openxmlformats.org/package/2006/relationships"><Relationship Id="rId8" Type="http://schemas.openxmlformats.org/officeDocument/2006/relationships/image" Target="../media/image9.png"/><Relationship Id="rId13" Type="http://schemas.openxmlformats.org/officeDocument/2006/relationships/image" Target="../media/image14.svg"/><Relationship Id="rId18" Type="http://schemas.openxmlformats.org/officeDocument/2006/relationships/image" Target="../media/image35.png"/><Relationship Id="rId3" Type="http://schemas.openxmlformats.org/officeDocument/2006/relationships/image" Target="../media/image43.png"/><Relationship Id="rId21" Type="http://schemas.openxmlformats.org/officeDocument/2006/relationships/image" Target="../media/image22.svg"/><Relationship Id="rId7" Type="http://schemas.openxmlformats.org/officeDocument/2006/relationships/image" Target="../media/image8.svg"/><Relationship Id="rId12" Type="http://schemas.openxmlformats.org/officeDocument/2006/relationships/image" Target="../media/image13.png"/><Relationship Id="rId17" Type="http://schemas.openxmlformats.org/officeDocument/2006/relationships/image" Target="../media/image18.svg"/><Relationship Id="rId2" Type="http://schemas.openxmlformats.org/officeDocument/2006/relationships/notesSlide" Target="../notesSlides/notesSlide1.xml"/><Relationship Id="rId16" Type="http://schemas.openxmlformats.org/officeDocument/2006/relationships/image" Target="../media/image17.png"/><Relationship Id="rId20" Type="http://schemas.openxmlformats.org/officeDocument/2006/relationships/image" Target="../media/image21.png"/><Relationship Id="rId1" Type="http://schemas.openxmlformats.org/officeDocument/2006/relationships/slideLayout" Target="../slideLayouts/slideLayout15.xml"/><Relationship Id="rId6" Type="http://schemas.openxmlformats.org/officeDocument/2006/relationships/image" Target="../media/image7.png"/><Relationship Id="rId11" Type="http://schemas.openxmlformats.org/officeDocument/2006/relationships/image" Target="../media/image12.svg"/><Relationship Id="rId5" Type="http://schemas.openxmlformats.org/officeDocument/2006/relationships/image" Target="../media/image6.svg"/><Relationship Id="rId15" Type="http://schemas.openxmlformats.org/officeDocument/2006/relationships/image" Target="../media/image16.svg"/><Relationship Id="rId10" Type="http://schemas.openxmlformats.org/officeDocument/2006/relationships/image" Target="../media/image11.png"/><Relationship Id="rId19" Type="http://schemas.openxmlformats.org/officeDocument/2006/relationships/image" Target="../media/image36.svg"/><Relationship Id="rId4" Type="http://schemas.openxmlformats.org/officeDocument/2006/relationships/image" Target="../media/image5.png"/><Relationship Id="rId9" Type="http://schemas.openxmlformats.org/officeDocument/2006/relationships/image" Target="../media/image10.svg"/><Relationship Id="rId14" Type="http://schemas.openxmlformats.org/officeDocument/2006/relationships/image" Target="../media/image15.png"/></Relationships>
</file>

<file path=ppt/slides/_rels/slide12.xml.rels><?xml version="1.0" encoding="UTF-8" standalone="yes"?>
<Relationships xmlns="http://schemas.openxmlformats.org/package/2006/relationships"><Relationship Id="rId8" Type="http://schemas.openxmlformats.org/officeDocument/2006/relationships/image" Target="../media/image10.svg"/><Relationship Id="rId13" Type="http://schemas.openxmlformats.org/officeDocument/2006/relationships/image" Target="../media/image15.png"/><Relationship Id="rId18" Type="http://schemas.openxmlformats.org/officeDocument/2006/relationships/image" Target="../media/image20.svg"/><Relationship Id="rId3" Type="http://schemas.openxmlformats.org/officeDocument/2006/relationships/image" Target="../media/image5.png"/><Relationship Id="rId7" Type="http://schemas.openxmlformats.org/officeDocument/2006/relationships/image" Target="../media/image9.png"/><Relationship Id="rId12" Type="http://schemas.openxmlformats.org/officeDocument/2006/relationships/image" Target="../media/image14.svg"/><Relationship Id="rId17" Type="http://schemas.openxmlformats.org/officeDocument/2006/relationships/image" Target="../media/image19.png"/><Relationship Id="rId2" Type="http://schemas.openxmlformats.org/officeDocument/2006/relationships/image" Target="../media/image44.png"/><Relationship Id="rId16" Type="http://schemas.openxmlformats.org/officeDocument/2006/relationships/image" Target="../media/image18.svg"/><Relationship Id="rId20" Type="http://schemas.openxmlformats.org/officeDocument/2006/relationships/image" Target="../media/image22.svg"/><Relationship Id="rId1" Type="http://schemas.openxmlformats.org/officeDocument/2006/relationships/slideLayout" Target="../slideLayouts/slideLayout14.xml"/><Relationship Id="rId6" Type="http://schemas.openxmlformats.org/officeDocument/2006/relationships/image" Target="../media/image8.svg"/><Relationship Id="rId11" Type="http://schemas.openxmlformats.org/officeDocument/2006/relationships/image" Target="../media/image13.png"/><Relationship Id="rId5" Type="http://schemas.openxmlformats.org/officeDocument/2006/relationships/image" Target="../media/image7.png"/><Relationship Id="rId15" Type="http://schemas.openxmlformats.org/officeDocument/2006/relationships/image" Target="../media/image17.png"/><Relationship Id="rId10" Type="http://schemas.openxmlformats.org/officeDocument/2006/relationships/image" Target="../media/image12.svg"/><Relationship Id="rId19" Type="http://schemas.openxmlformats.org/officeDocument/2006/relationships/image" Target="../media/image21.png"/><Relationship Id="rId4" Type="http://schemas.openxmlformats.org/officeDocument/2006/relationships/image" Target="../media/image6.svg"/><Relationship Id="rId9" Type="http://schemas.openxmlformats.org/officeDocument/2006/relationships/image" Target="../media/image11.png"/><Relationship Id="rId14" Type="http://schemas.openxmlformats.org/officeDocument/2006/relationships/image" Target="../media/image16.svg"/></Relationships>
</file>

<file path=ppt/slides/_rels/slide13.xml.rels><?xml version="1.0" encoding="UTF-8" standalone="yes"?>
<Relationships xmlns="http://schemas.openxmlformats.org/package/2006/relationships"><Relationship Id="rId8" Type="http://schemas.openxmlformats.org/officeDocument/2006/relationships/image" Target="../media/image10.svg"/><Relationship Id="rId13" Type="http://schemas.openxmlformats.org/officeDocument/2006/relationships/image" Target="../media/image15.png"/><Relationship Id="rId18" Type="http://schemas.openxmlformats.org/officeDocument/2006/relationships/image" Target="../media/image36.svg"/><Relationship Id="rId3" Type="http://schemas.openxmlformats.org/officeDocument/2006/relationships/image" Target="../media/image5.png"/><Relationship Id="rId7" Type="http://schemas.openxmlformats.org/officeDocument/2006/relationships/image" Target="../media/image9.png"/><Relationship Id="rId12" Type="http://schemas.openxmlformats.org/officeDocument/2006/relationships/image" Target="../media/image14.svg"/><Relationship Id="rId17" Type="http://schemas.openxmlformats.org/officeDocument/2006/relationships/image" Target="../media/image35.png"/><Relationship Id="rId2" Type="http://schemas.openxmlformats.org/officeDocument/2006/relationships/image" Target="../media/image45.png"/><Relationship Id="rId16" Type="http://schemas.openxmlformats.org/officeDocument/2006/relationships/image" Target="../media/image18.svg"/><Relationship Id="rId20" Type="http://schemas.openxmlformats.org/officeDocument/2006/relationships/image" Target="../media/image22.svg"/><Relationship Id="rId1" Type="http://schemas.openxmlformats.org/officeDocument/2006/relationships/slideLayout" Target="../slideLayouts/slideLayout15.xml"/><Relationship Id="rId6" Type="http://schemas.openxmlformats.org/officeDocument/2006/relationships/image" Target="../media/image8.svg"/><Relationship Id="rId11" Type="http://schemas.openxmlformats.org/officeDocument/2006/relationships/image" Target="../media/image13.png"/><Relationship Id="rId5" Type="http://schemas.openxmlformats.org/officeDocument/2006/relationships/image" Target="../media/image7.png"/><Relationship Id="rId15" Type="http://schemas.openxmlformats.org/officeDocument/2006/relationships/image" Target="../media/image17.png"/><Relationship Id="rId10" Type="http://schemas.openxmlformats.org/officeDocument/2006/relationships/image" Target="../media/image12.svg"/><Relationship Id="rId19" Type="http://schemas.openxmlformats.org/officeDocument/2006/relationships/image" Target="../media/image21.png"/><Relationship Id="rId4" Type="http://schemas.openxmlformats.org/officeDocument/2006/relationships/image" Target="../media/image6.svg"/><Relationship Id="rId9" Type="http://schemas.openxmlformats.org/officeDocument/2006/relationships/image" Target="../media/image11.png"/><Relationship Id="rId14" Type="http://schemas.openxmlformats.org/officeDocument/2006/relationships/image" Target="../media/image16.svg"/></Relationships>
</file>

<file path=ppt/slides/_rels/slide14.xml.rels><?xml version="1.0" encoding="UTF-8" standalone="yes"?>
<Relationships xmlns="http://schemas.openxmlformats.org/package/2006/relationships"><Relationship Id="rId8" Type="http://schemas.openxmlformats.org/officeDocument/2006/relationships/image" Target="../media/image9.png"/><Relationship Id="rId13" Type="http://schemas.openxmlformats.org/officeDocument/2006/relationships/image" Target="../media/image14.svg"/><Relationship Id="rId18" Type="http://schemas.openxmlformats.org/officeDocument/2006/relationships/image" Target="../media/image35.png"/><Relationship Id="rId3" Type="http://schemas.openxmlformats.org/officeDocument/2006/relationships/image" Target="../media/image47.png"/><Relationship Id="rId21" Type="http://schemas.openxmlformats.org/officeDocument/2006/relationships/image" Target="../media/image22.svg"/><Relationship Id="rId7" Type="http://schemas.openxmlformats.org/officeDocument/2006/relationships/image" Target="../media/image8.svg"/><Relationship Id="rId12" Type="http://schemas.openxmlformats.org/officeDocument/2006/relationships/image" Target="../media/image13.png"/><Relationship Id="rId17" Type="http://schemas.openxmlformats.org/officeDocument/2006/relationships/image" Target="../media/image18.svg"/><Relationship Id="rId2" Type="http://schemas.openxmlformats.org/officeDocument/2006/relationships/image" Target="../media/image46.png"/><Relationship Id="rId16" Type="http://schemas.openxmlformats.org/officeDocument/2006/relationships/image" Target="../media/image17.png"/><Relationship Id="rId20" Type="http://schemas.openxmlformats.org/officeDocument/2006/relationships/image" Target="../media/image21.png"/><Relationship Id="rId1" Type="http://schemas.openxmlformats.org/officeDocument/2006/relationships/slideLayout" Target="../slideLayouts/slideLayout15.xml"/><Relationship Id="rId6" Type="http://schemas.openxmlformats.org/officeDocument/2006/relationships/image" Target="../media/image7.png"/><Relationship Id="rId11" Type="http://schemas.openxmlformats.org/officeDocument/2006/relationships/image" Target="../media/image12.svg"/><Relationship Id="rId5" Type="http://schemas.openxmlformats.org/officeDocument/2006/relationships/image" Target="../media/image6.svg"/><Relationship Id="rId15" Type="http://schemas.openxmlformats.org/officeDocument/2006/relationships/image" Target="../media/image16.svg"/><Relationship Id="rId10" Type="http://schemas.openxmlformats.org/officeDocument/2006/relationships/image" Target="../media/image11.png"/><Relationship Id="rId19" Type="http://schemas.openxmlformats.org/officeDocument/2006/relationships/image" Target="../media/image36.svg"/><Relationship Id="rId4" Type="http://schemas.openxmlformats.org/officeDocument/2006/relationships/image" Target="../media/image5.png"/><Relationship Id="rId9" Type="http://schemas.openxmlformats.org/officeDocument/2006/relationships/image" Target="../media/image10.svg"/><Relationship Id="rId14" Type="http://schemas.openxmlformats.org/officeDocument/2006/relationships/image" Target="../media/image15.png"/></Relationships>
</file>

<file path=ppt/slides/_rels/slide15.xml.rels><?xml version="1.0" encoding="UTF-8" standalone="yes"?>
<Relationships xmlns="http://schemas.openxmlformats.org/package/2006/relationships"><Relationship Id="rId2" Type="http://schemas.openxmlformats.org/officeDocument/2006/relationships/image" Target="../media/image48.png"/><Relationship Id="rId1" Type="http://schemas.openxmlformats.org/officeDocument/2006/relationships/slideLayout" Target="../slideLayouts/slideLayout15.xml"/></Relationships>
</file>

<file path=ppt/slides/_rels/slide16.xml.rels><?xml version="1.0" encoding="UTF-8" standalone="yes"?>
<Relationships xmlns="http://schemas.openxmlformats.org/package/2006/relationships"><Relationship Id="rId8" Type="http://schemas.openxmlformats.org/officeDocument/2006/relationships/image" Target="../media/image11.png"/><Relationship Id="rId13" Type="http://schemas.openxmlformats.org/officeDocument/2006/relationships/image" Target="../media/image16.svg"/><Relationship Id="rId18" Type="http://schemas.openxmlformats.org/officeDocument/2006/relationships/image" Target="../media/image21.png"/><Relationship Id="rId3" Type="http://schemas.openxmlformats.org/officeDocument/2006/relationships/image" Target="../media/image6.svg"/><Relationship Id="rId7" Type="http://schemas.openxmlformats.org/officeDocument/2006/relationships/image" Target="../media/image10.svg"/><Relationship Id="rId12" Type="http://schemas.openxmlformats.org/officeDocument/2006/relationships/image" Target="../media/image15.png"/><Relationship Id="rId17" Type="http://schemas.openxmlformats.org/officeDocument/2006/relationships/image" Target="../media/image36.svg"/><Relationship Id="rId2" Type="http://schemas.openxmlformats.org/officeDocument/2006/relationships/image" Target="../media/image5.png"/><Relationship Id="rId16" Type="http://schemas.openxmlformats.org/officeDocument/2006/relationships/image" Target="../media/image35.png"/><Relationship Id="rId1" Type="http://schemas.openxmlformats.org/officeDocument/2006/relationships/slideLayout" Target="../slideLayouts/slideLayout15.xml"/><Relationship Id="rId6" Type="http://schemas.openxmlformats.org/officeDocument/2006/relationships/image" Target="../media/image9.png"/><Relationship Id="rId11" Type="http://schemas.openxmlformats.org/officeDocument/2006/relationships/image" Target="../media/image14.svg"/><Relationship Id="rId5" Type="http://schemas.openxmlformats.org/officeDocument/2006/relationships/image" Target="../media/image8.svg"/><Relationship Id="rId15" Type="http://schemas.openxmlformats.org/officeDocument/2006/relationships/image" Target="../media/image18.svg"/><Relationship Id="rId10" Type="http://schemas.openxmlformats.org/officeDocument/2006/relationships/image" Target="../media/image13.png"/><Relationship Id="rId19" Type="http://schemas.openxmlformats.org/officeDocument/2006/relationships/image" Target="../media/image22.svg"/><Relationship Id="rId4" Type="http://schemas.openxmlformats.org/officeDocument/2006/relationships/image" Target="../media/image7.png"/><Relationship Id="rId9" Type="http://schemas.openxmlformats.org/officeDocument/2006/relationships/image" Target="../media/image12.svg"/><Relationship Id="rId14" Type="http://schemas.openxmlformats.org/officeDocument/2006/relationships/image" Target="../media/image17.png"/></Relationships>
</file>

<file path=ppt/slides/_rels/slide17.xml.rels><?xml version="1.0" encoding="UTF-8" standalone="yes"?>
<Relationships xmlns="http://schemas.openxmlformats.org/package/2006/relationships"><Relationship Id="rId8" Type="http://schemas.openxmlformats.org/officeDocument/2006/relationships/image" Target="../media/image11.png"/><Relationship Id="rId13" Type="http://schemas.openxmlformats.org/officeDocument/2006/relationships/image" Target="../media/image16.svg"/><Relationship Id="rId18" Type="http://schemas.openxmlformats.org/officeDocument/2006/relationships/image" Target="../media/image21.png"/><Relationship Id="rId3" Type="http://schemas.openxmlformats.org/officeDocument/2006/relationships/image" Target="../media/image6.svg"/><Relationship Id="rId7" Type="http://schemas.openxmlformats.org/officeDocument/2006/relationships/image" Target="../media/image10.svg"/><Relationship Id="rId12" Type="http://schemas.openxmlformats.org/officeDocument/2006/relationships/image" Target="../media/image15.png"/><Relationship Id="rId17" Type="http://schemas.openxmlformats.org/officeDocument/2006/relationships/image" Target="../media/image36.svg"/><Relationship Id="rId2" Type="http://schemas.openxmlformats.org/officeDocument/2006/relationships/image" Target="../media/image5.png"/><Relationship Id="rId16" Type="http://schemas.openxmlformats.org/officeDocument/2006/relationships/image" Target="../media/image35.png"/><Relationship Id="rId1" Type="http://schemas.openxmlformats.org/officeDocument/2006/relationships/slideLayout" Target="../slideLayouts/slideLayout15.xml"/><Relationship Id="rId6" Type="http://schemas.openxmlformats.org/officeDocument/2006/relationships/image" Target="../media/image9.png"/><Relationship Id="rId11" Type="http://schemas.openxmlformats.org/officeDocument/2006/relationships/image" Target="../media/image14.svg"/><Relationship Id="rId5" Type="http://schemas.openxmlformats.org/officeDocument/2006/relationships/image" Target="../media/image8.svg"/><Relationship Id="rId15" Type="http://schemas.openxmlformats.org/officeDocument/2006/relationships/image" Target="../media/image18.svg"/><Relationship Id="rId10" Type="http://schemas.openxmlformats.org/officeDocument/2006/relationships/image" Target="../media/image13.png"/><Relationship Id="rId19" Type="http://schemas.openxmlformats.org/officeDocument/2006/relationships/image" Target="../media/image22.svg"/><Relationship Id="rId4" Type="http://schemas.openxmlformats.org/officeDocument/2006/relationships/image" Target="../media/image7.png"/><Relationship Id="rId9" Type="http://schemas.openxmlformats.org/officeDocument/2006/relationships/image" Target="../media/image12.svg"/><Relationship Id="rId14" Type="http://schemas.openxmlformats.org/officeDocument/2006/relationships/image" Target="../media/image17.png"/></Relationships>
</file>

<file path=ppt/slides/_rels/slide18.xml.rels><?xml version="1.0" encoding="UTF-8" standalone="yes"?>
<Relationships xmlns="http://schemas.openxmlformats.org/package/2006/relationships"><Relationship Id="rId8" Type="http://schemas.openxmlformats.org/officeDocument/2006/relationships/image" Target="../media/image11.png"/><Relationship Id="rId13" Type="http://schemas.openxmlformats.org/officeDocument/2006/relationships/image" Target="../media/image16.svg"/><Relationship Id="rId18" Type="http://schemas.openxmlformats.org/officeDocument/2006/relationships/image" Target="../media/image21.png"/><Relationship Id="rId3" Type="http://schemas.openxmlformats.org/officeDocument/2006/relationships/image" Target="../media/image6.svg"/><Relationship Id="rId7" Type="http://schemas.openxmlformats.org/officeDocument/2006/relationships/image" Target="../media/image10.svg"/><Relationship Id="rId12" Type="http://schemas.openxmlformats.org/officeDocument/2006/relationships/image" Target="../media/image15.png"/><Relationship Id="rId17" Type="http://schemas.openxmlformats.org/officeDocument/2006/relationships/image" Target="../media/image36.svg"/><Relationship Id="rId2" Type="http://schemas.openxmlformats.org/officeDocument/2006/relationships/image" Target="../media/image5.png"/><Relationship Id="rId16" Type="http://schemas.openxmlformats.org/officeDocument/2006/relationships/image" Target="../media/image35.png"/><Relationship Id="rId1" Type="http://schemas.openxmlformats.org/officeDocument/2006/relationships/slideLayout" Target="../slideLayouts/slideLayout15.xml"/><Relationship Id="rId6" Type="http://schemas.openxmlformats.org/officeDocument/2006/relationships/image" Target="../media/image9.png"/><Relationship Id="rId11" Type="http://schemas.openxmlformats.org/officeDocument/2006/relationships/image" Target="../media/image14.svg"/><Relationship Id="rId5" Type="http://schemas.openxmlformats.org/officeDocument/2006/relationships/image" Target="../media/image8.svg"/><Relationship Id="rId15" Type="http://schemas.openxmlformats.org/officeDocument/2006/relationships/image" Target="../media/image18.svg"/><Relationship Id="rId10" Type="http://schemas.openxmlformats.org/officeDocument/2006/relationships/image" Target="../media/image13.png"/><Relationship Id="rId19" Type="http://schemas.openxmlformats.org/officeDocument/2006/relationships/image" Target="../media/image22.svg"/><Relationship Id="rId4" Type="http://schemas.openxmlformats.org/officeDocument/2006/relationships/image" Target="../media/image7.png"/><Relationship Id="rId9" Type="http://schemas.openxmlformats.org/officeDocument/2006/relationships/image" Target="../media/image12.svg"/><Relationship Id="rId14" Type="http://schemas.openxmlformats.org/officeDocument/2006/relationships/image" Target="../media/image17.png"/></Relationships>
</file>

<file path=ppt/slides/_rels/slide19.xml.rels><?xml version="1.0" encoding="UTF-8" standalone="yes"?>
<Relationships xmlns="http://schemas.openxmlformats.org/package/2006/relationships"><Relationship Id="rId8" Type="http://schemas.openxmlformats.org/officeDocument/2006/relationships/image" Target="../media/image10.svg"/><Relationship Id="rId13" Type="http://schemas.openxmlformats.org/officeDocument/2006/relationships/image" Target="../media/image15.png"/><Relationship Id="rId18" Type="http://schemas.openxmlformats.org/officeDocument/2006/relationships/image" Target="../media/image36.svg"/><Relationship Id="rId3" Type="http://schemas.openxmlformats.org/officeDocument/2006/relationships/image" Target="../media/image5.png"/><Relationship Id="rId7" Type="http://schemas.openxmlformats.org/officeDocument/2006/relationships/image" Target="../media/image9.png"/><Relationship Id="rId12" Type="http://schemas.openxmlformats.org/officeDocument/2006/relationships/image" Target="../media/image14.svg"/><Relationship Id="rId17" Type="http://schemas.openxmlformats.org/officeDocument/2006/relationships/image" Target="../media/image35.png"/><Relationship Id="rId2" Type="http://schemas.openxmlformats.org/officeDocument/2006/relationships/image" Target="../media/image49.png"/><Relationship Id="rId16" Type="http://schemas.openxmlformats.org/officeDocument/2006/relationships/image" Target="../media/image18.svg"/><Relationship Id="rId20" Type="http://schemas.openxmlformats.org/officeDocument/2006/relationships/image" Target="../media/image22.svg"/><Relationship Id="rId1" Type="http://schemas.openxmlformats.org/officeDocument/2006/relationships/slideLayout" Target="../slideLayouts/slideLayout15.xml"/><Relationship Id="rId6" Type="http://schemas.openxmlformats.org/officeDocument/2006/relationships/image" Target="../media/image8.svg"/><Relationship Id="rId11" Type="http://schemas.openxmlformats.org/officeDocument/2006/relationships/image" Target="../media/image13.png"/><Relationship Id="rId5" Type="http://schemas.openxmlformats.org/officeDocument/2006/relationships/image" Target="../media/image7.png"/><Relationship Id="rId15" Type="http://schemas.openxmlformats.org/officeDocument/2006/relationships/image" Target="../media/image17.png"/><Relationship Id="rId10" Type="http://schemas.openxmlformats.org/officeDocument/2006/relationships/image" Target="../media/image12.svg"/><Relationship Id="rId19" Type="http://schemas.openxmlformats.org/officeDocument/2006/relationships/image" Target="../media/image21.png"/><Relationship Id="rId4" Type="http://schemas.openxmlformats.org/officeDocument/2006/relationships/image" Target="../media/image6.svg"/><Relationship Id="rId9" Type="http://schemas.openxmlformats.org/officeDocument/2006/relationships/image" Target="../media/image11.png"/><Relationship Id="rId14" Type="http://schemas.openxmlformats.org/officeDocument/2006/relationships/image" Target="../media/image16.svg"/></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8.xml"/></Relationships>
</file>

<file path=ppt/slides/_rels/slide20.xml.rels><?xml version="1.0" encoding="UTF-8" standalone="yes"?>
<Relationships xmlns="http://schemas.openxmlformats.org/package/2006/relationships"><Relationship Id="rId8" Type="http://schemas.openxmlformats.org/officeDocument/2006/relationships/image" Target="../media/image10.svg"/><Relationship Id="rId13" Type="http://schemas.openxmlformats.org/officeDocument/2006/relationships/image" Target="../media/image15.png"/><Relationship Id="rId18" Type="http://schemas.openxmlformats.org/officeDocument/2006/relationships/image" Target="../media/image36.svg"/><Relationship Id="rId3" Type="http://schemas.openxmlformats.org/officeDocument/2006/relationships/image" Target="../media/image5.png"/><Relationship Id="rId7" Type="http://schemas.openxmlformats.org/officeDocument/2006/relationships/image" Target="../media/image9.png"/><Relationship Id="rId12" Type="http://schemas.openxmlformats.org/officeDocument/2006/relationships/image" Target="../media/image14.svg"/><Relationship Id="rId17" Type="http://schemas.openxmlformats.org/officeDocument/2006/relationships/image" Target="../media/image35.png"/><Relationship Id="rId2" Type="http://schemas.openxmlformats.org/officeDocument/2006/relationships/image" Target="../media/image50.jpeg"/><Relationship Id="rId16" Type="http://schemas.openxmlformats.org/officeDocument/2006/relationships/image" Target="../media/image18.svg"/><Relationship Id="rId20" Type="http://schemas.openxmlformats.org/officeDocument/2006/relationships/image" Target="../media/image22.svg"/><Relationship Id="rId1" Type="http://schemas.openxmlformats.org/officeDocument/2006/relationships/slideLayout" Target="../slideLayouts/slideLayout15.xml"/><Relationship Id="rId6" Type="http://schemas.openxmlformats.org/officeDocument/2006/relationships/image" Target="../media/image8.svg"/><Relationship Id="rId11" Type="http://schemas.openxmlformats.org/officeDocument/2006/relationships/image" Target="../media/image13.png"/><Relationship Id="rId5" Type="http://schemas.openxmlformats.org/officeDocument/2006/relationships/image" Target="../media/image7.png"/><Relationship Id="rId15" Type="http://schemas.openxmlformats.org/officeDocument/2006/relationships/image" Target="../media/image17.png"/><Relationship Id="rId10" Type="http://schemas.openxmlformats.org/officeDocument/2006/relationships/image" Target="../media/image12.svg"/><Relationship Id="rId19" Type="http://schemas.openxmlformats.org/officeDocument/2006/relationships/image" Target="../media/image21.png"/><Relationship Id="rId4" Type="http://schemas.openxmlformats.org/officeDocument/2006/relationships/image" Target="../media/image6.svg"/><Relationship Id="rId9" Type="http://schemas.openxmlformats.org/officeDocument/2006/relationships/image" Target="../media/image11.png"/><Relationship Id="rId14" Type="http://schemas.openxmlformats.org/officeDocument/2006/relationships/image" Target="../media/image16.svg"/></Relationships>
</file>

<file path=ppt/slides/_rels/slide21.xml.rels><?xml version="1.0" encoding="UTF-8" standalone="yes"?>
<Relationships xmlns="http://schemas.openxmlformats.org/package/2006/relationships"><Relationship Id="rId3" Type="http://schemas.openxmlformats.org/officeDocument/2006/relationships/image" Target="../media/image42.jpeg"/><Relationship Id="rId2" Type="http://schemas.openxmlformats.org/officeDocument/2006/relationships/image" Target="../media/image41.jpeg"/><Relationship Id="rId1" Type="http://schemas.openxmlformats.org/officeDocument/2006/relationships/slideLayout" Target="../slideLayouts/slideLayout18.xml"/></Relationships>
</file>

<file path=ppt/slides/_rels/slide22.xml.rels><?xml version="1.0" encoding="UTF-8" standalone="yes"?>
<Relationships xmlns="http://schemas.openxmlformats.org/package/2006/relationships"><Relationship Id="rId8" Type="http://schemas.openxmlformats.org/officeDocument/2006/relationships/image" Target="../media/image26.svg"/><Relationship Id="rId13" Type="http://schemas.openxmlformats.org/officeDocument/2006/relationships/image" Target="../media/image15.png"/><Relationship Id="rId18" Type="http://schemas.openxmlformats.org/officeDocument/2006/relationships/image" Target="../media/image36.svg"/><Relationship Id="rId3" Type="http://schemas.openxmlformats.org/officeDocument/2006/relationships/image" Target="../media/image5.png"/><Relationship Id="rId7" Type="http://schemas.openxmlformats.org/officeDocument/2006/relationships/image" Target="../media/image25.png"/><Relationship Id="rId12" Type="http://schemas.openxmlformats.org/officeDocument/2006/relationships/image" Target="../media/image14.svg"/><Relationship Id="rId17" Type="http://schemas.openxmlformats.org/officeDocument/2006/relationships/image" Target="../media/image35.png"/><Relationship Id="rId2" Type="http://schemas.openxmlformats.org/officeDocument/2006/relationships/image" Target="../media/image44.png"/><Relationship Id="rId16" Type="http://schemas.openxmlformats.org/officeDocument/2006/relationships/image" Target="../media/image18.svg"/><Relationship Id="rId20" Type="http://schemas.openxmlformats.org/officeDocument/2006/relationships/image" Target="../media/image22.svg"/><Relationship Id="rId1" Type="http://schemas.openxmlformats.org/officeDocument/2006/relationships/slideLayout" Target="../slideLayouts/slideLayout14.xml"/><Relationship Id="rId6" Type="http://schemas.openxmlformats.org/officeDocument/2006/relationships/image" Target="../media/image8.svg"/><Relationship Id="rId11" Type="http://schemas.openxmlformats.org/officeDocument/2006/relationships/image" Target="../media/image13.png"/><Relationship Id="rId5" Type="http://schemas.openxmlformats.org/officeDocument/2006/relationships/image" Target="../media/image7.png"/><Relationship Id="rId15" Type="http://schemas.openxmlformats.org/officeDocument/2006/relationships/image" Target="../media/image17.png"/><Relationship Id="rId10" Type="http://schemas.openxmlformats.org/officeDocument/2006/relationships/image" Target="../media/image12.svg"/><Relationship Id="rId19" Type="http://schemas.openxmlformats.org/officeDocument/2006/relationships/image" Target="../media/image21.png"/><Relationship Id="rId4" Type="http://schemas.openxmlformats.org/officeDocument/2006/relationships/image" Target="../media/image6.svg"/><Relationship Id="rId9" Type="http://schemas.openxmlformats.org/officeDocument/2006/relationships/image" Target="../media/image11.png"/><Relationship Id="rId14" Type="http://schemas.openxmlformats.org/officeDocument/2006/relationships/image" Target="../media/image16.svg"/></Relationships>
</file>

<file path=ppt/slides/_rels/slide23.xml.rels><?xml version="1.0" encoding="UTF-8" standalone="yes"?>
<Relationships xmlns="http://schemas.openxmlformats.org/package/2006/relationships"><Relationship Id="rId8" Type="http://schemas.openxmlformats.org/officeDocument/2006/relationships/image" Target="../media/image8.svg"/><Relationship Id="rId13" Type="http://schemas.openxmlformats.org/officeDocument/2006/relationships/image" Target="../media/image13.png"/><Relationship Id="rId18" Type="http://schemas.openxmlformats.org/officeDocument/2006/relationships/image" Target="../media/image18.svg"/><Relationship Id="rId3" Type="http://schemas.openxmlformats.org/officeDocument/2006/relationships/image" Target="../media/image52.jpeg"/><Relationship Id="rId21" Type="http://schemas.openxmlformats.org/officeDocument/2006/relationships/image" Target="../media/image21.png"/><Relationship Id="rId7" Type="http://schemas.openxmlformats.org/officeDocument/2006/relationships/image" Target="../media/image7.png"/><Relationship Id="rId12" Type="http://schemas.openxmlformats.org/officeDocument/2006/relationships/image" Target="../media/image12.svg"/><Relationship Id="rId17" Type="http://schemas.openxmlformats.org/officeDocument/2006/relationships/image" Target="../media/image17.png"/><Relationship Id="rId2" Type="http://schemas.openxmlformats.org/officeDocument/2006/relationships/image" Target="../media/image51.jpeg"/><Relationship Id="rId16" Type="http://schemas.openxmlformats.org/officeDocument/2006/relationships/image" Target="../media/image16.svg"/><Relationship Id="rId20" Type="http://schemas.openxmlformats.org/officeDocument/2006/relationships/image" Target="../media/image36.svg"/><Relationship Id="rId1" Type="http://schemas.openxmlformats.org/officeDocument/2006/relationships/slideLayout" Target="../slideLayouts/slideLayout14.xml"/><Relationship Id="rId6" Type="http://schemas.openxmlformats.org/officeDocument/2006/relationships/image" Target="../media/image6.svg"/><Relationship Id="rId11" Type="http://schemas.openxmlformats.org/officeDocument/2006/relationships/image" Target="../media/image11.png"/><Relationship Id="rId5" Type="http://schemas.openxmlformats.org/officeDocument/2006/relationships/image" Target="../media/image5.png"/><Relationship Id="rId15" Type="http://schemas.openxmlformats.org/officeDocument/2006/relationships/image" Target="../media/image15.png"/><Relationship Id="rId10" Type="http://schemas.openxmlformats.org/officeDocument/2006/relationships/image" Target="../media/image26.svg"/><Relationship Id="rId19" Type="http://schemas.openxmlformats.org/officeDocument/2006/relationships/image" Target="../media/image35.png"/><Relationship Id="rId4" Type="http://schemas.openxmlformats.org/officeDocument/2006/relationships/image" Target="../media/image53.jpeg"/><Relationship Id="rId9" Type="http://schemas.openxmlformats.org/officeDocument/2006/relationships/image" Target="../media/image25.png"/><Relationship Id="rId14" Type="http://schemas.openxmlformats.org/officeDocument/2006/relationships/image" Target="../media/image14.svg"/><Relationship Id="rId22" Type="http://schemas.openxmlformats.org/officeDocument/2006/relationships/image" Target="../media/image22.svg"/></Relationships>
</file>

<file path=ppt/slides/_rels/slide24.xml.rels><?xml version="1.0" encoding="UTF-8" standalone="yes"?>
<Relationships xmlns="http://schemas.openxmlformats.org/package/2006/relationships"><Relationship Id="rId8" Type="http://schemas.openxmlformats.org/officeDocument/2006/relationships/image" Target="../media/image25.png"/><Relationship Id="rId13" Type="http://schemas.openxmlformats.org/officeDocument/2006/relationships/image" Target="../media/image14.svg"/><Relationship Id="rId18" Type="http://schemas.openxmlformats.org/officeDocument/2006/relationships/image" Target="../media/image35.png"/><Relationship Id="rId3" Type="http://schemas.openxmlformats.org/officeDocument/2006/relationships/image" Target="../media/image55.jpg"/><Relationship Id="rId21" Type="http://schemas.openxmlformats.org/officeDocument/2006/relationships/image" Target="../media/image22.svg"/><Relationship Id="rId7" Type="http://schemas.openxmlformats.org/officeDocument/2006/relationships/image" Target="../media/image8.svg"/><Relationship Id="rId12" Type="http://schemas.openxmlformats.org/officeDocument/2006/relationships/image" Target="../media/image13.png"/><Relationship Id="rId17" Type="http://schemas.openxmlformats.org/officeDocument/2006/relationships/image" Target="../media/image18.svg"/><Relationship Id="rId2" Type="http://schemas.openxmlformats.org/officeDocument/2006/relationships/image" Target="../media/image54.jpg"/><Relationship Id="rId16" Type="http://schemas.openxmlformats.org/officeDocument/2006/relationships/image" Target="../media/image17.png"/><Relationship Id="rId20" Type="http://schemas.openxmlformats.org/officeDocument/2006/relationships/image" Target="../media/image21.png"/><Relationship Id="rId1" Type="http://schemas.openxmlformats.org/officeDocument/2006/relationships/slideLayout" Target="../slideLayouts/slideLayout14.xml"/><Relationship Id="rId6" Type="http://schemas.openxmlformats.org/officeDocument/2006/relationships/image" Target="../media/image7.png"/><Relationship Id="rId11" Type="http://schemas.openxmlformats.org/officeDocument/2006/relationships/image" Target="../media/image12.svg"/><Relationship Id="rId5" Type="http://schemas.openxmlformats.org/officeDocument/2006/relationships/image" Target="../media/image6.svg"/><Relationship Id="rId15" Type="http://schemas.openxmlformats.org/officeDocument/2006/relationships/image" Target="../media/image16.svg"/><Relationship Id="rId10" Type="http://schemas.openxmlformats.org/officeDocument/2006/relationships/image" Target="../media/image11.png"/><Relationship Id="rId19" Type="http://schemas.openxmlformats.org/officeDocument/2006/relationships/image" Target="../media/image36.svg"/><Relationship Id="rId4" Type="http://schemas.openxmlformats.org/officeDocument/2006/relationships/image" Target="../media/image5.png"/><Relationship Id="rId9" Type="http://schemas.openxmlformats.org/officeDocument/2006/relationships/image" Target="../media/image26.svg"/><Relationship Id="rId14" Type="http://schemas.openxmlformats.org/officeDocument/2006/relationships/image" Target="../media/image15.png"/></Relationships>
</file>

<file path=ppt/slides/_rels/slide25.xml.rels><?xml version="1.0" encoding="UTF-8" standalone="yes"?>
<Relationships xmlns="http://schemas.openxmlformats.org/package/2006/relationships"><Relationship Id="rId8" Type="http://schemas.openxmlformats.org/officeDocument/2006/relationships/image" Target="../media/image25.png"/><Relationship Id="rId13" Type="http://schemas.openxmlformats.org/officeDocument/2006/relationships/image" Target="../media/image14.svg"/><Relationship Id="rId18" Type="http://schemas.openxmlformats.org/officeDocument/2006/relationships/image" Target="../media/image35.png"/><Relationship Id="rId3" Type="http://schemas.openxmlformats.org/officeDocument/2006/relationships/image" Target="../media/image57.svg"/><Relationship Id="rId21" Type="http://schemas.openxmlformats.org/officeDocument/2006/relationships/image" Target="../media/image22.svg"/><Relationship Id="rId7" Type="http://schemas.openxmlformats.org/officeDocument/2006/relationships/image" Target="../media/image8.svg"/><Relationship Id="rId12" Type="http://schemas.openxmlformats.org/officeDocument/2006/relationships/image" Target="../media/image13.png"/><Relationship Id="rId17" Type="http://schemas.openxmlformats.org/officeDocument/2006/relationships/image" Target="../media/image18.svg"/><Relationship Id="rId2" Type="http://schemas.openxmlformats.org/officeDocument/2006/relationships/image" Target="../media/image56.png"/><Relationship Id="rId16" Type="http://schemas.openxmlformats.org/officeDocument/2006/relationships/image" Target="../media/image17.png"/><Relationship Id="rId20" Type="http://schemas.openxmlformats.org/officeDocument/2006/relationships/image" Target="../media/image21.png"/><Relationship Id="rId1" Type="http://schemas.openxmlformats.org/officeDocument/2006/relationships/slideLayout" Target="../slideLayouts/slideLayout14.xml"/><Relationship Id="rId6" Type="http://schemas.openxmlformats.org/officeDocument/2006/relationships/image" Target="../media/image7.png"/><Relationship Id="rId11" Type="http://schemas.openxmlformats.org/officeDocument/2006/relationships/image" Target="../media/image12.svg"/><Relationship Id="rId5" Type="http://schemas.openxmlformats.org/officeDocument/2006/relationships/image" Target="../media/image6.svg"/><Relationship Id="rId15" Type="http://schemas.openxmlformats.org/officeDocument/2006/relationships/image" Target="../media/image16.svg"/><Relationship Id="rId10" Type="http://schemas.openxmlformats.org/officeDocument/2006/relationships/image" Target="../media/image11.png"/><Relationship Id="rId19" Type="http://schemas.openxmlformats.org/officeDocument/2006/relationships/image" Target="../media/image36.svg"/><Relationship Id="rId4" Type="http://schemas.openxmlformats.org/officeDocument/2006/relationships/image" Target="../media/image5.png"/><Relationship Id="rId9" Type="http://schemas.openxmlformats.org/officeDocument/2006/relationships/image" Target="../media/image26.svg"/><Relationship Id="rId14" Type="http://schemas.openxmlformats.org/officeDocument/2006/relationships/image" Target="../media/image15.png"/></Relationships>
</file>

<file path=ppt/slides/_rels/slide26.xml.rels><?xml version="1.0" encoding="UTF-8" standalone="yes"?>
<Relationships xmlns="http://schemas.openxmlformats.org/package/2006/relationships"><Relationship Id="rId8" Type="http://schemas.openxmlformats.org/officeDocument/2006/relationships/image" Target="../media/image8.svg"/><Relationship Id="rId13" Type="http://schemas.openxmlformats.org/officeDocument/2006/relationships/image" Target="../media/image13.png"/><Relationship Id="rId18" Type="http://schemas.openxmlformats.org/officeDocument/2006/relationships/image" Target="../media/image18.svg"/><Relationship Id="rId3" Type="http://schemas.openxmlformats.org/officeDocument/2006/relationships/image" Target="../media/image59.svg"/><Relationship Id="rId21" Type="http://schemas.openxmlformats.org/officeDocument/2006/relationships/image" Target="../media/image21.png"/><Relationship Id="rId7" Type="http://schemas.openxmlformats.org/officeDocument/2006/relationships/image" Target="../media/image7.png"/><Relationship Id="rId12" Type="http://schemas.openxmlformats.org/officeDocument/2006/relationships/image" Target="../media/image12.svg"/><Relationship Id="rId17" Type="http://schemas.openxmlformats.org/officeDocument/2006/relationships/image" Target="../media/image17.png"/><Relationship Id="rId2" Type="http://schemas.openxmlformats.org/officeDocument/2006/relationships/image" Target="../media/image58.png"/><Relationship Id="rId16" Type="http://schemas.openxmlformats.org/officeDocument/2006/relationships/image" Target="../media/image16.svg"/><Relationship Id="rId20" Type="http://schemas.openxmlformats.org/officeDocument/2006/relationships/image" Target="../media/image36.svg"/><Relationship Id="rId1" Type="http://schemas.openxmlformats.org/officeDocument/2006/relationships/slideLayout" Target="../slideLayouts/slideLayout14.xml"/><Relationship Id="rId6" Type="http://schemas.openxmlformats.org/officeDocument/2006/relationships/image" Target="../media/image6.svg"/><Relationship Id="rId11" Type="http://schemas.openxmlformats.org/officeDocument/2006/relationships/image" Target="../media/image11.png"/><Relationship Id="rId5" Type="http://schemas.openxmlformats.org/officeDocument/2006/relationships/image" Target="../media/image5.png"/><Relationship Id="rId15" Type="http://schemas.openxmlformats.org/officeDocument/2006/relationships/image" Target="../media/image15.png"/><Relationship Id="rId10" Type="http://schemas.openxmlformats.org/officeDocument/2006/relationships/image" Target="../media/image26.svg"/><Relationship Id="rId19" Type="http://schemas.openxmlformats.org/officeDocument/2006/relationships/image" Target="../media/image35.png"/><Relationship Id="rId4" Type="http://schemas.openxmlformats.org/officeDocument/2006/relationships/image" Target="../media/image60.png"/><Relationship Id="rId9" Type="http://schemas.openxmlformats.org/officeDocument/2006/relationships/image" Target="../media/image25.png"/><Relationship Id="rId14" Type="http://schemas.openxmlformats.org/officeDocument/2006/relationships/image" Target="../media/image14.svg"/><Relationship Id="rId22" Type="http://schemas.openxmlformats.org/officeDocument/2006/relationships/image" Target="../media/image22.svg"/></Relationships>
</file>

<file path=ppt/slides/_rels/slide27.xml.rels><?xml version="1.0" encoding="UTF-8" standalone="yes"?>
<Relationships xmlns="http://schemas.openxmlformats.org/package/2006/relationships"><Relationship Id="rId8" Type="http://schemas.openxmlformats.org/officeDocument/2006/relationships/image" Target="../media/image8.svg"/><Relationship Id="rId13" Type="http://schemas.openxmlformats.org/officeDocument/2006/relationships/image" Target="../media/image13.png"/><Relationship Id="rId18" Type="http://schemas.openxmlformats.org/officeDocument/2006/relationships/image" Target="../media/image18.svg"/><Relationship Id="rId3" Type="http://schemas.openxmlformats.org/officeDocument/2006/relationships/image" Target="../media/image62.svg"/><Relationship Id="rId21" Type="http://schemas.openxmlformats.org/officeDocument/2006/relationships/image" Target="../media/image21.png"/><Relationship Id="rId7" Type="http://schemas.openxmlformats.org/officeDocument/2006/relationships/image" Target="../media/image7.png"/><Relationship Id="rId12" Type="http://schemas.openxmlformats.org/officeDocument/2006/relationships/image" Target="../media/image12.svg"/><Relationship Id="rId17" Type="http://schemas.openxmlformats.org/officeDocument/2006/relationships/image" Target="../media/image17.png"/><Relationship Id="rId2" Type="http://schemas.openxmlformats.org/officeDocument/2006/relationships/image" Target="../media/image61.png"/><Relationship Id="rId16" Type="http://schemas.openxmlformats.org/officeDocument/2006/relationships/image" Target="../media/image16.svg"/><Relationship Id="rId20" Type="http://schemas.openxmlformats.org/officeDocument/2006/relationships/image" Target="../media/image36.svg"/><Relationship Id="rId1" Type="http://schemas.openxmlformats.org/officeDocument/2006/relationships/slideLayout" Target="../slideLayouts/slideLayout14.xml"/><Relationship Id="rId6" Type="http://schemas.openxmlformats.org/officeDocument/2006/relationships/image" Target="../media/image6.svg"/><Relationship Id="rId11" Type="http://schemas.openxmlformats.org/officeDocument/2006/relationships/image" Target="../media/image11.png"/><Relationship Id="rId5" Type="http://schemas.openxmlformats.org/officeDocument/2006/relationships/image" Target="../media/image5.png"/><Relationship Id="rId15" Type="http://schemas.openxmlformats.org/officeDocument/2006/relationships/image" Target="../media/image15.png"/><Relationship Id="rId10" Type="http://schemas.openxmlformats.org/officeDocument/2006/relationships/image" Target="../media/image26.svg"/><Relationship Id="rId19" Type="http://schemas.openxmlformats.org/officeDocument/2006/relationships/image" Target="../media/image35.png"/><Relationship Id="rId4" Type="http://schemas.openxmlformats.org/officeDocument/2006/relationships/image" Target="../media/image63.png"/><Relationship Id="rId9" Type="http://schemas.openxmlformats.org/officeDocument/2006/relationships/image" Target="../media/image25.png"/><Relationship Id="rId14" Type="http://schemas.openxmlformats.org/officeDocument/2006/relationships/image" Target="../media/image14.svg"/><Relationship Id="rId22" Type="http://schemas.openxmlformats.org/officeDocument/2006/relationships/image" Target="../media/image22.svg"/></Relationships>
</file>

<file path=ppt/slides/_rels/slide28.xml.rels><?xml version="1.0" encoding="UTF-8" standalone="yes"?>
<Relationships xmlns="http://schemas.openxmlformats.org/package/2006/relationships"><Relationship Id="rId8" Type="http://schemas.openxmlformats.org/officeDocument/2006/relationships/image" Target="../media/image8.svg"/><Relationship Id="rId13" Type="http://schemas.openxmlformats.org/officeDocument/2006/relationships/image" Target="../media/image13.png"/><Relationship Id="rId18" Type="http://schemas.openxmlformats.org/officeDocument/2006/relationships/image" Target="../media/image18.svg"/><Relationship Id="rId3" Type="http://schemas.openxmlformats.org/officeDocument/2006/relationships/image" Target="../media/image65.svg"/><Relationship Id="rId21" Type="http://schemas.openxmlformats.org/officeDocument/2006/relationships/image" Target="../media/image21.png"/><Relationship Id="rId7" Type="http://schemas.openxmlformats.org/officeDocument/2006/relationships/image" Target="../media/image7.png"/><Relationship Id="rId12" Type="http://schemas.openxmlformats.org/officeDocument/2006/relationships/image" Target="../media/image12.svg"/><Relationship Id="rId17" Type="http://schemas.openxmlformats.org/officeDocument/2006/relationships/image" Target="../media/image17.png"/><Relationship Id="rId2" Type="http://schemas.openxmlformats.org/officeDocument/2006/relationships/image" Target="../media/image64.png"/><Relationship Id="rId16" Type="http://schemas.openxmlformats.org/officeDocument/2006/relationships/image" Target="../media/image16.svg"/><Relationship Id="rId20" Type="http://schemas.openxmlformats.org/officeDocument/2006/relationships/image" Target="../media/image36.svg"/><Relationship Id="rId1" Type="http://schemas.openxmlformats.org/officeDocument/2006/relationships/slideLayout" Target="../slideLayouts/slideLayout14.xml"/><Relationship Id="rId6" Type="http://schemas.openxmlformats.org/officeDocument/2006/relationships/image" Target="../media/image6.svg"/><Relationship Id="rId11" Type="http://schemas.openxmlformats.org/officeDocument/2006/relationships/image" Target="../media/image11.png"/><Relationship Id="rId5" Type="http://schemas.openxmlformats.org/officeDocument/2006/relationships/image" Target="../media/image5.png"/><Relationship Id="rId15" Type="http://schemas.openxmlformats.org/officeDocument/2006/relationships/image" Target="../media/image15.png"/><Relationship Id="rId10" Type="http://schemas.openxmlformats.org/officeDocument/2006/relationships/image" Target="../media/image26.svg"/><Relationship Id="rId19" Type="http://schemas.openxmlformats.org/officeDocument/2006/relationships/image" Target="../media/image35.png"/><Relationship Id="rId4" Type="http://schemas.openxmlformats.org/officeDocument/2006/relationships/image" Target="../media/image66.png"/><Relationship Id="rId9" Type="http://schemas.openxmlformats.org/officeDocument/2006/relationships/image" Target="../media/image25.png"/><Relationship Id="rId14" Type="http://schemas.openxmlformats.org/officeDocument/2006/relationships/image" Target="../media/image14.svg"/><Relationship Id="rId22" Type="http://schemas.openxmlformats.org/officeDocument/2006/relationships/image" Target="../media/image22.svg"/></Relationships>
</file>

<file path=ppt/slides/_rels/slide29.xml.rels><?xml version="1.0" encoding="UTF-8" standalone="yes"?>
<Relationships xmlns="http://schemas.openxmlformats.org/package/2006/relationships"><Relationship Id="rId8" Type="http://schemas.openxmlformats.org/officeDocument/2006/relationships/image" Target="../media/image11.png"/><Relationship Id="rId13" Type="http://schemas.openxmlformats.org/officeDocument/2006/relationships/image" Target="../media/image16.svg"/><Relationship Id="rId18" Type="http://schemas.openxmlformats.org/officeDocument/2006/relationships/image" Target="../media/image21.png"/><Relationship Id="rId3" Type="http://schemas.openxmlformats.org/officeDocument/2006/relationships/image" Target="../media/image6.svg"/><Relationship Id="rId7" Type="http://schemas.openxmlformats.org/officeDocument/2006/relationships/image" Target="../media/image26.svg"/><Relationship Id="rId12" Type="http://schemas.openxmlformats.org/officeDocument/2006/relationships/image" Target="../media/image15.png"/><Relationship Id="rId17" Type="http://schemas.openxmlformats.org/officeDocument/2006/relationships/image" Target="../media/image36.svg"/><Relationship Id="rId2" Type="http://schemas.openxmlformats.org/officeDocument/2006/relationships/image" Target="../media/image5.png"/><Relationship Id="rId16" Type="http://schemas.openxmlformats.org/officeDocument/2006/relationships/image" Target="../media/image35.png"/><Relationship Id="rId1" Type="http://schemas.openxmlformats.org/officeDocument/2006/relationships/slideLayout" Target="../slideLayouts/slideLayout14.xml"/><Relationship Id="rId6" Type="http://schemas.openxmlformats.org/officeDocument/2006/relationships/image" Target="../media/image25.png"/><Relationship Id="rId11" Type="http://schemas.openxmlformats.org/officeDocument/2006/relationships/image" Target="../media/image14.svg"/><Relationship Id="rId5" Type="http://schemas.openxmlformats.org/officeDocument/2006/relationships/image" Target="../media/image8.svg"/><Relationship Id="rId15" Type="http://schemas.openxmlformats.org/officeDocument/2006/relationships/image" Target="../media/image18.svg"/><Relationship Id="rId10" Type="http://schemas.openxmlformats.org/officeDocument/2006/relationships/image" Target="../media/image13.png"/><Relationship Id="rId19" Type="http://schemas.openxmlformats.org/officeDocument/2006/relationships/image" Target="../media/image22.svg"/><Relationship Id="rId4" Type="http://schemas.openxmlformats.org/officeDocument/2006/relationships/image" Target="../media/image7.png"/><Relationship Id="rId9" Type="http://schemas.openxmlformats.org/officeDocument/2006/relationships/image" Target="../media/image12.svg"/><Relationship Id="rId14" Type="http://schemas.openxmlformats.org/officeDocument/2006/relationships/image" Target="../media/image17.png"/></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8.xml"/></Relationships>
</file>

<file path=ppt/slides/_rels/slide30.xml.rels><?xml version="1.0" encoding="UTF-8" standalone="yes"?>
<Relationships xmlns="http://schemas.openxmlformats.org/package/2006/relationships"><Relationship Id="rId8" Type="http://schemas.openxmlformats.org/officeDocument/2006/relationships/image" Target="../media/image26.svg"/><Relationship Id="rId13" Type="http://schemas.openxmlformats.org/officeDocument/2006/relationships/image" Target="../media/image15.png"/><Relationship Id="rId18" Type="http://schemas.openxmlformats.org/officeDocument/2006/relationships/image" Target="../media/image36.svg"/><Relationship Id="rId3" Type="http://schemas.openxmlformats.org/officeDocument/2006/relationships/image" Target="../media/image5.png"/><Relationship Id="rId7" Type="http://schemas.openxmlformats.org/officeDocument/2006/relationships/image" Target="../media/image25.png"/><Relationship Id="rId12" Type="http://schemas.openxmlformats.org/officeDocument/2006/relationships/image" Target="../media/image14.svg"/><Relationship Id="rId17" Type="http://schemas.openxmlformats.org/officeDocument/2006/relationships/image" Target="../media/image35.png"/><Relationship Id="rId2" Type="http://schemas.openxmlformats.org/officeDocument/2006/relationships/image" Target="../media/image67.jpeg"/><Relationship Id="rId16" Type="http://schemas.openxmlformats.org/officeDocument/2006/relationships/image" Target="../media/image18.svg"/><Relationship Id="rId20" Type="http://schemas.openxmlformats.org/officeDocument/2006/relationships/image" Target="../media/image22.svg"/><Relationship Id="rId1" Type="http://schemas.openxmlformats.org/officeDocument/2006/relationships/slideLayout" Target="../slideLayouts/slideLayout14.xml"/><Relationship Id="rId6" Type="http://schemas.openxmlformats.org/officeDocument/2006/relationships/image" Target="../media/image8.svg"/><Relationship Id="rId11" Type="http://schemas.openxmlformats.org/officeDocument/2006/relationships/image" Target="../media/image13.png"/><Relationship Id="rId5" Type="http://schemas.openxmlformats.org/officeDocument/2006/relationships/image" Target="../media/image7.png"/><Relationship Id="rId15" Type="http://schemas.openxmlformats.org/officeDocument/2006/relationships/image" Target="../media/image17.png"/><Relationship Id="rId10" Type="http://schemas.openxmlformats.org/officeDocument/2006/relationships/image" Target="../media/image12.svg"/><Relationship Id="rId19" Type="http://schemas.openxmlformats.org/officeDocument/2006/relationships/image" Target="../media/image21.png"/><Relationship Id="rId4" Type="http://schemas.openxmlformats.org/officeDocument/2006/relationships/image" Target="../media/image6.svg"/><Relationship Id="rId9" Type="http://schemas.openxmlformats.org/officeDocument/2006/relationships/image" Target="../media/image11.png"/><Relationship Id="rId14" Type="http://schemas.openxmlformats.org/officeDocument/2006/relationships/image" Target="../media/image16.svg"/></Relationships>
</file>

<file path=ppt/slides/_rels/slide31.xml.rels><?xml version="1.0" encoding="UTF-8" standalone="yes"?>
<Relationships xmlns="http://schemas.openxmlformats.org/package/2006/relationships"><Relationship Id="rId3" Type="http://schemas.openxmlformats.org/officeDocument/2006/relationships/image" Target="../media/image42.jpeg"/><Relationship Id="rId2" Type="http://schemas.openxmlformats.org/officeDocument/2006/relationships/image" Target="../media/image41.jpeg"/><Relationship Id="rId1" Type="http://schemas.openxmlformats.org/officeDocument/2006/relationships/slideLayout" Target="../slideLayouts/slideLayout18.xml"/></Relationships>
</file>

<file path=ppt/slides/_rels/slide32.xml.rels><?xml version="1.0" encoding="UTF-8" standalone="yes"?>
<Relationships xmlns="http://schemas.openxmlformats.org/package/2006/relationships"><Relationship Id="rId8" Type="http://schemas.openxmlformats.org/officeDocument/2006/relationships/image" Target="../media/image11.png"/><Relationship Id="rId13" Type="http://schemas.openxmlformats.org/officeDocument/2006/relationships/image" Target="../media/image16.svg"/><Relationship Id="rId18" Type="http://schemas.openxmlformats.org/officeDocument/2006/relationships/image" Target="../media/image37.png"/><Relationship Id="rId3" Type="http://schemas.openxmlformats.org/officeDocument/2006/relationships/image" Target="../media/image6.svg"/><Relationship Id="rId7" Type="http://schemas.openxmlformats.org/officeDocument/2006/relationships/image" Target="../media/image26.svg"/><Relationship Id="rId12" Type="http://schemas.openxmlformats.org/officeDocument/2006/relationships/image" Target="../media/image15.png"/><Relationship Id="rId17" Type="http://schemas.openxmlformats.org/officeDocument/2006/relationships/image" Target="../media/image36.svg"/><Relationship Id="rId2" Type="http://schemas.openxmlformats.org/officeDocument/2006/relationships/image" Target="../media/image5.png"/><Relationship Id="rId16" Type="http://schemas.openxmlformats.org/officeDocument/2006/relationships/image" Target="../media/image35.png"/><Relationship Id="rId1" Type="http://schemas.openxmlformats.org/officeDocument/2006/relationships/slideLayout" Target="../slideLayouts/slideLayout15.xml"/><Relationship Id="rId6" Type="http://schemas.openxmlformats.org/officeDocument/2006/relationships/image" Target="../media/image25.png"/><Relationship Id="rId11" Type="http://schemas.openxmlformats.org/officeDocument/2006/relationships/image" Target="../media/image14.svg"/><Relationship Id="rId5" Type="http://schemas.openxmlformats.org/officeDocument/2006/relationships/image" Target="../media/image8.svg"/><Relationship Id="rId15" Type="http://schemas.openxmlformats.org/officeDocument/2006/relationships/image" Target="../media/image18.svg"/><Relationship Id="rId10" Type="http://schemas.openxmlformats.org/officeDocument/2006/relationships/image" Target="../media/image13.png"/><Relationship Id="rId19" Type="http://schemas.openxmlformats.org/officeDocument/2006/relationships/image" Target="../media/image38.svg"/><Relationship Id="rId4" Type="http://schemas.openxmlformats.org/officeDocument/2006/relationships/image" Target="../media/image7.png"/><Relationship Id="rId9" Type="http://schemas.openxmlformats.org/officeDocument/2006/relationships/image" Target="../media/image12.svg"/><Relationship Id="rId14" Type="http://schemas.openxmlformats.org/officeDocument/2006/relationships/image" Target="../media/image17.png"/></Relationships>
</file>

<file path=ppt/slides/_rels/slide33.xml.rels><?xml version="1.0" encoding="UTF-8" standalone="yes"?>
<Relationships xmlns="http://schemas.openxmlformats.org/package/2006/relationships"><Relationship Id="rId8" Type="http://schemas.openxmlformats.org/officeDocument/2006/relationships/image" Target="../media/image25.png"/><Relationship Id="rId13" Type="http://schemas.openxmlformats.org/officeDocument/2006/relationships/image" Target="../media/image14.svg"/><Relationship Id="rId18" Type="http://schemas.openxmlformats.org/officeDocument/2006/relationships/image" Target="../media/image35.png"/><Relationship Id="rId3" Type="http://schemas.openxmlformats.org/officeDocument/2006/relationships/image" Target="../media/image68.jpeg"/><Relationship Id="rId21" Type="http://schemas.openxmlformats.org/officeDocument/2006/relationships/image" Target="../media/image38.svg"/><Relationship Id="rId7" Type="http://schemas.openxmlformats.org/officeDocument/2006/relationships/image" Target="../media/image8.svg"/><Relationship Id="rId12" Type="http://schemas.openxmlformats.org/officeDocument/2006/relationships/image" Target="../media/image13.png"/><Relationship Id="rId17" Type="http://schemas.openxmlformats.org/officeDocument/2006/relationships/image" Target="../media/image18.svg"/><Relationship Id="rId2" Type="http://schemas.openxmlformats.org/officeDocument/2006/relationships/slideLayout" Target="../slideLayouts/slideLayout14.xml"/><Relationship Id="rId16" Type="http://schemas.openxmlformats.org/officeDocument/2006/relationships/image" Target="../media/image17.png"/><Relationship Id="rId20" Type="http://schemas.openxmlformats.org/officeDocument/2006/relationships/image" Target="../media/image37.png"/><Relationship Id="rId1" Type="http://schemas.openxmlformats.org/officeDocument/2006/relationships/video" Target="https://www.youtube.com/embed/6dD1Xcc8dIk?feature=oembed" TargetMode="External"/><Relationship Id="rId6" Type="http://schemas.openxmlformats.org/officeDocument/2006/relationships/image" Target="../media/image7.png"/><Relationship Id="rId11" Type="http://schemas.openxmlformats.org/officeDocument/2006/relationships/image" Target="../media/image12.svg"/><Relationship Id="rId5" Type="http://schemas.openxmlformats.org/officeDocument/2006/relationships/image" Target="../media/image6.svg"/><Relationship Id="rId15" Type="http://schemas.openxmlformats.org/officeDocument/2006/relationships/image" Target="../media/image16.svg"/><Relationship Id="rId10" Type="http://schemas.openxmlformats.org/officeDocument/2006/relationships/image" Target="../media/image11.png"/><Relationship Id="rId19" Type="http://schemas.openxmlformats.org/officeDocument/2006/relationships/image" Target="../media/image36.svg"/><Relationship Id="rId4" Type="http://schemas.openxmlformats.org/officeDocument/2006/relationships/image" Target="../media/image5.png"/><Relationship Id="rId9" Type="http://schemas.openxmlformats.org/officeDocument/2006/relationships/image" Target="../media/image26.svg"/><Relationship Id="rId14" Type="http://schemas.openxmlformats.org/officeDocument/2006/relationships/image" Target="../media/image15.png"/></Relationships>
</file>

<file path=ppt/slides/_rels/slide34.xml.rels><?xml version="1.0" encoding="UTF-8" standalone="yes"?>
<Relationships xmlns="http://schemas.openxmlformats.org/package/2006/relationships"><Relationship Id="rId2" Type="http://schemas.openxmlformats.org/officeDocument/2006/relationships/image" Target="../media/image69.png"/><Relationship Id="rId1" Type="http://schemas.openxmlformats.org/officeDocument/2006/relationships/slideLayout" Target="../slideLayouts/slideLayout14.xml"/></Relationships>
</file>

<file path=ppt/slides/_rels/slide35.xml.rels><?xml version="1.0" encoding="UTF-8" standalone="yes"?>
<Relationships xmlns="http://schemas.openxmlformats.org/package/2006/relationships"><Relationship Id="rId3" Type="http://schemas.openxmlformats.org/officeDocument/2006/relationships/image" Target="../media/image71.jpeg"/><Relationship Id="rId2" Type="http://schemas.openxmlformats.org/officeDocument/2006/relationships/image" Target="../media/image70.png"/><Relationship Id="rId1" Type="http://schemas.openxmlformats.org/officeDocument/2006/relationships/slideLayout" Target="../slideLayouts/slideLayout14.xml"/></Relationships>
</file>

<file path=ppt/slides/_rels/slide36.xml.rels><?xml version="1.0" encoding="UTF-8" standalone="yes"?>
<Relationships xmlns="http://schemas.openxmlformats.org/package/2006/relationships"><Relationship Id="rId8" Type="http://schemas.openxmlformats.org/officeDocument/2006/relationships/image" Target="../media/image25.png"/><Relationship Id="rId13" Type="http://schemas.openxmlformats.org/officeDocument/2006/relationships/image" Target="../media/image14.svg"/><Relationship Id="rId18" Type="http://schemas.openxmlformats.org/officeDocument/2006/relationships/image" Target="../media/image35.png"/><Relationship Id="rId3" Type="http://schemas.openxmlformats.org/officeDocument/2006/relationships/image" Target="../media/image73.png"/><Relationship Id="rId21" Type="http://schemas.openxmlformats.org/officeDocument/2006/relationships/image" Target="../media/image38.svg"/><Relationship Id="rId7" Type="http://schemas.openxmlformats.org/officeDocument/2006/relationships/image" Target="../media/image8.svg"/><Relationship Id="rId12" Type="http://schemas.openxmlformats.org/officeDocument/2006/relationships/image" Target="../media/image13.png"/><Relationship Id="rId17" Type="http://schemas.openxmlformats.org/officeDocument/2006/relationships/image" Target="../media/image18.svg"/><Relationship Id="rId2" Type="http://schemas.openxmlformats.org/officeDocument/2006/relationships/image" Target="../media/image72.jpeg"/><Relationship Id="rId16" Type="http://schemas.openxmlformats.org/officeDocument/2006/relationships/image" Target="../media/image17.png"/><Relationship Id="rId20" Type="http://schemas.openxmlformats.org/officeDocument/2006/relationships/image" Target="../media/image37.png"/><Relationship Id="rId1" Type="http://schemas.openxmlformats.org/officeDocument/2006/relationships/slideLayout" Target="../slideLayouts/slideLayout14.xml"/><Relationship Id="rId6" Type="http://schemas.openxmlformats.org/officeDocument/2006/relationships/image" Target="../media/image7.png"/><Relationship Id="rId11" Type="http://schemas.openxmlformats.org/officeDocument/2006/relationships/image" Target="../media/image12.svg"/><Relationship Id="rId5" Type="http://schemas.openxmlformats.org/officeDocument/2006/relationships/image" Target="../media/image6.svg"/><Relationship Id="rId15" Type="http://schemas.openxmlformats.org/officeDocument/2006/relationships/image" Target="../media/image16.svg"/><Relationship Id="rId10" Type="http://schemas.openxmlformats.org/officeDocument/2006/relationships/image" Target="../media/image11.png"/><Relationship Id="rId19" Type="http://schemas.openxmlformats.org/officeDocument/2006/relationships/image" Target="../media/image36.svg"/><Relationship Id="rId4" Type="http://schemas.openxmlformats.org/officeDocument/2006/relationships/image" Target="../media/image5.png"/><Relationship Id="rId9" Type="http://schemas.openxmlformats.org/officeDocument/2006/relationships/image" Target="../media/image26.svg"/><Relationship Id="rId14" Type="http://schemas.openxmlformats.org/officeDocument/2006/relationships/image" Target="../media/image15.png"/></Relationships>
</file>

<file path=ppt/slides/_rels/slide37.xml.rels><?xml version="1.0" encoding="UTF-8" standalone="yes"?>
<Relationships xmlns="http://schemas.openxmlformats.org/package/2006/relationships"><Relationship Id="rId8" Type="http://schemas.openxmlformats.org/officeDocument/2006/relationships/image" Target="../media/image8.svg"/><Relationship Id="rId13" Type="http://schemas.openxmlformats.org/officeDocument/2006/relationships/image" Target="../media/image13.png"/><Relationship Id="rId18" Type="http://schemas.openxmlformats.org/officeDocument/2006/relationships/image" Target="../media/image18.svg"/><Relationship Id="rId3" Type="http://schemas.openxmlformats.org/officeDocument/2006/relationships/image" Target="../media/image74.png"/><Relationship Id="rId21" Type="http://schemas.openxmlformats.org/officeDocument/2006/relationships/image" Target="../media/image37.png"/><Relationship Id="rId7" Type="http://schemas.openxmlformats.org/officeDocument/2006/relationships/image" Target="../media/image7.png"/><Relationship Id="rId12" Type="http://schemas.openxmlformats.org/officeDocument/2006/relationships/image" Target="../media/image12.svg"/><Relationship Id="rId17" Type="http://schemas.openxmlformats.org/officeDocument/2006/relationships/image" Target="../media/image17.png"/><Relationship Id="rId2" Type="http://schemas.openxmlformats.org/officeDocument/2006/relationships/notesSlide" Target="../notesSlides/notesSlide2.xml"/><Relationship Id="rId16" Type="http://schemas.openxmlformats.org/officeDocument/2006/relationships/image" Target="../media/image16.svg"/><Relationship Id="rId20" Type="http://schemas.openxmlformats.org/officeDocument/2006/relationships/image" Target="../media/image36.svg"/><Relationship Id="rId1" Type="http://schemas.openxmlformats.org/officeDocument/2006/relationships/slideLayout" Target="../slideLayouts/slideLayout14.xml"/><Relationship Id="rId6" Type="http://schemas.openxmlformats.org/officeDocument/2006/relationships/image" Target="../media/image6.svg"/><Relationship Id="rId11" Type="http://schemas.openxmlformats.org/officeDocument/2006/relationships/image" Target="../media/image11.png"/><Relationship Id="rId5" Type="http://schemas.openxmlformats.org/officeDocument/2006/relationships/image" Target="../media/image5.png"/><Relationship Id="rId15" Type="http://schemas.openxmlformats.org/officeDocument/2006/relationships/image" Target="../media/image15.png"/><Relationship Id="rId10" Type="http://schemas.openxmlformats.org/officeDocument/2006/relationships/image" Target="../media/image26.svg"/><Relationship Id="rId19" Type="http://schemas.openxmlformats.org/officeDocument/2006/relationships/image" Target="../media/image35.png"/><Relationship Id="rId4" Type="http://schemas.openxmlformats.org/officeDocument/2006/relationships/image" Target="../media/image43.png"/><Relationship Id="rId9" Type="http://schemas.openxmlformats.org/officeDocument/2006/relationships/image" Target="../media/image25.png"/><Relationship Id="rId14" Type="http://schemas.openxmlformats.org/officeDocument/2006/relationships/image" Target="../media/image14.svg"/><Relationship Id="rId22" Type="http://schemas.openxmlformats.org/officeDocument/2006/relationships/image" Target="../media/image38.svg"/></Relationships>
</file>

<file path=ppt/slides/_rels/slide38.xml.rels><?xml version="1.0" encoding="UTF-8" standalone="yes"?>
<Relationships xmlns="http://schemas.openxmlformats.org/package/2006/relationships"><Relationship Id="rId8" Type="http://schemas.openxmlformats.org/officeDocument/2006/relationships/image" Target="../media/image25.png"/><Relationship Id="rId13" Type="http://schemas.openxmlformats.org/officeDocument/2006/relationships/image" Target="../media/image14.svg"/><Relationship Id="rId18" Type="http://schemas.openxmlformats.org/officeDocument/2006/relationships/image" Target="../media/image35.png"/><Relationship Id="rId3" Type="http://schemas.openxmlformats.org/officeDocument/2006/relationships/image" Target="../media/image75.png"/><Relationship Id="rId21" Type="http://schemas.openxmlformats.org/officeDocument/2006/relationships/image" Target="../media/image38.svg"/><Relationship Id="rId7" Type="http://schemas.openxmlformats.org/officeDocument/2006/relationships/image" Target="../media/image8.svg"/><Relationship Id="rId12" Type="http://schemas.openxmlformats.org/officeDocument/2006/relationships/image" Target="../media/image13.png"/><Relationship Id="rId17" Type="http://schemas.openxmlformats.org/officeDocument/2006/relationships/image" Target="../media/image18.svg"/><Relationship Id="rId2" Type="http://schemas.openxmlformats.org/officeDocument/2006/relationships/notesSlide" Target="../notesSlides/notesSlide3.xml"/><Relationship Id="rId16" Type="http://schemas.openxmlformats.org/officeDocument/2006/relationships/image" Target="../media/image17.png"/><Relationship Id="rId20" Type="http://schemas.openxmlformats.org/officeDocument/2006/relationships/image" Target="../media/image37.png"/><Relationship Id="rId1" Type="http://schemas.openxmlformats.org/officeDocument/2006/relationships/slideLayout" Target="../slideLayouts/slideLayout14.xml"/><Relationship Id="rId6" Type="http://schemas.openxmlformats.org/officeDocument/2006/relationships/image" Target="../media/image7.png"/><Relationship Id="rId11" Type="http://schemas.openxmlformats.org/officeDocument/2006/relationships/image" Target="../media/image12.svg"/><Relationship Id="rId5" Type="http://schemas.openxmlformats.org/officeDocument/2006/relationships/image" Target="../media/image6.svg"/><Relationship Id="rId15" Type="http://schemas.openxmlformats.org/officeDocument/2006/relationships/image" Target="../media/image16.svg"/><Relationship Id="rId10" Type="http://schemas.openxmlformats.org/officeDocument/2006/relationships/image" Target="../media/image11.png"/><Relationship Id="rId19" Type="http://schemas.openxmlformats.org/officeDocument/2006/relationships/image" Target="../media/image36.svg"/><Relationship Id="rId4" Type="http://schemas.openxmlformats.org/officeDocument/2006/relationships/image" Target="../media/image5.png"/><Relationship Id="rId9" Type="http://schemas.openxmlformats.org/officeDocument/2006/relationships/image" Target="../media/image26.svg"/><Relationship Id="rId14" Type="http://schemas.openxmlformats.org/officeDocument/2006/relationships/image" Target="../media/image15.png"/></Relationships>
</file>

<file path=ppt/slides/_rels/slide39.xml.rels><?xml version="1.0" encoding="UTF-8" standalone="yes"?>
<Relationships xmlns="http://schemas.openxmlformats.org/package/2006/relationships"><Relationship Id="rId3" Type="http://schemas.openxmlformats.org/officeDocument/2006/relationships/image" Target="../media/image42.jpeg"/><Relationship Id="rId2" Type="http://schemas.openxmlformats.org/officeDocument/2006/relationships/image" Target="../media/image41.jpeg"/><Relationship Id="rId1" Type="http://schemas.openxmlformats.org/officeDocument/2006/relationships/slideLayout" Target="../slideLayouts/slideLayout18.xml"/></Relationships>
</file>

<file path=ppt/slides/_rels/slide4.xml.rels><?xml version="1.0" encoding="UTF-8" standalone="yes"?>
<Relationships xmlns="http://schemas.openxmlformats.org/package/2006/relationships"><Relationship Id="rId8" Type="http://schemas.openxmlformats.org/officeDocument/2006/relationships/image" Target="../media/image11.png"/><Relationship Id="rId13" Type="http://schemas.openxmlformats.org/officeDocument/2006/relationships/image" Target="../media/image16.svg"/><Relationship Id="rId18" Type="http://schemas.openxmlformats.org/officeDocument/2006/relationships/image" Target="../media/image21.png"/><Relationship Id="rId3" Type="http://schemas.openxmlformats.org/officeDocument/2006/relationships/image" Target="../media/image6.svg"/><Relationship Id="rId7" Type="http://schemas.openxmlformats.org/officeDocument/2006/relationships/image" Target="../media/image10.svg"/><Relationship Id="rId12" Type="http://schemas.openxmlformats.org/officeDocument/2006/relationships/image" Target="../media/image15.png"/><Relationship Id="rId17" Type="http://schemas.openxmlformats.org/officeDocument/2006/relationships/image" Target="../media/image20.svg"/><Relationship Id="rId2" Type="http://schemas.openxmlformats.org/officeDocument/2006/relationships/image" Target="../media/image5.png"/><Relationship Id="rId16" Type="http://schemas.openxmlformats.org/officeDocument/2006/relationships/image" Target="../media/image19.png"/><Relationship Id="rId1" Type="http://schemas.openxmlformats.org/officeDocument/2006/relationships/slideLayout" Target="../slideLayouts/slideLayout14.xml"/><Relationship Id="rId6" Type="http://schemas.openxmlformats.org/officeDocument/2006/relationships/image" Target="../media/image9.png"/><Relationship Id="rId11" Type="http://schemas.openxmlformats.org/officeDocument/2006/relationships/image" Target="../media/image14.svg"/><Relationship Id="rId5" Type="http://schemas.openxmlformats.org/officeDocument/2006/relationships/image" Target="../media/image8.svg"/><Relationship Id="rId15" Type="http://schemas.openxmlformats.org/officeDocument/2006/relationships/image" Target="../media/image18.svg"/><Relationship Id="rId10" Type="http://schemas.openxmlformats.org/officeDocument/2006/relationships/image" Target="../media/image13.png"/><Relationship Id="rId19" Type="http://schemas.openxmlformats.org/officeDocument/2006/relationships/image" Target="../media/image22.svg"/><Relationship Id="rId4" Type="http://schemas.openxmlformats.org/officeDocument/2006/relationships/image" Target="../media/image7.png"/><Relationship Id="rId9" Type="http://schemas.openxmlformats.org/officeDocument/2006/relationships/image" Target="../media/image12.svg"/><Relationship Id="rId14" Type="http://schemas.openxmlformats.org/officeDocument/2006/relationships/image" Target="../media/image17.png"/></Relationships>
</file>

<file path=ppt/slides/_rels/slide40.xml.rels><?xml version="1.0" encoding="UTF-8" standalone="yes"?>
<Relationships xmlns="http://schemas.openxmlformats.org/package/2006/relationships"><Relationship Id="rId8" Type="http://schemas.openxmlformats.org/officeDocument/2006/relationships/image" Target="../media/image11.png"/><Relationship Id="rId13" Type="http://schemas.openxmlformats.org/officeDocument/2006/relationships/image" Target="../media/image32.svg"/><Relationship Id="rId18" Type="http://schemas.openxmlformats.org/officeDocument/2006/relationships/image" Target="../media/image37.png"/><Relationship Id="rId3" Type="http://schemas.openxmlformats.org/officeDocument/2006/relationships/image" Target="../media/image6.svg"/><Relationship Id="rId7" Type="http://schemas.openxmlformats.org/officeDocument/2006/relationships/image" Target="../media/image26.svg"/><Relationship Id="rId12" Type="http://schemas.openxmlformats.org/officeDocument/2006/relationships/image" Target="../media/image31.png"/><Relationship Id="rId17" Type="http://schemas.openxmlformats.org/officeDocument/2006/relationships/image" Target="../media/image36.svg"/><Relationship Id="rId2" Type="http://schemas.openxmlformats.org/officeDocument/2006/relationships/image" Target="../media/image5.png"/><Relationship Id="rId16" Type="http://schemas.openxmlformats.org/officeDocument/2006/relationships/image" Target="../media/image35.png"/><Relationship Id="rId1" Type="http://schemas.openxmlformats.org/officeDocument/2006/relationships/slideLayout" Target="../slideLayouts/slideLayout15.xml"/><Relationship Id="rId6" Type="http://schemas.openxmlformats.org/officeDocument/2006/relationships/image" Target="../media/image25.png"/><Relationship Id="rId11" Type="http://schemas.openxmlformats.org/officeDocument/2006/relationships/image" Target="../media/image30.svg"/><Relationship Id="rId5" Type="http://schemas.openxmlformats.org/officeDocument/2006/relationships/image" Target="../media/image24.svg"/><Relationship Id="rId15" Type="http://schemas.openxmlformats.org/officeDocument/2006/relationships/image" Target="../media/image18.svg"/><Relationship Id="rId10" Type="http://schemas.openxmlformats.org/officeDocument/2006/relationships/image" Target="../media/image29.png"/><Relationship Id="rId19" Type="http://schemas.openxmlformats.org/officeDocument/2006/relationships/image" Target="../media/image38.svg"/><Relationship Id="rId4" Type="http://schemas.openxmlformats.org/officeDocument/2006/relationships/image" Target="../media/image23.png"/><Relationship Id="rId9" Type="http://schemas.openxmlformats.org/officeDocument/2006/relationships/image" Target="../media/image12.svg"/><Relationship Id="rId14" Type="http://schemas.openxmlformats.org/officeDocument/2006/relationships/image" Target="../media/image17.png"/></Relationships>
</file>

<file path=ppt/slides/_rels/slide41.xml.rels><?xml version="1.0" encoding="UTF-8" standalone="yes"?>
<Relationships xmlns="http://schemas.openxmlformats.org/package/2006/relationships"><Relationship Id="rId8" Type="http://schemas.openxmlformats.org/officeDocument/2006/relationships/image" Target="../media/image26.svg"/><Relationship Id="rId13" Type="http://schemas.openxmlformats.org/officeDocument/2006/relationships/image" Target="../media/image31.png"/><Relationship Id="rId18" Type="http://schemas.openxmlformats.org/officeDocument/2006/relationships/image" Target="../media/image36.svg"/><Relationship Id="rId3" Type="http://schemas.openxmlformats.org/officeDocument/2006/relationships/image" Target="../media/image5.png"/><Relationship Id="rId7" Type="http://schemas.openxmlformats.org/officeDocument/2006/relationships/image" Target="../media/image25.png"/><Relationship Id="rId12" Type="http://schemas.openxmlformats.org/officeDocument/2006/relationships/image" Target="../media/image30.svg"/><Relationship Id="rId17" Type="http://schemas.openxmlformats.org/officeDocument/2006/relationships/image" Target="../media/image35.png"/><Relationship Id="rId2" Type="http://schemas.openxmlformats.org/officeDocument/2006/relationships/image" Target="../media/image76.jpeg"/><Relationship Id="rId16" Type="http://schemas.openxmlformats.org/officeDocument/2006/relationships/image" Target="../media/image18.svg"/><Relationship Id="rId20" Type="http://schemas.openxmlformats.org/officeDocument/2006/relationships/image" Target="../media/image38.svg"/><Relationship Id="rId1" Type="http://schemas.openxmlformats.org/officeDocument/2006/relationships/slideLayout" Target="../slideLayouts/slideLayout15.xml"/><Relationship Id="rId6" Type="http://schemas.openxmlformats.org/officeDocument/2006/relationships/image" Target="../media/image24.svg"/><Relationship Id="rId11" Type="http://schemas.openxmlformats.org/officeDocument/2006/relationships/image" Target="../media/image29.png"/><Relationship Id="rId5" Type="http://schemas.openxmlformats.org/officeDocument/2006/relationships/image" Target="../media/image23.png"/><Relationship Id="rId15" Type="http://schemas.openxmlformats.org/officeDocument/2006/relationships/image" Target="../media/image17.png"/><Relationship Id="rId10" Type="http://schemas.openxmlformats.org/officeDocument/2006/relationships/image" Target="../media/image12.svg"/><Relationship Id="rId19" Type="http://schemas.openxmlformats.org/officeDocument/2006/relationships/image" Target="../media/image37.png"/><Relationship Id="rId4" Type="http://schemas.openxmlformats.org/officeDocument/2006/relationships/image" Target="../media/image6.svg"/><Relationship Id="rId9" Type="http://schemas.openxmlformats.org/officeDocument/2006/relationships/image" Target="../media/image11.png"/><Relationship Id="rId14" Type="http://schemas.openxmlformats.org/officeDocument/2006/relationships/image" Target="../media/image32.svg"/></Relationships>
</file>

<file path=ppt/slides/_rels/slide42.xml.rels><?xml version="1.0" encoding="UTF-8" standalone="yes"?>
<Relationships xmlns="http://schemas.openxmlformats.org/package/2006/relationships"><Relationship Id="rId8" Type="http://schemas.openxmlformats.org/officeDocument/2006/relationships/image" Target="../media/image11.png"/><Relationship Id="rId13" Type="http://schemas.openxmlformats.org/officeDocument/2006/relationships/image" Target="../media/image32.svg"/><Relationship Id="rId18" Type="http://schemas.openxmlformats.org/officeDocument/2006/relationships/image" Target="../media/image37.png"/><Relationship Id="rId3" Type="http://schemas.openxmlformats.org/officeDocument/2006/relationships/image" Target="../media/image6.svg"/><Relationship Id="rId7" Type="http://schemas.openxmlformats.org/officeDocument/2006/relationships/image" Target="../media/image26.svg"/><Relationship Id="rId12" Type="http://schemas.openxmlformats.org/officeDocument/2006/relationships/image" Target="../media/image31.png"/><Relationship Id="rId17" Type="http://schemas.openxmlformats.org/officeDocument/2006/relationships/image" Target="../media/image36.svg"/><Relationship Id="rId2" Type="http://schemas.openxmlformats.org/officeDocument/2006/relationships/image" Target="../media/image5.png"/><Relationship Id="rId16" Type="http://schemas.openxmlformats.org/officeDocument/2006/relationships/image" Target="../media/image35.png"/><Relationship Id="rId1" Type="http://schemas.openxmlformats.org/officeDocument/2006/relationships/slideLayout" Target="../slideLayouts/slideLayout15.xml"/><Relationship Id="rId6" Type="http://schemas.openxmlformats.org/officeDocument/2006/relationships/image" Target="../media/image25.png"/><Relationship Id="rId11" Type="http://schemas.openxmlformats.org/officeDocument/2006/relationships/image" Target="../media/image30.svg"/><Relationship Id="rId5" Type="http://schemas.openxmlformats.org/officeDocument/2006/relationships/image" Target="../media/image24.svg"/><Relationship Id="rId15" Type="http://schemas.openxmlformats.org/officeDocument/2006/relationships/image" Target="../media/image18.svg"/><Relationship Id="rId10" Type="http://schemas.openxmlformats.org/officeDocument/2006/relationships/image" Target="../media/image29.png"/><Relationship Id="rId19" Type="http://schemas.openxmlformats.org/officeDocument/2006/relationships/image" Target="../media/image38.svg"/><Relationship Id="rId4" Type="http://schemas.openxmlformats.org/officeDocument/2006/relationships/image" Target="../media/image23.png"/><Relationship Id="rId9" Type="http://schemas.openxmlformats.org/officeDocument/2006/relationships/image" Target="../media/image12.svg"/><Relationship Id="rId14" Type="http://schemas.openxmlformats.org/officeDocument/2006/relationships/image" Target="../media/image17.png"/></Relationships>
</file>

<file path=ppt/slides/_rels/slide43.xml.rels><?xml version="1.0" encoding="UTF-8" standalone="yes"?>
<Relationships xmlns="http://schemas.openxmlformats.org/package/2006/relationships"><Relationship Id="rId8" Type="http://schemas.openxmlformats.org/officeDocument/2006/relationships/image" Target="../media/image25.png"/><Relationship Id="rId13" Type="http://schemas.openxmlformats.org/officeDocument/2006/relationships/image" Target="../media/image30.svg"/><Relationship Id="rId18" Type="http://schemas.openxmlformats.org/officeDocument/2006/relationships/image" Target="../media/image35.png"/><Relationship Id="rId3" Type="http://schemas.openxmlformats.org/officeDocument/2006/relationships/image" Target="../media/image78.jpeg"/><Relationship Id="rId21" Type="http://schemas.openxmlformats.org/officeDocument/2006/relationships/image" Target="../media/image38.svg"/><Relationship Id="rId7" Type="http://schemas.openxmlformats.org/officeDocument/2006/relationships/image" Target="../media/image24.svg"/><Relationship Id="rId12" Type="http://schemas.openxmlformats.org/officeDocument/2006/relationships/image" Target="../media/image29.png"/><Relationship Id="rId17" Type="http://schemas.openxmlformats.org/officeDocument/2006/relationships/image" Target="../media/image18.svg"/><Relationship Id="rId2" Type="http://schemas.openxmlformats.org/officeDocument/2006/relationships/image" Target="../media/image77.jpeg"/><Relationship Id="rId16" Type="http://schemas.openxmlformats.org/officeDocument/2006/relationships/image" Target="../media/image17.png"/><Relationship Id="rId20" Type="http://schemas.openxmlformats.org/officeDocument/2006/relationships/image" Target="../media/image37.png"/><Relationship Id="rId1" Type="http://schemas.openxmlformats.org/officeDocument/2006/relationships/slideLayout" Target="../slideLayouts/slideLayout15.xml"/><Relationship Id="rId6" Type="http://schemas.openxmlformats.org/officeDocument/2006/relationships/image" Target="../media/image23.png"/><Relationship Id="rId11" Type="http://schemas.openxmlformats.org/officeDocument/2006/relationships/image" Target="../media/image12.svg"/><Relationship Id="rId5" Type="http://schemas.openxmlformats.org/officeDocument/2006/relationships/image" Target="../media/image6.svg"/><Relationship Id="rId15" Type="http://schemas.openxmlformats.org/officeDocument/2006/relationships/image" Target="../media/image32.svg"/><Relationship Id="rId10" Type="http://schemas.openxmlformats.org/officeDocument/2006/relationships/image" Target="../media/image11.png"/><Relationship Id="rId19" Type="http://schemas.openxmlformats.org/officeDocument/2006/relationships/image" Target="../media/image36.svg"/><Relationship Id="rId4" Type="http://schemas.openxmlformats.org/officeDocument/2006/relationships/image" Target="../media/image5.png"/><Relationship Id="rId9" Type="http://schemas.openxmlformats.org/officeDocument/2006/relationships/image" Target="../media/image26.svg"/><Relationship Id="rId14" Type="http://schemas.openxmlformats.org/officeDocument/2006/relationships/image" Target="../media/image31.png"/></Relationships>
</file>

<file path=ppt/slides/_rels/slide44.xml.rels><?xml version="1.0" encoding="UTF-8" standalone="yes"?>
<Relationships xmlns="http://schemas.openxmlformats.org/package/2006/relationships"><Relationship Id="rId8" Type="http://schemas.openxmlformats.org/officeDocument/2006/relationships/image" Target="../media/image11.png"/><Relationship Id="rId13" Type="http://schemas.openxmlformats.org/officeDocument/2006/relationships/image" Target="../media/image32.svg"/><Relationship Id="rId18" Type="http://schemas.openxmlformats.org/officeDocument/2006/relationships/image" Target="../media/image37.png"/><Relationship Id="rId3" Type="http://schemas.openxmlformats.org/officeDocument/2006/relationships/image" Target="../media/image6.svg"/><Relationship Id="rId7" Type="http://schemas.openxmlformats.org/officeDocument/2006/relationships/image" Target="../media/image26.svg"/><Relationship Id="rId12" Type="http://schemas.openxmlformats.org/officeDocument/2006/relationships/image" Target="../media/image31.png"/><Relationship Id="rId17" Type="http://schemas.openxmlformats.org/officeDocument/2006/relationships/image" Target="../media/image36.svg"/><Relationship Id="rId2" Type="http://schemas.openxmlformats.org/officeDocument/2006/relationships/image" Target="../media/image5.png"/><Relationship Id="rId16" Type="http://schemas.openxmlformats.org/officeDocument/2006/relationships/image" Target="../media/image35.png"/><Relationship Id="rId1" Type="http://schemas.openxmlformats.org/officeDocument/2006/relationships/slideLayout" Target="../slideLayouts/slideLayout15.xml"/><Relationship Id="rId6" Type="http://schemas.openxmlformats.org/officeDocument/2006/relationships/image" Target="../media/image25.png"/><Relationship Id="rId11" Type="http://schemas.openxmlformats.org/officeDocument/2006/relationships/image" Target="../media/image30.svg"/><Relationship Id="rId5" Type="http://schemas.openxmlformats.org/officeDocument/2006/relationships/image" Target="../media/image24.svg"/><Relationship Id="rId15" Type="http://schemas.openxmlformats.org/officeDocument/2006/relationships/image" Target="../media/image18.svg"/><Relationship Id="rId10" Type="http://schemas.openxmlformats.org/officeDocument/2006/relationships/image" Target="../media/image29.png"/><Relationship Id="rId19" Type="http://schemas.openxmlformats.org/officeDocument/2006/relationships/image" Target="../media/image38.svg"/><Relationship Id="rId4" Type="http://schemas.openxmlformats.org/officeDocument/2006/relationships/image" Target="../media/image23.png"/><Relationship Id="rId9" Type="http://schemas.openxmlformats.org/officeDocument/2006/relationships/image" Target="../media/image12.svg"/><Relationship Id="rId14" Type="http://schemas.openxmlformats.org/officeDocument/2006/relationships/image" Target="../media/image17.png"/></Relationships>
</file>

<file path=ppt/slides/_rels/slide45.xml.rels><?xml version="1.0" encoding="UTF-8" standalone="yes"?>
<Relationships xmlns="http://schemas.openxmlformats.org/package/2006/relationships"><Relationship Id="rId8" Type="http://schemas.openxmlformats.org/officeDocument/2006/relationships/image" Target="../media/image11.png"/><Relationship Id="rId13" Type="http://schemas.openxmlformats.org/officeDocument/2006/relationships/image" Target="../media/image32.svg"/><Relationship Id="rId18" Type="http://schemas.openxmlformats.org/officeDocument/2006/relationships/image" Target="../media/image37.png"/><Relationship Id="rId3" Type="http://schemas.openxmlformats.org/officeDocument/2006/relationships/image" Target="../media/image6.svg"/><Relationship Id="rId7" Type="http://schemas.openxmlformats.org/officeDocument/2006/relationships/image" Target="../media/image26.svg"/><Relationship Id="rId12" Type="http://schemas.openxmlformats.org/officeDocument/2006/relationships/image" Target="../media/image31.png"/><Relationship Id="rId17" Type="http://schemas.openxmlformats.org/officeDocument/2006/relationships/image" Target="../media/image36.svg"/><Relationship Id="rId2" Type="http://schemas.openxmlformats.org/officeDocument/2006/relationships/image" Target="../media/image5.png"/><Relationship Id="rId16" Type="http://schemas.openxmlformats.org/officeDocument/2006/relationships/image" Target="../media/image35.png"/><Relationship Id="rId1" Type="http://schemas.openxmlformats.org/officeDocument/2006/relationships/slideLayout" Target="../slideLayouts/slideLayout15.xml"/><Relationship Id="rId6" Type="http://schemas.openxmlformats.org/officeDocument/2006/relationships/image" Target="../media/image25.png"/><Relationship Id="rId11" Type="http://schemas.openxmlformats.org/officeDocument/2006/relationships/image" Target="../media/image30.svg"/><Relationship Id="rId5" Type="http://schemas.openxmlformats.org/officeDocument/2006/relationships/image" Target="../media/image24.svg"/><Relationship Id="rId15" Type="http://schemas.openxmlformats.org/officeDocument/2006/relationships/image" Target="../media/image18.svg"/><Relationship Id="rId10" Type="http://schemas.openxmlformats.org/officeDocument/2006/relationships/image" Target="../media/image29.png"/><Relationship Id="rId19" Type="http://schemas.openxmlformats.org/officeDocument/2006/relationships/image" Target="../media/image38.svg"/><Relationship Id="rId4" Type="http://schemas.openxmlformats.org/officeDocument/2006/relationships/image" Target="../media/image23.png"/><Relationship Id="rId9" Type="http://schemas.openxmlformats.org/officeDocument/2006/relationships/image" Target="../media/image12.svg"/><Relationship Id="rId14" Type="http://schemas.openxmlformats.org/officeDocument/2006/relationships/image" Target="../media/image17.png"/></Relationships>
</file>

<file path=ppt/slides/_rels/slide46.xml.rels><?xml version="1.0" encoding="UTF-8" standalone="yes"?>
<Relationships xmlns="http://schemas.openxmlformats.org/package/2006/relationships"><Relationship Id="rId8" Type="http://schemas.openxmlformats.org/officeDocument/2006/relationships/image" Target="../media/image26.svg"/><Relationship Id="rId13" Type="http://schemas.openxmlformats.org/officeDocument/2006/relationships/image" Target="../media/image31.png"/><Relationship Id="rId18" Type="http://schemas.openxmlformats.org/officeDocument/2006/relationships/image" Target="../media/image36.svg"/><Relationship Id="rId3" Type="http://schemas.openxmlformats.org/officeDocument/2006/relationships/image" Target="../media/image5.png"/><Relationship Id="rId7" Type="http://schemas.openxmlformats.org/officeDocument/2006/relationships/image" Target="../media/image25.png"/><Relationship Id="rId12" Type="http://schemas.openxmlformats.org/officeDocument/2006/relationships/image" Target="../media/image30.svg"/><Relationship Id="rId17" Type="http://schemas.openxmlformats.org/officeDocument/2006/relationships/image" Target="../media/image35.png"/><Relationship Id="rId2" Type="http://schemas.openxmlformats.org/officeDocument/2006/relationships/image" Target="../media/image79.jpeg"/><Relationship Id="rId16" Type="http://schemas.openxmlformats.org/officeDocument/2006/relationships/image" Target="../media/image18.svg"/><Relationship Id="rId20" Type="http://schemas.openxmlformats.org/officeDocument/2006/relationships/image" Target="../media/image38.svg"/><Relationship Id="rId1" Type="http://schemas.openxmlformats.org/officeDocument/2006/relationships/slideLayout" Target="../slideLayouts/slideLayout15.xml"/><Relationship Id="rId6" Type="http://schemas.openxmlformats.org/officeDocument/2006/relationships/image" Target="../media/image24.svg"/><Relationship Id="rId11" Type="http://schemas.openxmlformats.org/officeDocument/2006/relationships/image" Target="../media/image29.png"/><Relationship Id="rId5" Type="http://schemas.openxmlformats.org/officeDocument/2006/relationships/image" Target="../media/image23.png"/><Relationship Id="rId15" Type="http://schemas.openxmlformats.org/officeDocument/2006/relationships/image" Target="../media/image17.png"/><Relationship Id="rId10" Type="http://schemas.openxmlformats.org/officeDocument/2006/relationships/image" Target="../media/image12.svg"/><Relationship Id="rId19" Type="http://schemas.openxmlformats.org/officeDocument/2006/relationships/image" Target="../media/image37.png"/><Relationship Id="rId4" Type="http://schemas.openxmlformats.org/officeDocument/2006/relationships/image" Target="../media/image6.svg"/><Relationship Id="rId9" Type="http://schemas.openxmlformats.org/officeDocument/2006/relationships/image" Target="../media/image11.png"/><Relationship Id="rId14" Type="http://schemas.openxmlformats.org/officeDocument/2006/relationships/image" Target="../media/image32.svg"/></Relationships>
</file>

<file path=ppt/slides/_rels/slide47.xml.rels><?xml version="1.0" encoding="UTF-8" standalone="yes"?>
<Relationships xmlns="http://schemas.openxmlformats.org/package/2006/relationships"><Relationship Id="rId8" Type="http://schemas.openxmlformats.org/officeDocument/2006/relationships/image" Target="../media/image25.png"/><Relationship Id="rId13" Type="http://schemas.openxmlformats.org/officeDocument/2006/relationships/image" Target="../media/image30.svg"/><Relationship Id="rId18" Type="http://schemas.openxmlformats.org/officeDocument/2006/relationships/image" Target="../media/image35.png"/><Relationship Id="rId3" Type="http://schemas.openxmlformats.org/officeDocument/2006/relationships/image" Target="../media/image81.png"/><Relationship Id="rId21" Type="http://schemas.openxmlformats.org/officeDocument/2006/relationships/image" Target="../media/image38.svg"/><Relationship Id="rId7" Type="http://schemas.openxmlformats.org/officeDocument/2006/relationships/image" Target="../media/image24.svg"/><Relationship Id="rId12" Type="http://schemas.openxmlformats.org/officeDocument/2006/relationships/image" Target="../media/image29.png"/><Relationship Id="rId17" Type="http://schemas.openxmlformats.org/officeDocument/2006/relationships/image" Target="../media/image18.svg"/><Relationship Id="rId2" Type="http://schemas.openxmlformats.org/officeDocument/2006/relationships/image" Target="../media/image80.png"/><Relationship Id="rId16" Type="http://schemas.openxmlformats.org/officeDocument/2006/relationships/image" Target="../media/image17.png"/><Relationship Id="rId20" Type="http://schemas.openxmlformats.org/officeDocument/2006/relationships/image" Target="../media/image37.png"/><Relationship Id="rId1" Type="http://schemas.openxmlformats.org/officeDocument/2006/relationships/slideLayout" Target="../slideLayouts/slideLayout15.xml"/><Relationship Id="rId6" Type="http://schemas.openxmlformats.org/officeDocument/2006/relationships/image" Target="../media/image23.png"/><Relationship Id="rId11" Type="http://schemas.openxmlformats.org/officeDocument/2006/relationships/image" Target="../media/image12.svg"/><Relationship Id="rId5" Type="http://schemas.openxmlformats.org/officeDocument/2006/relationships/image" Target="../media/image6.svg"/><Relationship Id="rId15" Type="http://schemas.openxmlformats.org/officeDocument/2006/relationships/image" Target="../media/image32.svg"/><Relationship Id="rId10" Type="http://schemas.openxmlformats.org/officeDocument/2006/relationships/image" Target="../media/image11.png"/><Relationship Id="rId19" Type="http://schemas.openxmlformats.org/officeDocument/2006/relationships/image" Target="../media/image36.svg"/><Relationship Id="rId4" Type="http://schemas.openxmlformats.org/officeDocument/2006/relationships/image" Target="../media/image5.png"/><Relationship Id="rId9" Type="http://schemas.openxmlformats.org/officeDocument/2006/relationships/image" Target="../media/image26.svg"/><Relationship Id="rId14" Type="http://schemas.openxmlformats.org/officeDocument/2006/relationships/image" Target="../media/image31.png"/></Relationships>
</file>

<file path=ppt/slides/_rels/slide48.xml.rels><?xml version="1.0" encoding="UTF-8" standalone="yes"?>
<Relationships xmlns="http://schemas.openxmlformats.org/package/2006/relationships"><Relationship Id="rId8" Type="http://schemas.openxmlformats.org/officeDocument/2006/relationships/image" Target="../media/image26.svg"/><Relationship Id="rId13" Type="http://schemas.openxmlformats.org/officeDocument/2006/relationships/image" Target="../media/image31.png"/><Relationship Id="rId18" Type="http://schemas.openxmlformats.org/officeDocument/2006/relationships/image" Target="../media/image36.svg"/><Relationship Id="rId3" Type="http://schemas.openxmlformats.org/officeDocument/2006/relationships/image" Target="../media/image5.png"/><Relationship Id="rId21" Type="http://schemas.openxmlformats.org/officeDocument/2006/relationships/image" Target="../media/image83.png"/><Relationship Id="rId7" Type="http://schemas.openxmlformats.org/officeDocument/2006/relationships/image" Target="../media/image25.png"/><Relationship Id="rId12" Type="http://schemas.openxmlformats.org/officeDocument/2006/relationships/image" Target="../media/image30.svg"/><Relationship Id="rId17" Type="http://schemas.openxmlformats.org/officeDocument/2006/relationships/image" Target="../media/image35.png"/><Relationship Id="rId2" Type="http://schemas.openxmlformats.org/officeDocument/2006/relationships/image" Target="../media/image82.png"/><Relationship Id="rId16" Type="http://schemas.openxmlformats.org/officeDocument/2006/relationships/image" Target="../media/image18.svg"/><Relationship Id="rId20" Type="http://schemas.openxmlformats.org/officeDocument/2006/relationships/image" Target="../media/image38.svg"/><Relationship Id="rId1" Type="http://schemas.openxmlformats.org/officeDocument/2006/relationships/slideLayout" Target="../slideLayouts/slideLayout15.xml"/><Relationship Id="rId6" Type="http://schemas.openxmlformats.org/officeDocument/2006/relationships/image" Target="../media/image24.svg"/><Relationship Id="rId11" Type="http://schemas.openxmlformats.org/officeDocument/2006/relationships/image" Target="../media/image29.png"/><Relationship Id="rId5" Type="http://schemas.openxmlformats.org/officeDocument/2006/relationships/image" Target="../media/image23.png"/><Relationship Id="rId15" Type="http://schemas.openxmlformats.org/officeDocument/2006/relationships/image" Target="../media/image17.png"/><Relationship Id="rId10" Type="http://schemas.openxmlformats.org/officeDocument/2006/relationships/image" Target="../media/image12.svg"/><Relationship Id="rId19" Type="http://schemas.openxmlformats.org/officeDocument/2006/relationships/image" Target="../media/image37.png"/><Relationship Id="rId4" Type="http://schemas.openxmlformats.org/officeDocument/2006/relationships/image" Target="../media/image6.svg"/><Relationship Id="rId9" Type="http://schemas.openxmlformats.org/officeDocument/2006/relationships/image" Target="../media/image11.png"/><Relationship Id="rId14" Type="http://schemas.openxmlformats.org/officeDocument/2006/relationships/image" Target="../media/image32.svg"/></Relationships>
</file>

<file path=ppt/slides/_rels/slide49.xml.rels><?xml version="1.0" encoding="UTF-8" standalone="yes"?>
<Relationships xmlns="http://schemas.openxmlformats.org/package/2006/relationships"><Relationship Id="rId8" Type="http://schemas.openxmlformats.org/officeDocument/2006/relationships/image" Target="../media/image11.png"/><Relationship Id="rId13" Type="http://schemas.openxmlformats.org/officeDocument/2006/relationships/image" Target="../media/image32.svg"/><Relationship Id="rId18" Type="http://schemas.openxmlformats.org/officeDocument/2006/relationships/image" Target="../media/image37.png"/><Relationship Id="rId3" Type="http://schemas.openxmlformats.org/officeDocument/2006/relationships/image" Target="../media/image6.svg"/><Relationship Id="rId7" Type="http://schemas.openxmlformats.org/officeDocument/2006/relationships/image" Target="../media/image26.svg"/><Relationship Id="rId12" Type="http://schemas.openxmlformats.org/officeDocument/2006/relationships/image" Target="../media/image31.png"/><Relationship Id="rId17" Type="http://schemas.openxmlformats.org/officeDocument/2006/relationships/image" Target="../media/image36.svg"/><Relationship Id="rId2" Type="http://schemas.openxmlformats.org/officeDocument/2006/relationships/image" Target="../media/image5.png"/><Relationship Id="rId16" Type="http://schemas.openxmlformats.org/officeDocument/2006/relationships/image" Target="../media/image35.png"/><Relationship Id="rId1" Type="http://schemas.openxmlformats.org/officeDocument/2006/relationships/slideLayout" Target="../slideLayouts/slideLayout15.xml"/><Relationship Id="rId6" Type="http://schemas.openxmlformats.org/officeDocument/2006/relationships/image" Target="../media/image25.png"/><Relationship Id="rId11" Type="http://schemas.openxmlformats.org/officeDocument/2006/relationships/image" Target="../media/image30.svg"/><Relationship Id="rId5" Type="http://schemas.openxmlformats.org/officeDocument/2006/relationships/image" Target="../media/image24.svg"/><Relationship Id="rId15" Type="http://schemas.openxmlformats.org/officeDocument/2006/relationships/image" Target="../media/image18.svg"/><Relationship Id="rId10" Type="http://schemas.openxmlformats.org/officeDocument/2006/relationships/image" Target="../media/image29.png"/><Relationship Id="rId19" Type="http://schemas.openxmlformats.org/officeDocument/2006/relationships/image" Target="../media/image38.svg"/><Relationship Id="rId4" Type="http://schemas.openxmlformats.org/officeDocument/2006/relationships/image" Target="../media/image23.png"/><Relationship Id="rId9" Type="http://schemas.openxmlformats.org/officeDocument/2006/relationships/image" Target="../media/image12.svg"/><Relationship Id="rId14" Type="http://schemas.openxmlformats.org/officeDocument/2006/relationships/image" Target="../media/image17.png"/></Relationships>
</file>

<file path=ppt/slides/_rels/slide5.xml.rels><?xml version="1.0" encoding="UTF-8" standalone="yes"?>
<Relationships xmlns="http://schemas.openxmlformats.org/package/2006/relationships"><Relationship Id="rId8" Type="http://schemas.openxmlformats.org/officeDocument/2006/relationships/image" Target="../media/image11.png"/><Relationship Id="rId13" Type="http://schemas.openxmlformats.org/officeDocument/2006/relationships/image" Target="../media/image16.svg"/><Relationship Id="rId18" Type="http://schemas.openxmlformats.org/officeDocument/2006/relationships/image" Target="../media/image21.png"/><Relationship Id="rId3" Type="http://schemas.openxmlformats.org/officeDocument/2006/relationships/image" Target="../media/image6.svg"/><Relationship Id="rId7" Type="http://schemas.openxmlformats.org/officeDocument/2006/relationships/image" Target="../media/image10.svg"/><Relationship Id="rId12" Type="http://schemas.openxmlformats.org/officeDocument/2006/relationships/image" Target="../media/image15.png"/><Relationship Id="rId17" Type="http://schemas.openxmlformats.org/officeDocument/2006/relationships/image" Target="../media/image20.svg"/><Relationship Id="rId2" Type="http://schemas.openxmlformats.org/officeDocument/2006/relationships/image" Target="../media/image5.png"/><Relationship Id="rId16" Type="http://schemas.openxmlformats.org/officeDocument/2006/relationships/image" Target="../media/image19.png"/><Relationship Id="rId1" Type="http://schemas.openxmlformats.org/officeDocument/2006/relationships/slideLayout" Target="../slideLayouts/slideLayout14.xml"/><Relationship Id="rId6" Type="http://schemas.openxmlformats.org/officeDocument/2006/relationships/image" Target="../media/image9.png"/><Relationship Id="rId11" Type="http://schemas.openxmlformats.org/officeDocument/2006/relationships/image" Target="../media/image14.svg"/><Relationship Id="rId5" Type="http://schemas.openxmlformats.org/officeDocument/2006/relationships/image" Target="../media/image8.svg"/><Relationship Id="rId15" Type="http://schemas.openxmlformats.org/officeDocument/2006/relationships/image" Target="../media/image18.svg"/><Relationship Id="rId10" Type="http://schemas.openxmlformats.org/officeDocument/2006/relationships/image" Target="../media/image13.png"/><Relationship Id="rId19" Type="http://schemas.openxmlformats.org/officeDocument/2006/relationships/image" Target="../media/image22.svg"/><Relationship Id="rId4" Type="http://schemas.openxmlformats.org/officeDocument/2006/relationships/image" Target="../media/image7.png"/><Relationship Id="rId9" Type="http://schemas.openxmlformats.org/officeDocument/2006/relationships/image" Target="../media/image12.svg"/><Relationship Id="rId14" Type="http://schemas.openxmlformats.org/officeDocument/2006/relationships/image" Target="../media/image17.png"/></Relationships>
</file>

<file path=ppt/slides/_rels/slide50.xml.rels><?xml version="1.0" encoding="UTF-8" standalone="yes"?>
<Relationships xmlns="http://schemas.openxmlformats.org/package/2006/relationships"><Relationship Id="rId3" Type="http://schemas.openxmlformats.org/officeDocument/2006/relationships/image" Target="../media/image42.jpeg"/><Relationship Id="rId2" Type="http://schemas.openxmlformats.org/officeDocument/2006/relationships/image" Target="../media/image41.jpeg"/><Relationship Id="rId1" Type="http://schemas.openxmlformats.org/officeDocument/2006/relationships/slideLayout" Target="../slideLayouts/slideLayout18.xml"/></Relationships>
</file>

<file path=ppt/slides/_rels/slide51.xml.rels><?xml version="1.0" encoding="UTF-8" standalone="yes"?>
<Relationships xmlns="http://schemas.openxmlformats.org/package/2006/relationships"><Relationship Id="rId8" Type="http://schemas.openxmlformats.org/officeDocument/2006/relationships/image" Target="../media/image5.png"/><Relationship Id="rId13" Type="http://schemas.openxmlformats.org/officeDocument/2006/relationships/image" Target="../media/image26.svg"/><Relationship Id="rId18" Type="http://schemas.openxmlformats.org/officeDocument/2006/relationships/image" Target="../media/image31.png"/><Relationship Id="rId3" Type="http://schemas.openxmlformats.org/officeDocument/2006/relationships/image" Target="../media/image85.svg"/><Relationship Id="rId21" Type="http://schemas.openxmlformats.org/officeDocument/2006/relationships/image" Target="../media/image34.svg"/><Relationship Id="rId7" Type="http://schemas.openxmlformats.org/officeDocument/2006/relationships/image" Target="../media/image89.svg"/><Relationship Id="rId12" Type="http://schemas.openxmlformats.org/officeDocument/2006/relationships/image" Target="../media/image25.png"/><Relationship Id="rId17" Type="http://schemas.openxmlformats.org/officeDocument/2006/relationships/image" Target="../media/image30.svg"/><Relationship Id="rId25" Type="http://schemas.openxmlformats.org/officeDocument/2006/relationships/image" Target="../media/image38.svg"/><Relationship Id="rId2" Type="http://schemas.openxmlformats.org/officeDocument/2006/relationships/image" Target="../media/image84.png"/><Relationship Id="rId16" Type="http://schemas.openxmlformats.org/officeDocument/2006/relationships/image" Target="../media/image29.png"/><Relationship Id="rId20" Type="http://schemas.openxmlformats.org/officeDocument/2006/relationships/image" Target="../media/image33.png"/><Relationship Id="rId1" Type="http://schemas.openxmlformats.org/officeDocument/2006/relationships/slideLayout" Target="../slideLayouts/slideLayout15.xml"/><Relationship Id="rId6" Type="http://schemas.openxmlformats.org/officeDocument/2006/relationships/image" Target="../media/image88.png"/><Relationship Id="rId11" Type="http://schemas.openxmlformats.org/officeDocument/2006/relationships/image" Target="../media/image24.svg"/><Relationship Id="rId24" Type="http://schemas.openxmlformats.org/officeDocument/2006/relationships/image" Target="../media/image37.png"/><Relationship Id="rId5" Type="http://schemas.openxmlformats.org/officeDocument/2006/relationships/image" Target="../media/image87.svg"/><Relationship Id="rId15" Type="http://schemas.openxmlformats.org/officeDocument/2006/relationships/image" Target="../media/image12.svg"/><Relationship Id="rId23" Type="http://schemas.openxmlformats.org/officeDocument/2006/relationships/image" Target="../media/image36.svg"/><Relationship Id="rId10" Type="http://schemas.openxmlformats.org/officeDocument/2006/relationships/image" Target="../media/image23.png"/><Relationship Id="rId19" Type="http://schemas.openxmlformats.org/officeDocument/2006/relationships/image" Target="../media/image32.svg"/><Relationship Id="rId4" Type="http://schemas.openxmlformats.org/officeDocument/2006/relationships/image" Target="../media/image86.png"/><Relationship Id="rId9" Type="http://schemas.openxmlformats.org/officeDocument/2006/relationships/image" Target="../media/image6.svg"/><Relationship Id="rId14" Type="http://schemas.openxmlformats.org/officeDocument/2006/relationships/image" Target="../media/image11.png"/><Relationship Id="rId22" Type="http://schemas.openxmlformats.org/officeDocument/2006/relationships/image" Target="../media/image35.png"/></Relationships>
</file>

<file path=ppt/slides/_rels/slide52.xml.rels><?xml version="1.0" encoding="UTF-8" standalone="yes"?>
<Relationships xmlns="http://schemas.openxmlformats.org/package/2006/relationships"><Relationship Id="rId8" Type="http://schemas.openxmlformats.org/officeDocument/2006/relationships/image" Target="../media/image92.png"/><Relationship Id="rId13" Type="http://schemas.openxmlformats.org/officeDocument/2006/relationships/image" Target="../media/image28.svg"/><Relationship Id="rId18" Type="http://schemas.openxmlformats.org/officeDocument/2006/relationships/image" Target="../media/image33.png"/><Relationship Id="rId3" Type="http://schemas.openxmlformats.org/officeDocument/2006/relationships/image" Target="../media/image6.svg"/><Relationship Id="rId7" Type="http://schemas.openxmlformats.org/officeDocument/2006/relationships/image" Target="../media/image24.svg"/><Relationship Id="rId12" Type="http://schemas.openxmlformats.org/officeDocument/2006/relationships/image" Target="../media/image27.png"/><Relationship Id="rId17" Type="http://schemas.openxmlformats.org/officeDocument/2006/relationships/image" Target="../media/image32.svg"/><Relationship Id="rId2" Type="http://schemas.openxmlformats.org/officeDocument/2006/relationships/image" Target="../media/image5.png"/><Relationship Id="rId16" Type="http://schemas.openxmlformats.org/officeDocument/2006/relationships/image" Target="../media/image31.png"/><Relationship Id="rId20" Type="http://schemas.openxmlformats.org/officeDocument/2006/relationships/image" Target="../media/image94.jpeg"/><Relationship Id="rId1" Type="http://schemas.openxmlformats.org/officeDocument/2006/relationships/slideLayout" Target="../slideLayouts/slideLayout15.xml"/><Relationship Id="rId6" Type="http://schemas.openxmlformats.org/officeDocument/2006/relationships/image" Target="../media/image23.png"/><Relationship Id="rId11" Type="http://schemas.openxmlformats.org/officeDocument/2006/relationships/image" Target="../media/image26.svg"/><Relationship Id="rId5" Type="http://schemas.openxmlformats.org/officeDocument/2006/relationships/image" Target="../media/image91.svg"/><Relationship Id="rId15" Type="http://schemas.openxmlformats.org/officeDocument/2006/relationships/image" Target="../media/image30.svg"/><Relationship Id="rId10" Type="http://schemas.openxmlformats.org/officeDocument/2006/relationships/image" Target="../media/image25.png"/><Relationship Id="rId19" Type="http://schemas.openxmlformats.org/officeDocument/2006/relationships/image" Target="../media/image34.svg"/><Relationship Id="rId4" Type="http://schemas.openxmlformats.org/officeDocument/2006/relationships/image" Target="../media/image90.png"/><Relationship Id="rId9" Type="http://schemas.openxmlformats.org/officeDocument/2006/relationships/image" Target="../media/image93.svg"/><Relationship Id="rId14" Type="http://schemas.openxmlformats.org/officeDocument/2006/relationships/image" Target="../media/image29.png"/></Relationships>
</file>

<file path=ppt/slides/_rels/slide6.xml.rels><?xml version="1.0" encoding="UTF-8" standalone="yes"?>
<Relationships xmlns="http://schemas.openxmlformats.org/package/2006/relationships"><Relationship Id="rId8" Type="http://schemas.openxmlformats.org/officeDocument/2006/relationships/image" Target="../media/image27.png"/><Relationship Id="rId13" Type="http://schemas.openxmlformats.org/officeDocument/2006/relationships/image" Target="../media/image32.svg"/><Relationship Id="rId18" Type="http://schemas.openxmlformats.org/officeDocument/2006/relationships/image" Target="../media/image37.png"/><Relationship Id="rId3" Type="http://schemas.openxmlformats.org/officeDocument/2006/relationships/image" Target="../media/image6.svg"/><Relationship Id="rId7" Type="http://schemas.openxmlformats.org/officeDocument/2006/relationships/image" Target="../media/image26.svg"/><Relationship Id="rId12" Type="http://schemas.openxmlformats.org/officeDocument/2006/relationships/image" Target="../media/image31.png"/><Relationship Id="rId17" Type="http://schemas.openxmlformats.org/officeDocument/2006/relationships/image" Target="../media/image36.svg"/><Relationship Id="rId2" Type="http://schemas.openxmlformats.org/officeDocument/2006/relationships/image" Target="../media/image5.png"/><Relationship Id="rId16" Type="http://schemas.openxmlformats.org/officeDocument/2006/relationships/image" Target="../media/image35.png"/><Relationship Id="rId1" Type="http://schemas.openxmlformats.org/officeDocument/2006/relationships/slideLayout" Target="../slideLayouts/slideLayout14.xml"/><Relationship Id="rId6" Type="http://schemas.openxmlformats.org/officeDocument/2006/relationships/image" Target="../media/image25.png"/><Relationship Id="rId11" Type="http://schemas.openxmlformats.org/officeDocument/2006/relationships/image" Target="../media/image30.svg"/><Relationship Id="rId5" Type="http://schemas.openxmlformats.org/officeDocument/2006/relationships/image" Target="../media/image24.svg"/><Relationship Id="rId15" Type="http://schemas.openxmlformats.org/officeDocument/2006/relationships/image" Target="../media/image34.svg"/><Relationship Id="rId10" Type="http://schemas.openxmlformats.org/officeDocument/2006/relationships/image" Target="../media/image29.png"/><Relationship Id="rId19" Type="http://schemas.openxmlformats.org/officeDocument/2006/relationships/image" Target="../media/image38.svg"/><Relationship Id="rId4" Type="http://schemas.openxmlformats.org/officeDocument/2006/relationships/image" Target="../media/image23.png"/><Relationship Id="rId9" Type="http://schemas.openxmlformats.org/officeDocument/2006/relationships/image" Target="../media/image28.svg"/><Relationship Id="rId14" Type="http://schemas.openxmlformats.org/officeDocument/2006/relationships/image" Target="../media/image33.png"/></Relationships>
</file>

<file path=ppt/slides/_rels/slide7.xml.rels><?xml version="1.0" encoding="UTF-8" standalone="yes"?>
<Relationships xmlns="http://schemas.openxmlformats.org/package/2006/relationships"><Relationship Id="rId8" Type="http://schemas.openxmlformats.org/officeDocument/2006/relationships/image" Target="../media/image26.svg"/><Relationship Id="rId13" Type="http://schemas.openxmlformats.org/officeDocument/2006/relationships/image" Target="../media/image15.png"/><Relationship Id="rId18" Type="http://schemas.openxmlformats.org/officeDocument/2006/relationships/image" Target="../media/image36.svg"/><Relationship Id="rId3" Type="http://schemas.openxmlformats.org/officeDocument/2006/relationships/image" Target="../media/image5.png"/><Relationship Id="rId7" Type="http://schemas.openxmlformats.org/officeDocument/2006/relationships/image" Target="../media/image25.png"/><Relationship Id="rId12" Type="http://schemas.openxmlformats.org/officeDocument/2006/relationships/image" Target="../media/image30.svg"/><Relationship Id="rId17" Type="http://schemas.openxmlformats.org/officeDocument/2006/relationships/image" Target="../media/image35.png"/><Relationship Id="rId2" Type="http://schemas.openxmlformats.org/officeDocument/2006/relationships/image" Target="../media/image39.emf"/><Relationship Id="rId16" Type="http://schemas.openxmlformats.org/officeDocument/2006/relationships/image" Target="../media/image18.svg"/><Relationship Id="rId20" Type="http://schemas.openxmlformats.org/officeDocument/2006/relationships/image" Target="../media/image38.svg"/><Relationship Id="rId1" Type="http://schemas.openxmlformats.org/officeDocument/2006/relationships/slideLayout" Target="../slideLayouts/slideLayout14.xml"/><Relationship Id="rId6" Type="http://schemas.openxmlformats.org/officeDocument/2006/relationships/image" Target="../media/image24.svg"/><Relationship Id="rId11" Type="http://schemas.openxmlformats.org/officeDocument/2006/relationships/image" Target="../media/image29.png"/><Relationship Id="rId5" Type="http://schemas.openxmlformats.org/officeDocument/2006/relationships/image" Target="../media/image23.png"/><Relationship Id="rId15" Type="http://schemas.openxmlformats.org/officeDocument/2006/relationships/image" Target="../media/image17.png"/><Relationship Id="rId10" Type="http://schemas.openxmlformats.org/officeDocument/2006/relationships/image" Target="../media/image12.svg"/><Relationship Id="rId19" Type="http://schemas.openxmlformats.org/officeDocument/2006/relationships/image" Target="../media/image37.png"/><Relationship Id="rId4" Type="http://schemas.openxmlformats.org/officeDocument/2006/relationships/image" Target="../media/image6.svg"/><Relationship Id="rId9" Type="http://schemas.openxmlformats.org/officeDocument/2006/relationships/image" Target="../media/image11.png"/><Relationship Id="rId14" Type="http://schemas.openxmlformats.org/officeDocument/2006/relationships/image" Target="../media/image16.svg"/></Relationships>
</file>

<file path=ppt/slides/_rels/slide8.xml.rels><?xml version="1.0" encoding="UTF-8" standalone="yes"?>
<Relationships xmlns="http://schemas.openxmlformats.org/package/2006/relationships"><Relationship Id="rId8" Type="http://schemas.openxmlformats.org/officeDocument/2006/relationships/image" Target="../media/image25.png"/><Relationship Id="rId13" Type="http://schemas.openxmlformats.org/officeDocument/2006/relationships/image" Target="../media/image30.svg"/><Relationship Id="rId18" Type="http://schemas.openxmlformats.org/officeDocument/2006/relationships/image" Target="../media/image35.png"/><Relationship Id="rId3" Type="http://schemas.openxmlformats.org/officeDocument/2006/relationships/image" Target="../media/image40.jpeg"/><Relationship Id="rId21" Type="http://schemas.openxmlformats.org/officeDocument/2006/relationships/image" Target="../media/image38.svg"/><Relationship Id="rId7" Type="http://schemas.openxmlformats.org/officeDocument/2006/relationships/image" Target="../media/image24.svg"/><Relationship Id="rId12" Type="http://schemas.openxmlformats.org/officeDocument/2006/relationships/image" Target="../media/image29.png"/><Relationship Id="rId17" Type="http://schemas.openxmlformats.org/officeDocument/2006/relationships/image" Target="../media/image18.svg"/><Relationship Id="rId2" Type="http://schemas.openxmlformats.org/officeDocument/2006/relationships/slideLayout" Target="../slideLayouts/slideLayout14.xml"/><Relationship Id="rId16" Type="http://schemas.openxmlformats.org/officeDocument/2006/relationships/image" Target="../media/image17.png"/><Relationship Id="rId20" Type="http://schemas.openxmlformats.org/officeDocument/2006/relationships/image" Target="../media/image37.png"/><Relationship Id="rId1" Type="http://schemas.openxmlformats.org/officeDocument/2006/relationships/video" Target="https://www.youtube.com/embed/4vwUqZ0gSrA?feature=oembed" TargetMode="External"/><Relationship Id="rId6" Type="http://schemas.openxmlformats.org/officeDocument/2006/relationships/image" Target="../media/image23.png"/><Relationship Id="rId11" Type="http://schemas.openxmlformats.org/officeDocument/2006/relationships/image" Target="../media/image12.svg"/><Relationship Id="rId5" Type="http://schemas.openxmlformats.org/officeDocument/2006/relationships/image" Target="../media/image6.svg"/><Relationship Id="rId15" Type="http://schemas.openxmlformats.org/officeDocument/2006/relationships/image" Target="../media/image16.svg"/><Relationship Id="rId10" Type="http://schemas.openxmlformats.org/officeDocument/2006/relationships/image" Target="../media/image11.png"/><Relationship Id="rId19" Type="http://schemas.openxmlformats.org/officeDocument/2006/relationships/image" Target="../media/image36.svg"/><Relationship Id="rId4" Type="http://schemas.openxmlformats.org/officeDocument/2006/relationships/image" Target="../media/image5.png"/><Relationship Id="rId9" Type="http://schemas.openxmlformats.org/officeDocument/2006/relationships/image" Target="../media/image26.svg"/><Relationship Id="rId14" Type="http://schemas.openxmlformats.org/officeDocument/2006/relationships/image" Target="../media/image15.png"/></Relationships>
</file>

<file path=ppt/slides/_rels/slide9.xml.rels><?xml version="1.0" encoding="UTF-8" standalone="yes"?>
<Relationships xmlns="http://schemas.openxmlformats.org/package/2006/relationships"><Relationship Id="rId3" Type="http://schemas.openxmlformats.org/officeDocument/2006/relationships/image" Target="../media/image42.jpeg"/><Relationship Id="rId2" Type="http://schemas.openxmlformats.org/officeDocument/2006/relationships/image" Target="../media/image41.jpeg"/><Relationship Id="rId1" Type="http://schemas.openxmlformats.org/officeDocument/2006/relationships/slideLayout" Target="../slideLayouts/slideLayout1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Picture Placeholder 17" descr="A picture containing person&#10;&#10;Description automatically generated">
            <a:extLst>
              <a:ext uri="{FF2B5EF4-FFF2-40B4-BE49-F238E27FC236}">
                <a16:creationId xmlns:a16="http://schemas.microsoft.com/office/drawing/2014/main" id="{2CC22BF4-E9D9-BC0F-6363-1E076012B535}"/>
              </a:ext>
            </a:extLst>
          </p:cNvPr>
          <p:cNvPicPr>
            <a:picLocks noGrp="1" noChangeAspect="1"/>
          </p:cNvPicPr>
          <p:nvPr>
            <p:ph type="pic" sz="quarter" idx="12"/>
          </p:nvPr>
        </p:nvPicPr>
        <p:blipFill rotWithShape="1">
          <a:blip r:embed="rId2" cstate="email">
            <a:extLst>
              <a:ext uri="{28A0092B-C50C-407E-A947-70E740481C1C}">
                <a14:useLocalDpi xmlns:a14="http://schemas.microsoft.com/office/drawing/2010/main" val="0"/>
              </a:ext>
            </a:extLst>
          </a:blip>
          <a:srcRect/>
          <a:stretch/>
        </p:blipFill>
        <p:spPr>
          <a:xfrm>
            <a:off x="0" y="0"/>
            <a:ext cx="9159230" cy="3685592"/>
          </a:xfrm>
        </p:spPr>
      </p:pic>
      <p:sp>
        <p:nvSpPr>
          <p:cNvPr id="8" name="Text Placeholder 1">
            <a:extLst>
              <a:ext uri="{FF2B5EF4-FFF2-40B4-BE49-F238E27FC236}">
                <a16:creationId xmlns:a16="http://schemas.microsoft.com/office/drawing/2014/main" id="{2C19891E-B109-D92C-6043-9A95FAC2ECD5}"/>
              </a:ext>
            </a:extLst>
          </p:cNvPr>
          <p:cNvSpPr>
            <a:spLocks noGrp="1"/>
          </p:cNvSpPr>
          <p:nvPr>
            <p:ph type="body" sz="quarter" idx="11"/>
          </p:nvPr>
        </p:nvSpPr>
        <p:spPr>
          <a:xfrm>
            <a:off x="194668" y="4425806"/>
            <a:ext cx="4480460" cy="1158745"/>
          </a:xfrm>
        </p:spPr>
        <p:txBody>
          <a:bodyPr/>
          <a:lstStyle/>
          <a:p>
            <a:r>
              <a:rPr lang="en-US" b="1"/>
              <a:t>Schools &amp; Families</a:t>
            </a:r>
          </a:p>
          <a:p>
            <a:r>
              <a:rPr lang="en-US" b="1"/>
              <a:t>Numeracy Champions</a:t>
            </a:r>
          </a:p>
        </p:txBody>
      </p:sp>
      <p:sp>
        <p:nvSpPr>
          <p:cNvPr id="10" name="Text Placeholder 2">
            <a:extLst>
              <a:ext uri="{FF2B5EF4-FFF2-40B4-BE49-F238E27FC236}">
                <a16:creationId xmlns:a16="http://schemas.microsoft.com/office/drawing/2014/main" id="{799F41CB-C01E-D4B8-4876-67707540973D}"/>
              </a:ext>
            </a:extLst>
          </p:cNvPr>
          <p:cNvSpPr>
            <a:spLocks noGrp="1"/>
          </p:cNvSpPr>
          <p:nvPr>
            <p:ph type="body" sz="quarter" idx="13"/>
          </p:nvPr>
        </p:nvSpPr>
        <p:spPr>
          <a:xfrm>
            <a:off x="194668" y="5584551"/>
            <a:ext cx="4377332" cy="1158745"/>
          </a:xfrm>
        </p:spPr>
        <p:txBody>
          <a:bodyPr/>
          <a:lstStyle/>
          <a:p>
            <a:endParaRPr lang="en-US" sz="2800" dirty="0"/>
          </a:p>
          <a:p>
            <a:r>
              <a:rPr lang="en-US" sz="2800" dirty="0"/>
              <a:t>Session 2</a:t>
            </a:r>
          </a:p>
        </p:txBody>
      </p:sp>
    </p:spTree>
    <p:extLst>
      <p:ext uri="{BB962C8B-B14F-4D97-AF65-F5344CB8AC3E}">
        <p14:creationId xmlns:p14="http://schemas.microsoft.com/office/powerpoint/2010/main" val="216450248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C5031FC-780C-33A0-4051-083FEAF3F45B}"/>
            </a:ext>
          </a:extLst>
        </p:cNvPr>
        <p:cNvGrpSpPr/>
        <p:nvPr/>
      </p:nvGrpSpPr>
      <p:grpSpPr>
        <a:xfrm>
          <a:off x="0" y="0"/>
          <a:ext cx="0" cy="0"/>
          <a:chOff x="0" y="0"/>
          <a:chExt cx="0" cy="0"/>
        </a:xfrm>
      </p:grpSpPr>
      <p:sp>
        <p:nvSpPr>
          <p:cNvPr id="2" name="Text Placeholder 1">
            <a:extLst>
              <a:ext uri="{FF2B5EF4-FFF2-40B4-BE49-F238E27FC236}">
                <a16:creationId xmlns:a16="http://schemas.microsoft.com/office/drawing/2014/main" id="{B8C25F01-5FCE-6A34-CAC6-E335B89AD827}"/>
              </a:ext>
            </a:extLst>
          </p:cNvPr>
          <p:cNvSpPr>
            <a:spLocks noGrp="1"/>
          </p:cNvSpPr>
          <p:nvPr>
            <p:ph type="body" sz="quarter" idx="13"/>
          </p:nvPr>
        </p:nvSpPr>
        <p:spPr>
          <a:xfrm>
            <a:off x="613775" y="413971"/>
            <a:ext cx="7985344" cy="1158745"/>
          </a:xfrm>
        </p:spPr>
        <p:txBody>
          <a:bodyPr anchor="t">
            <a:normAutofit/>
          </a:bodyPr>
          <a:lstStyle/>
          <a:p>
            <a:pPr>
              <a:spcAft>
                <a:spcPts val="600"/>
              </a:spcAft>
            </a:pPr>
            <a:r>
              <a:rPr lang="en-GB" sz="3000" b="1"/>
              <a:t>Programme Overview</a:t>
            </a:r>
          </a:p>
        </p:txBody>
      </p:sp>
      <p:pic>
        <p:nvPicPr>
          <p:cNvPr id="4" name="Graphic 3" descr="Harvey Balls 0% with solid fill">
            <a:extLst>
              <a:ext uri="{FF2B5EF4-FFF2-40B4-BE49-F238E27FC236}">
                <a16:creationId xmlns:a16="http://schemas.microsoft.com/office/drawing/2014/main" id="{CCADA567-64A5-3D1A-A2A8-CC4B26533FAC}"/>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237400" y="2620035"/>
            <a:ext cx="252000" cy="252000"/>
          </a:xfrm>
          <a:prstGeom prst="rect">
            <a:avLst/>
          </a:prstGeom>
        </p:spPr>
      </p:pic>
      <p:pic>
        <p:nvPicPr>
          <p:cNvPr id="5" name="Graphic 4" descr="Tea with solid fill">
            <a:extLst>
              <a:ext uri="{FF2B5EF4-FFF2-40B4-BE49-F238E27FC236}">
                <a16:creationId xmlns:a16="http://schemas.microsoft.com/office/drawing/2014/main" id="{985D3740-20E1-A8EF-CEA7-C63B257750D5}"/>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220881" y="3892518"/>
            <a:ext cx="324000" cy="324000"/>
          </a:xfrm>
          <a:prstGeom prst="rect">
            <a:avLst/>
          </a:prstGeom>
        </p:spPr>
      </p:pic>
      <p:pic>
        <p:nvPicPr>
          <p:cNvPr id="6" name="Graphic 5" descr="Harvey Balls 25% with solid fill">
            <a:extLst>
              <a:ext uri="{FF2B5EF4-FFF2-40B4-BE49-F238E27FC236}">
                <a16:creationId xmlns:a16="http://schemas.microsoft.com/office/drawing/2014/main" id="{7CFE8973-5FD2-8F8C-8439-DE68EBC6F16D}"/>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rcRect/>
          <a:stretch/>
        </p:blipFill>
        <p:spPr>
          <a:xfrm>
            <a:off x="237400" y="3290167"/>
            <a:ext cx="252000" cy="252000"/>
          </a:xfrm>
          <a:prstGeom prst="rect">
            <a:avLst/>
          </a:prstGeom>
        </p:spPr>
      </p:pic>
      <p:pic>
        <p:nvPicPr>
          <p:cNvPr id="11" name="Graphic 10" descr="Harvey Balls 100% with solid fill">
            <a:extLst>
              <a:ext uri="{FF2B5EF4-FFF2-40B4-BE49-F238E27FC236}">
                <a16:creationId xmlns:a16="http://schemas.microsoft.com/office/drawing/2014/main" id="{452E30F1-A5BA-B560-B4C3-674A67C1DDD3}"/>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237400" y="5310792"/>
            <a:ext cx="252000" cy="252000"/>
          </a:xfrm>
          <a:prstGeom prst="rect">
            <a:avLst/>
          </a:prstGeom>
        </p:spPr>
      </p:pic>
      <p:pic>
        <p:nvPicPr>
          <p:cNvPr id="12" name="Graphic 11" descr="Harvey Balls 65% with solid fill">
            <a:extLst>
              <a:ext uri="{FF2B5EF4-FFF2-40B4-BE49-F238E27FC236}">
                <a16:creationId xmlns:a16="http://schemas.microsoft.com/office/drawing/2014/main" id="{425187DC-1ECB-B6DF-59F5-7F6B323AD56F}"/>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a:off x="237400" y="4293175"/>
            <a:ext cx="252000" cy="252000"/>
          </a:xfrm>
          <a:prstGeom prst="rect">
            <a:avLst/>
          </a:prstGeom>
        </p:spPr>
      </p:pic>
      <p:pic>
        <p:nvPicPr>
          <p:cNvPr id="13" name="Graphic 12" descr="Harvey Balls 75% with solid fill">
            <a:extLst>
              <a:ext uri="{FF2B5EF4-FFF2-40B4-BE49-F238E27FC236}">
                <a16:creationId xmlns:a16="http://schemas.microsoft.com/office/drawing/2014/main" id="{846978C6-B338-E425-70B4-BD337BC90903}"/>
              </a:ext>
            </a:extLst>
          </p:cNvPr>
          <p:cNvPicPr>
            <a:picLocks noChangeAspect="1"/>
          </p:cNvPicPr>
          <p:nvPr/>
        </p:nvPicPr>
        <p:blipFill>
          <a:blip r:embed="rId12">
            <a:extLst>
              <a:ext uri="{28A0092B-C50C-407E-A947-70E740481C1C}">
                <a14:useLocalDpi xmlns:a14="http://schemas.microsoft.com/office/drawing/2010/main" val="0"/>
              </a:ext>
              <a:ext uri="{96DAC541-7B7A-43D3-8B79-37D633B846F1}">
                <asvg:svgBlip xmlns:asvg="http://schemas.microsoft.com/office/drawing/2016/SVG/main" r:embed="rId13"/>
              </a:ext>
            </a:extLst>
          </a:blip>
          <a:stretch>
            <a:fillRect/>
          </a:stretch>
        </p:blipFill>
        <p:spPr>
          <a:xfrm>
            <a:off x="237400" y="4632380"/>
            <a:ext cx="252000" cy="252000"/>
          </a:xfrm>
          <a:prstGeom prst="rect">
            <a:avLst/>
          </a:prstGeom>
        </p:spPr>
      </p:pic>
      <p:pic>
        <p:nvPicPr>
          <p:cNvPr id="14" name="Graphic 13" descr="Harvey Balls 85% with solid fill">
            <a:extLst>
              <a:ext uri="{FF2B5EF4-FFF2-40B4-BE49-F238E27FC236}">
                <a16:creationId xmlns:a16="http://schemas.microsoft.com/office/drawing/2014/main" id="{75CA33D6-5829-495F-E604-2CC0A9983D0C}"/>
              </a:ext>
            </a:extLst>
          </p:cNvPr>
          <p:cNvPicPr>
            <a:picLocks noChangeAspect="1"/>
          </p:cNvPicPr>
          <p:nvPr/>
        </p:nvPicPr>
        <p:blipFill>
          <a:blip r:embed="rId14">
            <a:extLst>
              <a:ext uri="{28A0092B-C50C-407E-A947-70E740481C1C}">
                <a14:useLocalDpi xmlns:a14="http://schemas.microsoft.com/office/drawing/2010/main" val="0"/>
              </a:ext>
              <a:ext uri="{96DAC541-7B7A-43D3-8B79-37D633B846F1}">
                <asvg:svgBlip xmlns:asvg="http://schemas.microsoft.com/office/drawing/2016/SVG/main" r:embed="rId15"/>
              </a:ext>
            </a:extLst>
          </a:blip>
          <a:stretch>
            <a:fillRect/>
          </a:stretch>
        </p:blipFill>
        <p:spPr>
          <a:xfrm>
            <a:off x="237400" y="4971585"/>
            <a:ext cx="252000" cy="252000"/>
          </a:xfrm>
          <a:prstGeom prst="rect">
            <a:avLst/>
          </a:prstGeom>
        </p:spPr>
      </p:pic>
      <p:pic>
        <p:nvPicPr>
          <p:cNvPr id="15" name="Graphic 14" descr="Harvey Balls 10% with solid fill">
            <a:extLst>
              <a:ext uri="{FF2B5EF4-FFF2-40B4-BE49-F238E27FC236}">
                <a16:creationId xmlns:a16="http://schemas.microsoft.com/office/drawing/2014/main" id="{4E92DFF6-E6EC-CEDC-2B66-36611A1E3B5F}"/>
              </a:ext>
            </a:extLst>
          </p:cNvPr>
          <p:cNvPicPr>
            <a:picLocks noChangeAspect="1"/>
          </p:cNvPicPr>
          <p:nvPr/>
        </p:nvPicPr>
        <p:blipFill>
          <a:blip r:embed="rId16">
            <a:extLst>
              <a:ext uri="{96DAC541-7B7A-43D3-8B79-37D633B846F1}">
                <asvg:svgBlip xmlns:asvg="http://schemas.microsoft.com/office/drawing/2016/SVG/main" r:embed="rId17"/>
              </a:ext>
            </a:extLst>
          </a:blip>
          <a:stretch>
            <a:fillRect/>
          </a:stretch>
        </p:blipFill>
        <p:spPr>
          <a:xfrm>
            <a:off x="235556" y="2957141"/>
            <a:ext cx="252000" cy="252000"/>
          </a:xfrm>
          <a:prstGeom prst="rect">
            <a:avLst/>
          </a:prstGeom>
        </p:spPr>
      </p:pic>
      <p:pic>
        <p:nvPicPr>
          <p:cNvPr id="16" name="Graphic 15" descr="Harvey Balls 45% with solid fill">
            <a:extLst>
              <a:ext uri="{FF2B5EF4-FFF2-40B4-BE49-F238E27FC236}">
                <a16:creationId xmlns:a16="http://schemas.microsoft.com/office/drawing/2014/main" id="{269C31F4-58FA-C004-03C5-1162CEEE7740}"/>
              </a:ext>
            </a:extLst>
          </p:cNvPr>
          <p:cNvPicPr>
            <a:picLocks noChangeAspect="1"/>
          </p:cNvPicPr>
          <p:nvPr/>
        </p:nvPicPr>
        <p:blipFill>
          <a:blip r:embed="rId18">
            <a:extLst>
              <a:ext uri="{96DAC541-7B7A-43D3-8B79-37D633B846F1}">
                <asvg:svgBlip xmlns:asvg="http://schemas.microsoft.com/office/drawing/2016/SVG/main" r:embed="rId19"/>
              </a:ext>
            </a:extLst>
          </a:blip>
          <a:stretch>
            <a:fillRect/>
          </a:stretch>
        </p:blipFill>
        <p:spPr>
          <a:xfrm>
            <a:off x="237400" y="3622316"/>
            <a:ext cx="252000" cy="252000"/>
          </a:xfrm>
          <a:prstGeom prst="rect">
            <a:avLst/>
          </a:prstGeom>
        </p:spPr>
      </p:pic>
      <p:sp>
        <p:nvSpPr>
          <p:cNvPr id="26" name="Rectangle 25">
            <a:extLst>
              <a:ext uri="{FF2B5EF4-FFF2-40B4-BE49-F238E27FC236}">
                <a16:creationId xmlns:a16="http://schemas.microsoft.com/office/drawing/2014/main" id="{250068C4-F60B-95A6-D5AC-8DC18492B8BC}"/>
              </a:ext>
            </a:extLst>
          </p:cNvPr>
          <p:cNvSpPr/>
          <p:nvPr/>
        </p:nvSpPr>
        <p:spPr>
          <a:xfrm>
            <a:off x="853649" y="2219744"/>
            <a:ext cx="3705225" cy="2060718"/>
          </a:xfrm>
          <a:prstGeom prst="rect">
            <a:avLst/>
          </a:prstGeom>
          <a:solidFill>
            <a:schemeClr val="bg1"/>
          </a:solidFill>
          <a:ln w="2857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t"/>
          <a:lstStyle/>
          <a:p>
            <a:pPr fontAlgn="base"/>
            <a:r>
              <a:rPr lang="en-US" sz="1400" b="1">
                <a:solidFill>
                  <a:srgbClr val="000000"/>
                </a:solidFill>
                <a:latin typeface="Lato"/>
                <a:ea typeface="Lato"/>
                <a:cs typeface="Lato"/>
              </a:rPr>
              <a:t>Training</a:t>
            </a:r>
          </a:p>
          <a:p>
            <a:pPr marL="285750" indent="-285750" fontAlgn="base">
              <a:buFont typeface="Arial" panose="020B0604020202020204" pitchFamily="34" charset="0"/>
              <a:buChar char="•"/>
            </a:pPr>
            <a:r>
              <a:rPr lang="en-US" sz="1400" b="1">
                <a:solidFill>
                  <a:schemeClr val="tx1"/>
                </a:solidFill>
                <a:highlight>
                  <a:srgbClr val="FFFFFF"/>
                </a:highlight>
                <a:latin typeface="Lato"/>
                <a:ea typeface="Lato"/>
                <a:cs typeface="Lato"/>
              </a:rPr>
              <a:t>Numeracy Champion </a:t>
            </a:r>
            <a:r>
              <a:rPr lang="en-US" sz="1400">
                <a:solidFill>
                  <a:schemeClr val="tx1"/>
                </a:solidFill>
                <a:highlight>
                  <a:srgbClr val="FFFFFF"/>
                </a:highlight>
                <a:latin typeface="Lato"/>
                <a:ea typeface="Lato"/>
                <a:cs typeface="Lato"/>
              </a:rPr>
              <a:t>training</a:t>
            </a:r>
            <a:r>
              <a:rPr lang="en-US" sz="1400" i="0">
                <a:solidFill>
                  <a:schemeClr val="tx1"/>
                </a:solidFill>
                <a:effectLst/>
                <a:highlight>
                  <a:srgbClr val="FFFFFF"/>
                </a:highlight>
                <a:latin typeface="Lato"/>
                <a:ea typeface="Lato"/>
                <a:cs typeface="Lato"/>
              </a:rPr>
              <a:t> for up to three members of staff, enabling the Champions to </a:t>
            </a:r>
            <a:r>
              <a:rPr lang="en-US" sz="1400">
                <a:solidFill>
                  <a:schemeClr val="tx1"/>
                </a:solidFill>
                <a:latin typeface="Lato"/>
                <a:ea typeface="Lato"/>
                <a:cs typeface="Lato"/>
              </a:rPr>
              <a:t>support staff, parents/ carers and children with number confidence. </a:t>
            </a:r>
          </a:p>
          <a:p>
            <a:pPr marL="285750" indent="-285750" fontAlgn="base">
              <a:buFont typeface="Arial" panose="020B0604020202020204" pitchFamily="34" charset="0"/>
              <a:buChar char="•"/>
            </a:pPr>
            <a:r>
              <a:rPr lang="en-US" sz="1400" b="1">
                <a:solidFill>
                  <a:schemeClr val="tx1"/>
                </a:solidFill>
                <a:latin typeface="Lato"/>
                <a:ea typeface="Lato"/>
                <a:cs typeface="Lato"/>
              </a:rPr>
              <a:t>Feeling Better About </a:t>
            </a:r>
            <a:r>
              <a:rPr lang="en-US" sz="1400" b="1" err="1">
                <a:solidFill>
                  <a:schemeClr val="tx1"/>
                </a:solidFill>
                <a:latin typeface="Lato"/>
                <a:ea typeface="Lato"/>
                <a:cs typeface="Lato"/>
              </a:rPr>
              <a:t>Maths</a:t>
            </a:r>
            <a:r>
              <a:rPr lang="en-US" sz="1400" b="1">
                <a:solidFill>
                  <a:schemeClr val="tx1"/>
                </a:solidFill>
                <a:latin typeface="Lato"/>
                <a:ea typeface="Lato"/>
                <a:cs typeface="Lato"/>
              </a:rPr>
              <a:t> </a:t>
            </a:r>
            <a:r>
              <a:rPr lang="en-US" sz="1400">
                <a:solidFill>
                  <a:schemeClr val="tx1"/>
                </a:solidFill>
                <a:latin typeface="Lato"/>
                <a:ea typeface="Lato"/>
                <a:cs typeface="Lato"/>
              </a:rPr>
              <a:t>CPD training for all staff</a:t>
            </a:r>
            <a:endParaRPr lang="en-US" sz="1400" b="1">
              <a:solidFill>
                <a:schemeClr val="tx1"/>
              </a:solidFill>
              <a:latin typeface="Lato"/>
              <a:ea typeface="Lato"/>
              <a:cs typeface="Lato"/>
            </a:endParaRPr>
          </a:p>
          <a:p>
            <a:pPr marL="285750" indent="-285750" fontAlgn="base">
              <a:buFont typeface="Arial" panose="020B0604020202020204" pitchFamily="34" charset="0"/>
              <a:buChar char="•"/>
            </a:pPr>
            <a:r>
              <a:rPr lang="en-US" sz="1400" b="1">
                <a:solidFill>
                  <a:schemeClr val="tx1"/>
                </a:solidFill>
                <a:latin typeface="Lato"/>
                <a:ea typeface="Lato"/>
                <a:cs typeface="Lato"/>
              </a:rPr>
              <a:t>Parental engagement session </a:t>
            </a:r>
            <a:r>
              <a:rPr lang="en-US" sz="1400">
                <a:solidFill>
                  <a:schemeClr val="tx1"/>
                </a:solidFill>
                <a:latin typeface="Lato"/>
                <a:ea typeface="Lato"/>
                <a:cs typeface="Lato"/>
              </a:rPr>
              <a:t>for all staff</a:t>
            </a:r>
            <a:endParaRPr lang="en-GB">
              <a:solidFill>
                <a:schemeClr val="tx1"/>
              </a:solidFill>
              <a:latin typeface="Lato"/>
              <a:ea typeface="Lato"/>
              <a:cs typeface="Lato"/>
            </a:endParaRPr>
          </a:p>
        </p:txBody>
      </p:sp>
      <p:sp>
        <p:nvSpPr>
          <p:cNvPr id="28" name="Rectangle 27">
            <a:extLst>
              <a:ext uri="{FF2B5EF4-FFF2-40B4-BE49-F238E27FC236}">
                <a16:creationId xmlns:a16="http://schemas.microsoft.com/office/drawing/2014/main" id="{BE68D7D8-79F2-5369-4638-E7DCB37392B4}"/>
              </a:ext>
            </a:extLst>
          </p:cNvPr>
          <p:cNvSpPr/>
          <p:nvPr/>
        </p:nvSpPr>
        <p:spPr>
          <a:xfrm>
            <a:off x="4807390" y="2222000"/>
            <a:ext cx="3802206" cy="2060719"/>
          </a:xfrm>
          <a:prstGeom prst="rect">
            <a:avLst/>
          </a:prstGeom>
          <a:solidFill>
            <a:schemeClr val="bg1"/>
          </a:solidFill>
          <a:ln w="2857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t"/>
          <a:lstStyle/>
          <a:p>
            <a:pPr fontAlgn="base"/>
            <a:r>
              <a:rPr lang="en-US" sz="1400" b="1">
                <a:solidFill>
                  <a:srgbClr val="000000"/>
                </a:solidFill>
                <a:latin typeface="Lato"/>
                <a:ea typeface="Lato"/>
                <a:cs typeface="Lato"/>
              </a:rPr>
              <a:t>Resources</a:t>
            </a:r>
          </a:p>
          <a:p>
            <a:pPr marL="285750" indent="-285750" fontAlgn="base">
              <a:buFont typeface="Arial" panose="020B0604020202020204" pitchFamily="34" charset="0"/>
              <a:buChar char="•"/>
            </a:pPr>
            <a:r>
              <a:rPr lang="en-US" sz="1400" b="1">
                <a:solidFill>
                  <a:schemeClr val="tx1"/>
                </a:solidFill>
                <a:highlight>
                  <a:srgbClr val="FFFFFF"/>
                </a:highlight>
                <a:latin typeface="Lato"/>
                <a:ea typeface="Lato"/>
                <a:cs typeface="Lato"/>
              </a:rPr>
              <a:t>Family </a:t>
            </a:r>
            <a:r>
              <a:rPr lang="en-US" sz="1400" b="1" err="1">
                <a:solidFill>
                  <a:schemeClr val="tx1"/>
                </a:solidFill>
                <a:highlight>
                  <a:srgbClr val="FFFFFF"/>
                </a:highlight>
                <a:latin typeface="Lato"/>
                <a:ea typeface="Lato"/>
                <a:cs typeface="Lato"/>
              </a:rPr>
              <a:t>Maths</a:t>
            </a:r>
            <a:r>
              <a:rPr lang="en-US" sz="1400" b="1">
                <a:solidFill>
                  <a:schemeClr val="tx1"/>
                </a:solidFill>
                <a:highlight>
                  <a:srgbClr val="FFFFFF"/>
                </a:highlight>
                <a:latin typeface="Lato"/>
                <a:ea typeface="Lato"/>
                <a:cs typeface="Lato"/>
              </a:rPr>
              <a:t> Toolkit </a:t>
            </a:r>
            <a:r>
              <a:rPr lang="en-US" sz="1400">
                <a:solidFill>
                  <a:schemeClr val="tx1"/>
                </a:solidFill>
                <a:highlight>
                  <a:srgbClr val="FFFFFF"/>
                </a:highlight>
                <a:latin typeface="Lato"/>
                <a:ea typeface="Lato"/>
                <a:cs typeface="Lato"/>
              </a:rPr>
              <a:t>activities and scrapbooks for all pupils.</a:t>
            </a:r>
          </a:p>
          <a:p>
            <a:pPr marL="285750" indent="-285750" fontAlgn="base">
              <a:buFont typeface="Arial" panose="020B0604020202020204" pitchFamily="34" charset="0"/>
              <a:buChar char="•"/>
            </a:pPr>
            <a:r>
              <a:rPr lang="en-US" sz="1400">
                <a:solidFill>
                  <a:schemeClr val="tx1"/>
                </a:solidFill>
                <a:highlight>
                  <a:srgbClr val="FFFFFF"/>
                </a:highlight>
                <a:latin typeface="Lato"/>
                <a:ea typeface="Lato"/>
                <a:cs typeface="Lato"/>
              </a:rPr>
              <a:t>Materials for communications with parents.</a:t>
            </a:r>
          </a:p>
          <a:p>
            <a:pPr marL="285750" indent="-285750" fontAlgn="base">
              <a:buFont typeface="Arial" panose="020B0604020202020204" pitchFamily="34" charset="0"/>
              <a:buChar char="•"/>
            </a:pPr>
            <a:r>
              <a:rPr lang="en-US" sz="1400">
                <a:solidFill>
                  <a:schemeClr val="tx1"/>
                </a:solidFill>
                <a:highlight>
                  <a:srgbClr val="FFFFFF"/>
                </a:highlight>
                <a:latin typeface="Lato"/>
                <a:ea typeface="Lato"/>
                <a:cs typeface="Lato"/>
              </a:rPr>
              <a:t>Materials to deliver </a:t>
            </a:r>
            <a:r>
              <a:rPr lang="en-US" sz="1400" b="1">
                <a:solidFill>
                  <a:schemeClr val="tx1"/>
                </a:solidFill>
                <a:highlight>
                  <a:srgbClr val="FFFFFF"/>
                </a:highlight>
                <a:latin typeface="Lato"/>
                <a:ea typeface="Lato"/>
                <a:cs typeface="Lato"/>
              </a:rPr>
              <a:t>‘Help Your Child Love </a:t>
            </a:r>
            <a:r>
              <a:rPr lang="en-US" sz="1400" b="1" err="1">
                <a:solidFill>
                  <a:schemeClr val="tx1"/>
                </a:solidFill>
                <a:highlight>
                  <a:srgbClr val="FFFFFF"/>
                </a:highlight>
                <a:latin typeface="Lato"/>
                <a:ea typeface="Lato"/>
                <a:cs typeface="Lato"/>
              </a:rPr>
              <a:t>Maths</a:t>
            </a:r>
            <a:r>
              <a:rPr lang="en-US" sz="1400" b="1">
                <a:solidFill>
                  <a:schemeClr val="tx1"/>
                </a:solidFill>
                <a:highlight>
                  <a:srgbClr val="FFFFFF"/>
                </a:highlight>
                <a:latin typeface="Lato"/>
                <a:ea typeface="Lato"/>
                <a:cs typeface="Lato"/>
              </a:rPr>
              <a:t>!’ </a:t>
            </a:r>
            <a:r>
              <a:rPr lang="en-US" sz="1400">
                <a:solidFill>
                  <a:schemeClr val="tx1"/>
                </a:solidFill>
                <a:highlight>
                  <a:srgbClr val="FFFFFF"/>
                </a:highlight>
                <a:latin typeface="Lato"/>
                <a:ea typeface="Lato"/>
                <a:cs typeface="Lato"/>
              </a:rPr>
              <a:t>parent workshops.</a:t>
            </a:r>
          </a:p>
          <a:p>
            <a:pPr marL="285750" indent="-285750" fontAlgn="base">
              <a:buFont typeface="Arial" panose="020B0604020202020204" pitchFamily="34" charset="0"/>
              <a:buChar char="•"/>
            </a:pPr>
            <a:r>
              <a:rPr lang="en-US" sz="1400">
                <a:solidFill>
                  <a:schemeClr val="tx1"/>
                </a:solidFill>
                <a:highlight>
                  <a:srgbClr val="FFFFFF"/>
                </a:highlight>
                <a:latin typeface="Lato"/>
                <a:ea typeface="Lato"/>
                <a:cs typeface="Lato"/>
              </a:rPr>
              <a:t>Access to the </a:t>
            </a:r>
            <a:r>
              <a:rPr lang="en-US" sz="1400" b="1">
                <a:solidFill>
                  <a:schemeClr val="tx1"/>
                </a:solidFill>
                <a:highlight>
                  <a:srgbClr val="FFFFFF"/>
                </a:highlight>
                <a:latin typeface="Lato"/>
                <a:ea typeface="Lato"/>
                <a:cs typeface="Lato"/>
              </a:rPr>
              <a:t>National Numeracy Challenge </a:t>
            </a:r>
            <a:r>
              <a:rPr lang="en-US" sz="1400">
                <a:solidFill>
                  <a:schemeClr val="tx1"/>
                </a:solidFill>
                <a:highlight>
                  <a:srgbClr val="FFFFFF"/>
                </a:highlight>
                <a:latin typeface="Lato"/>
                <a:ea typeface="Lato"/>
                <a:cs typeface="Lato"/>
              </a:rPr>
              <a:t>for staff and parents.</a:t>
            </a:r>
            <a:r>
              <a:rPr lang="en-US" sz="1800">
                <a:latin typeface="Lato"/>
                <a:ea typeface="Lato"/>
                <a:cs typeface="Lato"/>
              </a:rPr>
              <a:t>.</a:t>
            </a:r>
            <a:endParaRPr lang="en-GB">
              <a:latin typeface="Lato"/>
              <a:ea typeface="Lato"/>
              <a:cs typeface="Lato"/>
            </a:endParaRPr>
          </a:p>
        </p:txBody>
      </p:sp>
      <p:sp>
        <p:nvSpPr>
          <p:cNvPr id="30" name="Rectangle 29">
            <a:extLst>
              <a:ext uri="{FF2B5EF4-FFF2-40B4-BE49-F238E27FC236}">
                <a16:creationId xmlns:a16="http://schemas.microsoft.com/office/drawing/2014/main" id="{EABE6643-7EAF-A2AA-BAB1-BFB3EB07F432}"/>
              </a:ext>
            </a:extLst>
          </p:cNvPr>
          <p:cNvSpPr/>
          <p:nvPr/>
        </p:nvSpPr>
        <p:spPr>
          <a:xfrm>
            <a:off x="853649" y="4383311"/>
            <a:ext cx="3705225" cy="2060718"/>
          </a:xfrm>
          <a:prstGeom prst="rect">
            <a:avLst/>
          </a:prstGeom>
          <a:solidFill>
            <a:schemeClr val="bg1"/>
          </a:solidFill>
          <a:ln w="2857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t"/>
          <a:lstStyle/>
          <a:p>
            <a:pPr fontAlgn="base"/>
            <a:r>
              <a:rPr lang="en-US" sz="1400" b="1">
                <a:solidFill>
                  <a:srgbClr val="000000"/>
                </a:solidFill>
                <a:latin typeface="Lato"/>
                <a:ea typeface="Lato"/>
                <a:cs typeface="Lato"/>
              </a:rPr>
              <a:t>Participation</a:t>
            </a:r>
          </a:p>
          <a:p>
            <a:pPr marL="285750" indent="-285750" fontAlgn="base">
              <a:buFont typeface="Arial" panose="020B0604020202020204" pitchFamily="34" charset="0"/>
              <a:buChar char="•"/>
            </a:pPr>
            <a:r>
              <a:rPr lang="en-US" sz="1400">
                <a:solidFill>
                  <a:schemeClr val="tx1"/>
                </a:solidFill>
                <a:highlight>
                  <a:srgbClr val="FFFFFF"/>
                </a:highlight>
                <a:latin typeface="Lato"/>
                <a:ea typeface="Lato"/>
                <a:cs typeface="Lato"/>
              </a:rPr>
              <a:t>Where available, lessons and assemblies from our </a:t>
            </a:r>
            <a:r>
              <a:rPr lang="en-US" sz="1400" b="1">
                <a:solidFill>
                  <a:schemeClr val="tx1"/>
                </a:solidFill>
                <a:highlight>
                  <a:srgbClr val="FFFFFF"/>
                </a:highlight>
                <a:latin typeface="Lato"/>
                <a:ea typeface="Lato"/>
                <a:cs typeface="Lato"/>
              </a:rPr>
              <a:t>Corporate Volunteers.</a:t>
            </a:r>
          </a:p>
          <a:p>
            <a:pPr marL="285750" indent="-285750" fontAlgn="base">
              <a:buFont typeface="Arial" panose="020B0604020202020204" pitchFamily="34" charset="0"/>
              <a:buChar char="•"/>
            </a:pPr>
            <a:r>
              <a:rPr lang="en-US" sz="1400">
                <a:solidFill>
                  <a:schemeClr val="tx1"/>
                </a:solidFill>
                <a:highlight>
                  <a:srgbClr val="FFFFFF"/>
                </a:highlight>
                <a:latin typeface="Lato"/>
                <a:ea typeface="Lato"/>
                <a:cs typeface="Lato"/>
              </a:rPr>
              <a:t>Participation in National Numeracy campaigns: </a:t>
            </a:r>
            <a:r>
              <a:rPr lang="en-US" sz="1400" b="1">
                <a:solidFill>
                  <a:schemeClr val="tx1"/>
                </a:solidFill>
                <a:highlight>
                  <a:srgbClr val="FFFFFF"/>
                </a:highlight>
                <a:latin typeface="Lato"/>
                <a:ea typeface="Lato"/>
                <a:cs typeface="Lato"/>
              </a:rPr>
              <a:t>National Numeracy Day </a:t>
            </a:r>
            <a:r>
              <a:rPr lang="en-US" sz="1400">
                <a:solidFill>
                  <a:schemeClr val="tx1"/>
                </a:solidFill>
                <a:highlight>
                  <a:srgbClr val="FFFFFF"/>
                </a:highlight>
                <a:latin typeface="Lato"/>
                <a:ea typeface="Lato"/>
                <a:cs typeface="Lato"/>
              </a:rPr>
              <a:t>and </a:t>
            </a:r>
            <a:r>
              <a:rPr lang="en-US" sz="1400" b="1">
                <a:solidFill>
                  <a:schemeClr val="tx1"/>
                </a:solidFill>
                <a:highlight>
                  <a:srgbClr val="FFFFFF"/>
                </a:highlight>
                <a:latin typeface="Lato"/>
                <a:ea typeface="Lato"/>
                <a:cs typeface="Lato"/>
              </a:rPr>
              <a:t>Number Confidence Week.</a:t>
            </a:r>
          </a:p>
          <a:p>
            <a:pPr marL="285750" indent="-285750" fontAlgn="base">
              <a:buFont typeface="Arial" panose="020B0604020202020204" pitchFamily="34" charset="0"/>
              <a:buChar char="•"/>
            </a:pPr>
            <a:r>
              <a:rPr lang="en-US" sz="1400">
                <a:solidFill>
                  <a:schemeClr val="tx1"/>
                </a:solidFill>
                <a:highlight>
                  <a:srgbClr val="FFFFFF"/>
                </a:highlight>
                <a:latin typeface="Lato"/>
                <a:ea typeface="Lato"/>
                <a:cs typeface="Lato"/>
              </a:rPr>
              <a:t>Expert-led webinars on topics such as </a:t>
            </a:r>
            <a:r>
              <a:rPr lang="en-US" sz="1400" err="1">
                <a:solidFill>
                  <a:schemeClr val="tx1"/>
                </a:solidFill>
                <a:highlight>
                  <a:srgbClr val="FFFFFF"/>
                </a:highlight>
                <a:latin typeface="Lato"/>
                <a:ea typeface="Lato"/>
                <a:cs typeface="Lato"/>
              </a:rPr>
              <a:t>maths</a:t>
            </a:r>
            <a:r>
              <a:rPr lang="en-US" sz="1400">
                <a:solidFill>
                  <a:schemeClr val="tx1"/>
                </a:solidFill>
                <a:highlight>
                  <a:srgbClr val="FFFFFF"/>
                </a:highlight>
                <a:latin typeface="Lato"/>
                <a:ea typeface="Lato"/>
                <a:cs typeface="Lato"/>
              </a:rPr>
              <a:t> anxiety, dyscalculia and gender.</a:t>
            </a:r>
          </a:p>
        </p:txBody>
      </p:sp>
      <p:sp>
        <p:nvSpPr>
          <p:cNvPr id="32" name="Rectangle 31">
            <a:extLst>
              <a:ext uri="{FF2B5EF4-FFF2-40B4-BE49-F238E27FC236}">
                <a16:creationId xmlns:a16="http://schemas.microsoft.com/office/drawing/2014/main" id="{BED483C4-2ED4-2ED9-7FDD-C326AFE64115}"/>
              </a:ext>
            </a:extLst>
          </p:cNvPr>
          <p:cNvSpPr/>
          <p:nvPr/>
        </p:nvSpPr>
        <p:spPr>
          <a:xfrm>
            <a:off x="4807389" y="4397165"/>
            <a:ext cx="3802206" cy="2046864"/>
          </a:xfrm>
          <a:prstGeom prst="rect">
            <a:avLst/>
          </a:prstGeom>
          <a:solidFill>
            <a:schemeClr val="bg1"/>
          </a:solidFill>
          <a:ln w="2857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t"/>
          <a:lstStyle/>
          <a:p>
            <a:pPr fontAlgn="base"/>
            <a:r>
              <a:rPr lang="en-US" sz="1400" b="1">
                <a:solidFill>
                  <a:srgbClr val="000000"/>
                </a:solidFill>
                <a:latin typeface="Lato"/>
                <a:ea typeface="Lato"/>
                <a:cs typeface="Lato"/>
              </a:rPr>
              <a:t>Support</a:t>
            </a:r>
          </a:p>
          <a:p>
            <a:pPr marL="285750" indent="-285750" fontAlgn="base">
              <a:buFont typeface="Arial" panose="020B0604020202020204" pitchFamily="34" charset="0"/>
              <a:buChar char="•"/>
            </a:pPr>
            <a:r>
              <a:rPr lang="en-US" sz="1400" b="1">
                <a:solidFill>
                  <a:schemeClr val="tx1"/>
                </a:solidFill>
                <a:highlight>
                  <a:srgbClr val="FFFFFF"/>
                </a:highlight>
                <a:latin typeface="Lato"/>
                <a:ea typeface="Lato"/>
                <a:cs typeface="Lato"/>
              </a:rPr>
              <a:t>Ongoing support</a:t>
            </a:r>
            <a:r>
              <a:rPr lang="en-US" sz="1400">
                <a:solidFill>
                  <a:schemeClr val="tx1"/>
                </a:solidFill>
                <a:highlight>
                  <a:srgbClr val="FFFFFF"/>
                </a:highlight>
                <a:latin typeface="Lato"/>
                <a:ea typeface="Lato"/>
                <a:cs typeface="Lato"/>
              </a:rPr>
              <a:t> from a dedicated National Numeracy team throughout the </a:t>
            </a:r>
            <a:r>
              <a:rPr lang="en-US" sz="1400" err="1">
                <a:solidFill>
                  <a:schemeClr val="tx1"/>
                </a:solidFill>
                <a:highlight>
                  <a:srgbClr val="FFFFFF"/>
                </a:highlight>
                <a:latin typeface="Lato"/>
                <a:ea typeface="Lato"/>
                <a:cs typeface="Lato"/>
              </a:rPr>
              <a:t>programme</a:t>
            </a:r>
            <a:r>
              <a:rPr lang="en-US" sz="1400">
                <a:solidFill>
                  <a:schemeClr val="tx1"/>
                </a:solidFill>
                <a:highlight>
                  <a:srgbClr val="FFFFFF"/>
                </a:highlight>
                <a:latin typeface="Lato"/>
                <a:ea typeface="Lato"/>
                <a:cs typeface="Lato"/>
              </a:rPr>
              <a:t>.</a:t>
            </a:r>
          </a:p>
          <a:p>
            <a:pPr marL="285750" indent="-285750" fontAlgn="base">
              <a:buFont typeface="Arial" panose="020B0604020202020204" pitchFamily="34" charset="0"/>
              <a:buChar char="•"/>
            </a:pPr>
            <a:r>
              <a:rPr lang="en-US" sz="1400">
                <a:solidFill>
                  <a:schemeClr val="tx1"/>
                </a:solidFill>
                <a:highlight>
                  <a:srgbClr val="FFFFFF"/>
                </a:highlight>
                <a:latin typeface="Lato"/>
                <a:ea typeface="Lato"/>
                <a:cs typeface="Lato"/>
              </a:rPr>
              <a:t>Access to an online</a:t>
            </a:r>
            <a:r>
              <a:rPr lang="en-US" sz="1400" b="1">
                <a:solidFill>
                  <a:schemeClr val="tx1"/>
                </a:solidFill>
                <a:highlight>
                  <a:srgbClr val="FFFFFF"/>
                </a:highlight>
                <a:latin typeface="Lato"/>
                <a:ea typeface="Lato"/>
                <a:cs typeface="Lato"/>
              </a:rPr>
              <a:t> resource hub</a:t>
            </a:r>
            <a:r>
              <a:rPr lang="en-US" sz="1400">
                <a:solidFill>
                  <a:schemeClr val="tx1"/>
                </a:solidFill>
                <a:highlight>
                  <a:srgbClr val="FFFFFF"/>
                </a:highlight>
                <a:latin typeface="Lato"/>
                <a:ea typeface="Lato"/>
                <a:cs typeface="Lato"/>
              </a:rPr>
              <a:t>.</a:t>
            </a:r>
          </a:p>
          <a:p>
            <a:pPr marL="285750" indent="-285750" fontAlgn="base">
              <a:buFont typeface="Arial" panose="020B0604020202020204" pitchFamily="34" charset="0"/>
              <a:buChar char="•"/>
            </a:pPr>
            <a:r>
              <a:rPr lang="en-US" sz="1400">
                <a:solidFill>
                  <a:schemeClr val="tx1"/>
                </a:solidFill>
                <a:highlight>
                  <a:srgbClr val="FFFFFF"/>
                </a:highlight>
                <a:latin typeface="Lato"/>
                <a:ea typeface="Lato"/>
                <a:cs typeface="Lato"/>
              </a:rPr>
              <a:t>Termly online </a:t>
            </a:r>
            <a:r>
              <a:rPr lang="en-US" sz="1400" b="1">
                <a:solidFill>
                  <a:schemeClr val="tx1"/>
                </a:solidFill>
                <a:highlight>
                  <a:srgbClr val="FFFFFF"/>
                </a:highlight>
                <a:latin typeface="Lato"/>
                <a:ea typeface="Lato"/>
                <a:cs typeface="Lato"/>
              </a:rPr>
              <a:t>forums </a:t>
            </a:r>
            <a:r>
              <a:rPr lang="en-US" sz="1400">
                <a:solidFill>
                  <a:schemeClr val="tx1"/>
                </a:solidFill>
                <a:highlight>
                  <a:srgbClr val="FFFFFF"/>
                </a:highlight>
                <a:latin typeface="Lato"/>
                <a:ea typeface="Lato"/>
                <a:cs typeface="Lato"/>
              </a:rPr>
              <a:t>with other schools to share successes and challenges.</a:t>
            </a:r>
          </a:p>
          <a:p>
            <a:pPr marL="285750" indent="-285750" fontAlgn="base">
              <a:buFont typeface="Arial" panose="020B0604020202020204" pitchFamily="34" charset="0"/>
              <a:buChar char="•"/>
            </a:pPr>
            <a:r>
              <a:rPr lang="en-US" sz="1400">
                <a:solidFill>
                  <a:schemeClr val="tx1"/>
                </a:solidFill>
                <a:highlight>
                  <a:srgbClr val="FFFFFF"/>
                </a:highlight>
                <a:latin typeface="Lato"/>
                <a:ea typeface="Lato"/>
                <a:cs typeface="Lato"/>
              </a:rPr>
              <a:t>Termly </a:t>
            </a:r>
            <a:r>
              <a:rPr lang="en-US" sz="1400" b="1">
                <a:solidFill>
                  <a:schemeClr val="tx1"/>
                </a:solidFill>
                <a:highlight>
                  <a:srgbClr val="FFFFFF"/>
                </a:highlight>
                <a:latin typeface="Lato"/>
                <a:ea typeface="Lato"/>
                <a:cs typeface="Lato"/>
              </a:rPr>
              <a:t>newsletter</a:t>
            </a:r>
            <a:r>
              <a:rPr lang="en-US" sz="1400">
                <a:solidFill>
                  <a:schemeClr val="tx1"/>
                </a:solidFill>
                <a:highlight>
                  <a:srgbClr val="FFFFFF"/>
                </a:highlight>
                <a:latin typeface="Lato"/>
                <a:ea typeface="Lato"/>
                <a:cs typeface="Lato"/>
              </a:rPr>
              <a:t>.</a:t>
            </a:r>
            <a:r>
              <a:rPr lang="en-US" sz="1800">
                <a:latin typeface="Lato"/>
                <a:ea typeface="Lato"/>
                <a:cs typeface="Lato"/>
              </a:rPr>
              <a:t>.</a:t>
            </a:r>
            <a:endParaRPr lang="en-GB">
              <a:latin typeface="Lato"/>
              <a:ea typeface="Lato"/>
              <a:cs typeface="Lato"/>
            </a:endParaRPr>
          </a:p>
        </p:txBody>
      </p:sp>
      <p:sp>
        <p:nvSpPr>
          <p:cNvPr id="33" name="Rectangle 32">
            <a:extLst>
              <a:ext uri="{FF2B5EF4-FFF2-40B4-BE49-F238E27FC236}">
                <a16:creationId xmlns:a16="http://schemas.microsoft.com/office/drawing/2014/main" id="{EEC907AC-9A78-9817-F3EC-7290C350A120}"/>
              </a:ext>
            </a:extLst>
          </p:cNvPr>
          <p:cNvSpPr/>
          <p:nvPr/>
        </p:nvSpPr>
        <p:spPr>
          <a:xfrm>
            <a:off x="5039431" y="3280501"/>
            <a:ext cx="3484672" cy="499368"/>
          </a:xfrm>
          <a:prstGeom prst="rect">
            <a:avLst/>
          </a:prstGeom>
          <a:noFill/>
          <a:ln w="76200">
            <a:solidFill>
              <a:srgbClr val="F39200"/>
            </a:solid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GB"/>
          </a:p>
        </p:txBody>
      </p:sp>
    </p:spTree>
    <p:extLst>
      <p:ext uri="{BB962C8B-B14F-4D97-AF65-F5344CB8AC3E}">
        <p14:creationId xmlns:p14="http://schemas.microsoft.com/office/powerpoint/2010/main" val="36501478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33"/>
                                        </p:tgtEl>
                                        <p:attrNameLst>
                                          <p:attrName>style.visibility</p:attrName>
                                        </p:attrNameLst>
                                      </p:cBhvr>
                                      <p:to>
                                        <p:strVal val="visible"/>
                                      </p:to>
                                    </p:set>
                                    <p:animEffect transition="in" filter="barn(inVertical)">
                                      <p:cBhvr>
                                        <p:cTn id="7"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C728FC3F-5962-FEDD-72CE-8283B86FF981}"/>
              </a:ext>
            </a:extLst>
          </p:cNvPr>
          <p:cNvSpPr>
            <a:spLocks noGrp="1"/>
          </p:cNvSpPr>
          <p:nvPr>
            <p:ph type="body" sz="quarter" idx="13"/>
          </p:nvPr>
        </p:nvSpPr>
        <p:spPr/>
        <p:txBody>
          <a:bodyPr/>
          <a:lstStyle/>
          <a:p>
            <a:r>
              <a:rPr lang="en-GB" sz="3000" b="1"/>
              <a:t>Parent Workshop: Help your Child Love Maths! </a:t>
            </a:r>
          </a:p>
        </p:txBody>
      </p:sp>
      <p:sp>
        <p:nvSpPr>
          <p:cNvPr id="3" name="Text Placeholder 2">
            <a:extLst>
              <a:ext uri="{FF2B5EF4-FFF2-40B4-BE49-F238E27FC236}">
                <a16:creationId xmlns:a16="http://schemas.microsoft.com/office/drawing/2014/main" id="{FB2C5059-0A72-5723-0660-9BBBAC61EA21}"/>
              </a:ext>
            </a:extLst>
          </p:cNvPr>
          <p:cNvSpPr>
            <a:spLocks noGrp="1"/>
          </p:cNvSpPr>
          <p:nvPr>
            <p:ph type="body" sz="quarter" idx="10"/>
          </p:nvPr>
        </p:nvSpPr>
        <p:spPr>
          <a:xfrm>
            <a:off x="848636" y="2387797"/>
            <a:ext cx="3723364" cy="3468057"/>
          </a:xfrm>
        </p:spPr>
        <p:txBody>
          <a:bodyPr lIns="91440" tIns="45720" rIns="91440" bIns="45720" anchor="t"/>
          <a:lstStyle/>
          <a:p>
            <a:pPr marL="285750" indent="-285750" algn="l" rtl="0" fontAlgn="base">
              <a:buFont typeface="Arial" panose="020B0604020202020204" pitchFamily="34" charset="0"/>
              <a:buChar char="•"/>
            </a:pPr>
            <a:r>
              <a:rPr lang="en-GB" sz="1800" b="0" i="0" u="none" strike="noStrike">
                <a:effectLst/>
                <a:latin typeface="Lato"/>
                <a:ea typeface="Lato"/>
                <a:cs typeface="Lato"/>
              </a:rPr>
              <a:t>1-hour attitudinal workshop to parents/carers</a:t>
            </a:r>
          </a:p>
          <a:p>
            <a:pPr marL="285750" indent="-285750" algn="l" rtl="0" fontAlgn="base">
              <a:buFont typeface="Arial" panose="020B0604020202020204" pitchFamily="34" charset="0"/>
              <a:buChar char="•"/>
            </a:pPr>
            <a:endParaRPr lang="en-GB" sz="1800" b="0" i="0" u="none" strike="noStrike">
              <a:effectLst/>
              <a:latin typeface="Lato"/>
              <a:ea typeface="Lato"/>
              <a:cs typeface="Lato"/>
            </a:endParaRPr>
          </a:p>
          <a:p>
            <a:pPr marL="285750" indent="-285750" algn="l" rtl="0" fontAlgn="base">
              <a:buFont typeface="Arial" panose="020B0604020202020204" pitchFamily="34" charset="0"/>
              <a:buChar char="•"/>
            </a:pPr>
            <a:r>
              <a:rPr lang="en-GB" sz="1800" b="0">
                <a:latin typeface="Lato"/>
                <a:ea typeface="Lato"/>
                <a:cs typeface="Lato"/>
              </a:rPr>
              <a:t>Top tips for supporting children to feel positive about maths</a:t>
            </a:r>
          </a:p>
          <a:p>
            <a:pPr marL="285750" indent="-285750" algn="l" rtl="0" fontAlgn="base">
              <a:buFont typeface="Arial" panose="020B0604020202020204" pitchFamily="34" charset="0"/>
              <a:buChar char="•"/>
            </a:pPr>
            <a:endParaRPr lang="en-GB" sz="1800" b="0">
              <a:latin typeface="Lato"/>
              <a:ea typeface="Lato"/>
              <a:cs typeface="Lato"/>
            </a:endParaRPr>
          </a:p>
          <a:p>
            <a:pPr marL="285750" indent="-285750" algn="l" rtl="0" fontAlgn="base">
              <a:buFont typeface="Arial" panose="020B0604020202020204" pitchFamily="34" charset="0"/>
              <a:buChar char="•"/>
            </a:pPr>
            <a:r>
              <a:rPr lang="en-GB" sz="1800" b="0">
                <a:latin typeface="Lato"/>
                <a:ea typeface="Lato"/>
                <a:cs typeface="Lato"/>
              </a:rPr>
              <a:t>No maths involved</a:t>
            </a:r>
          </a:p>
          <a:p>
            <a:pPr marL="285750" indent="-285750" algn="l" rtl="0" fontAlgn="base">
              <a:buFont typeface="Arial" panose="020B0604020202020204" pitchFamily="34" charset="0"/>
              <a:buChar char="•"/>
            </a:pPr>
            <a:endParaRPr lang="en-GB" sz="1800" b="0">
              <a:latin typeface="Lato"/>
              <a:ea typeface="Lato"/>
              <a:cs typeface="Lato"/>
            </a:endParaRPr>
          </a:p>
          <a:p>
            <a:pPr marL="285750" indent="-285750" algn="l" rtl="0" fontAlgn="base">
              <a:buFont typeface="Arial" panose="020B0604020202020204" pitchFamily="34" charset="0"/>
              <a:buChar char="•"/>
            </a:pPr>
            <a:r>
              <a:rPr lang="en-GB" sz="1800" b="0">
                <a:latin typeface="Lato"/>
                <a:ea typeface="Lato"/>
                <a:cs typeface="Lato"/>
              </a:rPr>
              <a:t>National Numeracy Challenge</a:t>
            </a:r>
          </a:p>
        </p:txBody>
      </p:sp>
      <p:pic>
        <p:nvPicPr>
          <p:cNvPr id="15" name="Picture 14" descr="A group of children in a classroom raising their hands&#10;&#10;Description automatically generated">
            <a:extLst>
              <a:ext uri="{FF2B5EF4-FFF2-40B4-BE49-F238E27FC236}">
                <a16:creationId xmlns:a16="http://schemas.microsoft.com/office/drawing/2014/main" id="{7B13C03E-19EC-D645-7639-D14A579DE0DF}"/>
              </a:ext>
            </a:extLst>
          </p:cNvPr>
          <p:cNvPicPr>
            <a:picLocks noChangeAspect="1"/>
          </p:cNvPicPr>
          <p:nvPr/>
        </p:nvPicPr>
        <p:blipFill>
          <a:blip r:embed="rId3"/>
          <a:stretch>
            <a:fillRect/>
          </a:stretch>
        </p:blipFill>
        <p:spPr>
          <a:xfrm>
            <a:off x="4836006" y="2511405"/>
            <a:ext cx="4158794" cy="3112222"/>
          </a:xfrm>
          <a:prstGeom prst="rect">
            <a:avLst/>
          </a:prstGeom>
        </p:spPr>
      </p:pic>
      <p:sp>
        <p:nvSpPr>
          <p:cNvPr id="16" name="Rectangle 15">
            <a:extLst>
              <a:ext uri="{FF2B5EF4-FFF2-40B4-BE49-F238E27FC236}">
                <a16:creationId xmlns:a16="http://schemas.microsoft.com/office/drawing/2014/main" id="{40FEF057-22B6-EAFE-1B04-CC2E228A992E}"/>
              </a:ext>
            </a:extLst>
          </p:cNvPr>
          <p:cNvSpPr/>
          <p:nvPr/>
        </p:nvSpPr>
        <p:spPr>
          <a:xfrm>
            <a:off x="6327891" y="4460918"/>
            <a:ext cx="1175023" cy="572457"/>
          </a:xfrm>
          <a:prstGeom prst="rect">
            <a:avLst/>
          </a:prstGeom>
          <a:noFill/>
          <a:ln w="762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4" name="Graphic 3" descr="Harvey Balls 0% with solid fill">
            <a:extLst>
              <a:ext uri="{FF2B5EF4-FFF2-40B4-BE49-F238E27FC236}">
                <a16:creationId xmlns:a16="http://schemas.microsoft.com/office/drawing/2014/main" id="{D1C1AFFD-DD6E-8A11-8674-C1938E99D4D9}"/>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237400" y="2620035"/>
            <a:ext cx="252000" cy="252000"/>
          </a:xfrm>
          <a:prstGeom prst="rect">
            <a:avLst/>
          </a:prstGeom>
        </p:spPr>
      </p:pic>
      <p:pic>
        <p:nvPicPr>
          <p:cNvPr id="17" name="Graphic 16" descr="Tea with solid fill">
            <a:extLst>
              <a:ext uri="{FF2B5EF4-FFF2-40B4-BE49-F238E27FC236}">
                <a16:creationId xmlns:a16="http://schemas.microsoft.com/office/drawing/2014/main" id="{13660818-5F29-0717-D187-0418E2BFD2C5}"/>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220881" y="3892518"/>
            <a:ext cx="324000" cy="324000"/>
          </a:xfrm>
          <a:prstGeom prst="rect">
            <a:avLst/>
          </a:prstGeom>
        </p:spPr>
      </p:pic>
      <p:pic>
        <p:nvPicPr>
          <p:cNvPr id="18" name="Graphic 17" descr="Harvey Balls 25% with solid fill">
            <a:extLst>
              <a:ext uri="{FF2B5EF4-FFF2-40B4-BE49-F238E27FC236}">
                <a16:creationId xmlns:a16="http://schemas.microsoft.com/office/drawing/2014/main" id="{EC9C7DF3-DF3B-2357-3A0E-9498CA66734A}"/>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rcRect/>
          <a:stretch/>
        </p:blipFill>
        <p:spPr>
          <a:xfrm>
            <a:off x="237400" y="3290167"/>
            <a:ext cx="252000" cy="252000"/>
          </a:xfrm>
          <a:prstGeom prst="rect">
            <a:avLst/>
          </a:prstGeom>
        </p:spPr>
      </p:pic>
      <p:pic>
        <p:nvPicPr>
          <p:cNvPr id="19" name="Graphic 18" descr="Harvey Balls 100% with solid fill">
            <a:extLst>
              <a:ext uri="{FF2B5EF4-FFF2-40B4-BE49-F238E27FC236}">
                <a16:creationId xmlns:a16="http://schemas.microsoft.com/office/drawing/2014/main" id="{2DD598CB-B62E-82A2-A47F-32977FB744DF}"/>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a:off x="237400" y="5310792"/>
            <a:ext cx="252000" cy="252000"/>
          </a:xfrm>
          <a:prstGeom prst="rect">
            <a:avLst/>
          </a:prstGeom>
        </p:spPr>
      </p:pic>
      <p:pic>
        <p:nvPicPr>
          <p:cNvPr id="20" name="Graphic 19" descr="Harvey Balls 65% with solid fill">
            <a:extLst>
              <a:ext uri="{FF2B5EF4-FFF2-40B4-BE49-F238E27FC236}">
                <a16:creationId xmlns:a16="http://schemas.microsoft.com/office/drawing/2014/main" id="{77B9E351-4919-CB19-C206-9D4B19438CBA}"/>
              </a:ext>
            </a:extLst>
          </p:cNvPr>
          <p:cNvPicPr>
            <a:picLocks noChangeAspect="1"/>
          </p:cNvPicPr>
          <p:nvPr/>
        </p:nvPicPr>
        <p:blipFill>
          <a:blip r:embed="rId12">
            <a:extLst>
              <a:ext uri="{28A0092B-C50C-407E-A947-70E740481C1C}">
                <a14:useLocalDpi xmlns:a14="http://schemas.microsoft.com/office/drawing/2010/main" val="0"/>
              </a:ext>
              <a:ext uri="{96DAC541-7B7A-43D3-8B79-37D633B846F1}">
                <asvg:svgBlip xmlns:asvg="http://schemas.microsoft.com/office/drawing/2016/SVG/main" r:embed="rId13"/>
              </a:ext>
            </a:extLst>
          </a:blip>
          <a:stretch>
            <a:fillRect/>
          </a:stretch>
        </p:blipFill>
        <p:spPr>
          <a:xfrm>
            <a:off x="237400" y="4293175"/>
            <a:ext cx="252000" cy="252000"/>
          </a:xfrm>
          <a:prstGeom prst="rect">
            <a:avLst/>
          </a:prstGeom>
        </p:spPr>
      </p:pic>
      <p:pic>
        <p:nvPicPr>
          <p:cNvPr id="21" name="Graphic 20" descr="Harvey Balls 75% with solid fill">
            <a:extLst>
              <a:ext uri="{FF2B5EF4-FFF2-40B4-BE49-F238E27FC236}">
                <a16:creationId xmlns:a16="http://schemas.microsoft.com/office/drawing/2014/main" id="{EBE311BE-FFC6-7A0E-6C47-32050AD1E935}"/>
              </a:ext>
            </a:extLst>
          </p:cNvPr>
          <p:cNvPicPr>
            <a:picLocks noChangeAspect="1"/>
          </p:cNvPicPr>
          <p:nvPr/>
        </p:nvPicPr>
        <p:blipFill>
          <a:blip r:embed="rId14">
            <a:extLst>
              <a:ext uri="{28A0092B-C50C-407E-A947-70E740481C1C}">
                <a14:useLocalDpi xmlns:a14="http://schemas.microsoft.com/office/drawing/2010/main" val="0"/>
              </a:ext>
              <a:ext uri="{96DAC541-7B7A-43D3-8B79-37D633B846F1}">
                <asvg:svgBlip xmlns:asvg="http://schemas.microsoft.com/office/drawing/2016/SVG/main" r:embed="rId15"/>
              </a:ext>
            </a:extLst>
          </a:blip>
          <a:stretch>
            <a:fillRect/>
          </a:stretch>
        </p:blipFill>
        <p:spPr>
          <a:xfrm>
            <a:off x="237400" y="4632380"/>
            <a:ext cx="252000" cy="252000"/>
          </a:xfrm>
          <a:prstGeom prst="rect">
            <a:avLst/>
          </a:prstGeom>
        </p:spPr>
      </p:pic>
      <p:pic>
        <p:nvPicPr>
          <p:cNvPr id="22" name="Graphic 21" descr="Harvey Balls 85% with solid fill">
            <a:extLst>
              <a:ext uri="{FF2B5EF4-FFF2-40B4-BE49-F238E27FC236}">
                <a16:creationId xmlns:a16="http://schemas.microsoft.com/office/drawing/2014/main" id="{1BD868FD-987A-4853-C3A2-B9BD50DBE5C6}"/>
              </a:ext>
            </a:extLst>
          </p:cNvPr>
          <p:cNvPicPr>
            <a:picLocks noChangeAspect="1"/>
          </p:cNvPicPr>
          <p:nvPr/>
        </p:nvPicPr>
        <p:blipFill>
          <a:blip r:embed="rId16">
            <a:extLst>
              <a:ext uri="{28A0092B-C50C-407E-A947-70E740481C1C}">
                <a14:useLocalDpi xmlns:a14="http://schemas.microsoft.com/office/drawing/2010/main" val="0"/>
              </a:ext>
              <a:ext uri="{96DAC541-7B7A-43D3-8B79-37D633B846F1}">
                <asvg:svgBlip xmlns:asvg="http://schemas.microsoft.com/office/drawing/2016/SVG/main" r:embed="rId17"/>
              </a:ext>
            </a:extLst>
          </a:blip>
          <a:stretch>
            <a:fillRect/>
          </a:stretch>
        </p:blipFill>
        <p:spPr>
          <a:xfrm>
            <a:off x="237400" y="4971585"/>
            <a:ext cx="252000" cy="252000"/>
          </a:xfrm>
          <a:prstGeom prst="rect">
            <a:avLst/>
          </a:prstGeom>
        </p:spPr>
      </p:pic>
      <p:pic>
        <p:nvPicPr>
          <p:cNvPr id="23" name="Graphic 22" descr="Harvey Balls 10% with solid fill">
            <a:extLst>
              <a:ext uri="{FF2B5EF4-FFF2-40B4-BE49-F238E27FC236}">
                <a16:creationId xmlns:a16="http://schemas.microsoft.com/office/drawing/2014/main" id="{8D66E103-FF7E-E908-E3B3-A0BFAD570183}"/>
              </a:ext>
            </a:extLst>
          </p:cNvPr>
          <p:cNvPicPr>
            <a:picLocks noChangeAspect="1"/>
          </p:cNvPicPr>
          <p:nvPr/>
        </p:nvPicPr>
        <p:blipFill>
          <a:blip r:embed="rId18">
            <a:extLst>
              <a:ext uri="{96DAC541-7B7A-43D3-8B79-37D633B846F1}">
                <asvg:svgBlip xmlns:asvg="http://schemas.microsoft.com/office/drawing/2016/SVG/main" r:embed="rId19"/>
              </a:ext>
            </a:extLst>
          </a:blip>
          <a:stretch>
            <a:fillRect/>
          </a:stretch>
        </p:blipFill>
        <p:spPr>
          <a:xfrm>
            <a:off x="235556" y="2957141"/>
            <a:ext cx="252000" cy="252000"/>
          </a:xfrm>
          <a:prstGeom prst="rect">
            <a:avLst/>
          </a:prstGeom>
        </p:spPr>
      </p:pic>
      <p:pic>
        <p:nvPicPr>
          <p:cNvPr id="25" name="Graphic 24" descr="Harvey Balls 45% with solid fill">
            <a:extLst>
              <a:ext uri="{FF2B5EF4-FFF2-40B4-BE49-F238E27FC236}">
                <a16:creationId xmlns:a16="http://schemas.microsoft.com/office/drawing/2014/main" id="{B3984CF1-EEA2-B420-C0B4-9E6D0BD4F8C8}"/>
              </a:ext>
            </a:extLst>
          </p:cNvPr>
          <p:cNvPicPr>
            <a:picLocks noChangeAspect="1"/>
          </p:cNvPicPr>
          <p:nvPr/>
        </p:nvPicPr>
        <p:blipFill>
          <a:blip r:embed="rId20">
            <a:extLst>
              <a:ext uri="{96DAC541-7B7A-43D3-8B79-37D633B846F1}">
                <asvg:svgBlip xmlns:asvg="http://schemas.microsoft.com/office/drawing/2016/SVG/main" r:embed="rId21"/>
              </a:ext>
            </a:extLst>
          </a:blip>
          <a:stretch>
            <a:fillRect/>
          </a:stretch>
        </p:blipFill>
        <p:spPr>
          <a:xfrm>
            <a:off x="237400" y="3622316"/>
            <a:ext cx="252000" cy="252000"/>
          </a:xfrm>
          <a:prstGeom prst="rect">
            <a:avLst/>
          </a:prstGeom>
        </p:spPr>
      </p:pic>
    </p:spTree>
    <p:extLst>
      <p:ext uri="{BB962C8B-B14F-4D97-AF65-F5344CB8AC3E}">
        <p14:creationId xmlns:p14="http://schemas.microsoft.com/office/powerpoint/2010/main" val="205202470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90654BE7-34F1-D7E6-C0E1-EFA17C0B2B21}"/>
              </a:ext>
            </a:extLst>
          </p:cNvPr>
          <p:cNvSpPr>
            <a:spLocks noGrp="1"/>
          </p:cNvSpPr>
          <p:nvPr>
            <p:ph type="body" sz="quarter" idx="13"/>
          </p:nvPr>
        </p:nvSpPr>
        <p:spPr/>
        <p:txBody>
          <a:bodyPr/>
          <a:lstStyle/>
          <a:p>
            <a:r>
              <a:rPr lang="en-GB" sz="3000" b="1"/>
              <a:t>National Numeracy’s top tips for families</a:t>
            </a:r>
          </a:p>
        </p:txBody>
      </p:sp>
      <p:pic>
        <p:nvPicPr>
          <p:cNvPr id="7" name="Picture 6" descr="A group of people standing and dancing&#10;&#10;AI-generated content may be incorrect.">
            <a:extLst>
              <a:ext uri="{FF2B5EF4-FFF2-40B4-BE49-F238E27FC236}">
                <a16:creationId xmlns:a16="http://schemas.microsoft.com/office/drawing/2014/main" id="{E42CB041-FC5B-817F-2D06-079400A955B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72017" y="2013551"/>
            <a:ext cx="8079101" cy="4679908"/>
          </a:xfrm>
          <a:prstGeom prst="rect">
            <a:avLst/>
          </a:prstGeom>
        </p:spPr>
      </p:pic>
      <p:pic>
        <p:nvPicPr>
          <p:cNvPr id="3" name="Graphic 2" descr="Harvey Balls 0% with solid fill">
            <a:extLst>
              <a:ext uri="{FF2B5EF4-FFF2-40B4-BE49-F238E27FC236}">
                <a16:creationId xmlns:a16="http://schemas.microsoft.com/office/drawing/2014/main" id="{97BD0F9E-DB9C-636A-8E3F-B326D03C8BCF}"/>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237400" y="2620035"/>
            <a:ext cx="252000" cy="252000"/>
          </a:xfrm>
          <a:prstGeom prst="rect">
            <a:avLst/>
          </a:prstGeom>
        </p:spPr>
      </p:pic>
      <p:pic>
        <p:nvPicPr>
          <p:cNvPr id="4" name="Graphic 3" descr="Tea with solid fill">
            <a:extLst>
              <a:ext uri="{FF2B5EF4-FFF2-40B4-BE49-F238E27FC236}">
                <a16:creationId xmlns:a16="http://schemas.microsoft.com/office/drawing/2014/main" id="{565DD5BC-45EF-C644-D7B2-F197DF71AD1A}"/>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220881" y="3892518"/>
            <a:ext cx="324000" cy="324000"/>
          </a:xfrm>
          <a:prstGeom prst="rect">
            <a:avLst/>
          </a:prstGeom>
        </p:spPr>
      </p:pic>
      <p:pic>
        <p:nvPicPr>
          <p:cNvPr id="5" name="Graphic 4" descr="Harvey Balls 25% with solid fill">
            <a:extLst>
              <a:ext uri="{FF2B5EF4-FFF2-40B4-BE49-F238E27FC236}">
                <a16:creationId xmlns:a16="http://schemas.microsoft.com/office/drawing/2014/main" id="{30961B55-4EC8-8798-3878-032D64B6A21B}"/>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rcRect/>
          <a:stretch/>
        </p:blipFill>
        <p:spPr>
          <a:xfrm>
            <a:off x="237400" y="3290167"/>
            <a:ext cx="252000" cy="252000"/>
          </a:xfrm>
          <a:prstGeom prst="rect">
            <a:avLst/>
          </a:prstGeom>
        </p:spPr>
      </p:pic>
      <p:pic>
        <p:nvPicPr>
          <p:cNvPr id="6" name="Graphic 5" descr="Harvey Balls 100% with solid fill">
            <a:extLst>
              <a:ext uri="{FF2B5EF4-FFF2-40B4-BE49-F238E27FC236}">
                <a16:creationId xmlns:a16="http://schemas.microsoft.com/office/drawing/2014/main" id="{86409387-DF6E-F2F0-B45C-5B06C29AAEF1}"/>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237400" y="5310792"/>
            <a:ext cx="252000" cy="252000"/>
          </a:xfrm>
          <a:prstGeom prst="rect">
            <a:avLst/>
          </a:prstGeom>
        </p:spPr>
      </p:pic>
      <p:pic>
        <p:nvPicPr>
          <p:cNvPr id="8" name="Graphic 7" descr="Harvey Balls 65% with solid fill">
            <a:extLst>
              <a:ext uri="{FF2B5EF4-FFF2-40B4-BE49-F238E27FC236}">
                <a16:creationId xmlns:a16="http://schemas.microsoft.com/office/drawing/2014/main" id="{576B47AC-BA66-B1D3-2F47-13061BA3F5D0}"/>
              </a:ext>
            </a:extLst>
          </p:cNvPr>
          <p:cNvPicPr>
            <a:picLocks noChangeAspect="1"/>
          </p:cNvPicPr>
          <p:nvPr/>
        </p:nvPicPr>
        <p:blipFill>
          <a:blip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p:blipFill>
        <p:spPr>
          <a:xfrm>
            <a:off x="237400" y="4293175"/>
            <a:ext cx="252000" cy="252000"/>
          </a:xfrm>
          <a:prstGeom prst="rect">
            <a:avLst/>
          </a:prstGeom>
        </p:spPr>
      </p:pic>
      <p:pic>
        <p:nvPicPr>
          <p:cNvPr id="9" name="Graphic 8" descr="Harvey Balls 75% with solid fill">
            <a:extLst>
              <a:ext uri="{FF2B5EF4-FFF2-40B4-BE49-F238E27FC236}">
                <a16:creationId xmlns:a16="http://schemas.microsoft.com/office/drawing/2014/main" id="{5CC2FC71-9AF7-762C-F383-416F6E976706}"/>
              </a:ext>
            </a:extLst>
          </p:cNvPr>
          <p:cNvPicPr>
            <a:picLocks noChangeAspect="1"/>
          </p:cNvPicPr>
          <p:nvPr/>
        </p:nvPicPr>
        <p:blipFill>
          <a:blip r:embed="rId13">
            <a:extLst>
              <a:ext uri="{28A0092B-C50C-407E-A947-70E740481C1C}">
                <a14:useLocalDpi xmlns:a14="http://schemas.microsoft.com/office/drawing/2010/main" val="0"/>
              </a:ext>
              <a:ext uri="{96DAC541-7B7A-43D3-8B79-37D633B846F1}">
                <asvg:svgBlip xmlns:asvg="http://schemas.microsoft.com/office/drawing/2016/SVG/main" r:embed="rId14"/>
              </a:ext>
            </a:extLst>
          </a:blip>
          <a:stretch>
            <a:fillRect/>
          </a:stretch>
        </p:blipFill>
        <p:spPr>
          <a:xfrm>
            <a:off x="237400" y="4632380"/>
            <a:ext cx="252000" cy="252000"/>
          </a:xfrm>
          <a:prstGeom prst="rect">
            <a:avLst/>
          </a:prstGeom>
        </p:spPr>
      </p:pic>
      <p:pic>
        <p:nvPicPr>
          <p:cNvPr id="10" name="Graphic 9" descr="Harvey Balls 85% with solid fill">
            <a:extLst>
              <a:ext uri="{FF2B5EF4-FFF2-40B4-BE49-F238E27FC236}">
                <a16:creationId xmlns:a16="http://schemas.microsoft.com/office/drawing/2014/main" id="{4B395851-8F44-24E3-A3A1-E7792C5310D2}"/>
              </a:ext>
            </a:extLst>
          </p:cNvPr>
          <p:cNvPicPr>
            <a:picLocks noChangeAspect="1"/>
          </p:cNvPicPr>
          <p:nvPr/>
        </p:nvPicPr>
        <p:blipFill>
          <a:blip r:embed="rId15">
            <a:extLst>
              <a:ext uri="{28A0092B-C50C-407E-A947-70E740481C1C}">
                <a14:useLocalDpi xmlns:a14="http://schemas.microsoft.com/office/drawing/2010/main" val="0"/>
              </a:ext>
              <a:ext uri="{96DAC541-7B7A-43D3-8B79-37D633B846F1}">
                <asvg:svgBlip xmlns:asvg="http://schemas.microsoft.com/office/drawing/2016/SVG/main" r:embed="rId16"/>
              </a:ext>
            </a:extLst>
          </a:blip>
          <a:stretch>
            <a:fillRect/>
          </a:stretch>
        </p:blipFill>
        <p:spPr>
          <a:xfrm>
            <a:off x="237400" y="4971585"/>
            <a:ext cx="252000" cy="252000"/>
          </a:xfrm>
          <a:prstGeom prst="rect">
            <a:avLst/>
          </a:prstGeom>
        </p:spPr>
      </p:pic>
      <p:pic>
        <p:nvPicPr>
          <p:cNvPr id="11" name="Graphic 10" descr="Harvey Balls 10% with solid fill">
            <a:extLst>
              <a:ext uri="{FF2B5EF4-FFF2-40B4-BE49-F238E27FC236}">
                <a16:creationId xmlns:a16="http://schemas.microsoft.com/office/drawing/2014/main" id="{B36203EE-F62A-659F-A4F2-885E57DF9665}"/>
              </a:ext>
            </a:extLst>
          </p:cNvPr>
          <p:cNvPicPr>
            <a:picLocks noChangeAspect="1"/>
          </p:cNvPicPr>
          <p:nvPr/>
        </p:nvPicPr>
        <p:blipFill>
          <a:blip r:embed="rId17">
            <a:extLst>
              <a:ext uri="{96DAC541-7B7A-43D3-8B79-37D633B846F1}">
                <asvg:svgBlip xmlns:asvg="http://schemas.microsoft.com/office/drawing/2016/SVG/main" r:embed="rId18"/>
              </a:ext>
            </a:extLst>
          </a:blip>
          <a:stretch>
            <a:fillRect/>
          </a:stretch>
        </p:blipFill>
        <p:spPr>
          <a:xfrm>
            <a:off x="235556" y="2957141"/>
            <a:ext cx="252000" cy="252000"/>
          </a:xfrm>
          <a:prstGeom prst="rect">
            <a:avLst/>
          </a:prstGeom>
        </p:spPr>
      </p:pic>
      <p:pic>
        <p:nvPicPr>
          <p:cNvPr id="12" name="Graphic 11" descr="Harvey Balls 45% with solid fill">
            <a:extLst>
              <a:ext uri="{FF2B5EF4-FFF2-40B4-BE49-F238E27FC236}">
                <a16:creationId xmlns:a16="http://schemas.microsoft.com/office/drawing/2014/main" id="{C2041BEA-DA72-9193-6DC2-A5E87959714A}"/>
              </a:ext>
            </a:extLst>
          </p:cNvPr>
          <p:cNvPicPr>
            <a:picLocks noChangeAspect="1"/>
          </p:cNvPicPr>
          <p:nvPr/>
        </p:nvPicPr>
        <p:blipFill>
          <a:blip r:embed="rId19">
            <a:extLst>
              <a:ext uri="{96DAC541-7B7A-43D3-8B79-37D633B846F1}">
                <asvg:svgBlip xmlns:asvg="http://schemas.microsoft.com/office/drawing/2016/SVG/main" r:embed="rId20"/>
              </a:ext>
            </a:extLst>
          </a:blip>
          <a:stretch>
            <a:fillRect/>
          </a:stretch>
        </p:blipFill>
        <p:spPr>
          <a:xfrm>
            <a:off x="237400" y="3622316"/>
            <a:ext cx="252000" cy="252000"/>
          </a:xfrm>
          <a:prstGeom prst="rect">
            <a:avLst/>
          </a:prstGeom>
        </p:spPr>
      </p:pic>
    </p:spTree>
    <p:extLst>
      <p:ext uri="{BB962C8B-B14F-4D97-AF65-F5344CB8AC3E}">
        <p14:creationId xmlns:p14="http://schemas.microsoft.com/office/powerpoint/2010/main" val="410788407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C728FC3F-5962-FEDD-72CE-8283B86FF981}"/>
              </a:ext>
            </a:extLst>
          </p:cNvPr>
          <p:cNvSpPr>
            <a:spLocks noGrp="1"/>
          </p:cNvSpPr>
          <p:nvPr>
            <p:ph type="body" sz="quarter" idx="13"/>
          </p:nvPr>
        </p:nvSpPr>
        <p:spPr/>
        <p:txBody>
          <a:bodyPr/>
          <a:lstStyle/>
          <a:p>
            <a:r>
              <a:rPr lang="en-GB" sz="3000" b="1"/>
              <a:t>Parent Workshop: Help your Child Love Maths! </a:t>
            </a:r>
          </a:p>
        </p:txBody>
      </p:sp>
      <p:sp>
        <p:nvSpPr>
          <p:cNvPr id="3" name="Text Placeholder 2">
            <a:extLst>
              <a:ext uri="{FF2B5EF4-FFF2-40B4-BE49-F238E27FC236}">
                <a16:creationId xmlns:a16="http://schemas.microsoft.com/office/drawing/2014/main" id="{FB2C5059-0A72-5723-0660-9BBBAC61EA21}"/>
              </a:ext>
            </a:extLst>
          </p:cNvPr>
          <p:cNvSpPr>
            <a:spLocks noGrp="1"/>
          </p:cNvSpPr>
          <p:nvPr>
            <p:ph type="body" sz="quarter" idx="10"/>
          </p:nvPr>
        </p:nvSpPr>
        <p:spPr>
          <a:xfrm>
            <a:off x="761541" y="2477444"/>
            <a:ext cx="4835096" cy="3977662"/>
          </a:xfrm>
        </p:spPr>
        <p:txBody>
          <a:bodyPr lIns="91440" tIns="45720" rIns="91440" bIns="45720" anchor="t"/>
          <a:lstStyle/>
          <a:p>
            <a:pPr marL="285750" indent="-285750" algn="l" rtl="0" fontAlgn="base">
              <a:spcAft>
                <a:spcPts val="1200"/>
              </a:spcAft>
              <a:buFont typeface="Arial" panose="020B0604020202020204" pitchFamily="34" charset="0"/>
              <a:buChar char="•"/>
            </a:pPr>
            <a:r>
              <a:rPr lang="en-GB" sz="1700" i="0" u="none" strike="noStrike">
                <a:effectLst/>
                <a:latin typeface="Lato" panose="020F0502020204030203" pitchFamily="34" charset="0"/>
                <a:ea typeface="Lato" panose="020F0502020204030203" pitchFamily="34" charset="0"/>
                <a:cs typeface="Lato" panose="020F0502020204030203" pitchFamily="34" charset="0"/>
              </a:rPr>
              <a:t>How do you </a:t>
            </a:r>
            <a:r>
              <a:rPr lang="en-GB" sz="1700">
                <a:latin typeface="Lato" panose="020F0502020204030203" pitchFamily="34" charset="0"/>
                <a:ea typeface="Lato" panose="020F0502020204030203" pitchFamily="34" charset="0"/>
                <a:cs typeface="Lato" panose="020F0502020204030203" pitchFamily="34" charset="0"/>
              </a:rPr>
              <a:t>feel about maths?</a:t>
            </a:r>
            <a:endParaRPr lang="en-GB" sz="1700" i="0" u="none" strike="noStrike">
              <a:effectLst/>
              <a:latin typeface="Lato" panose="020F0502020204030203" pitchFamily="34" charset="0"/>
              <a:ea typeface="Lato" panose="020F0502020204030203" pitchFamily="34" charset="0"/>
              <a:cs typeface="Lato" panose="020F0502020204030203" pitchFamily="34" charset="0"/>
            </a:endParaRPr>
          </a:p>
          <a:p>
            <a:pPr marL="285750" indent="-285750" algn="l" rtl="0" fontAlgn="base">
              <a:spcAft>
                <a:spcPts val="1200"/>
              </a:spcAft>
              <a:buFont typeface="Arial" panose="020B0604020202020204" pitchFamily="34" charset="0"/>
              <a:buChar char="•"/>
            </a:pPr>
            <a:r>
              <a:rPr lang="en-GB" sz="1700" i="0" u="none" strike="noStrike">
                <a:effectLst/>
                <a:latin typeface="Lato" panose="020F0502020204030203" pitchFamily="34" charset="0"/>
                <a:ea typeface="Lato" panose="020F0502020204030203" pitchFamily="34" charset="0"/>
                <a:cs typeface="Lato" panose="020F0502020204030203" pitchFamily="34" charset="0"/>
              </a:rPr>
              <a:t>Introduction</a:t>
            </a:r>
            <a:r>
              <a:rPr lang="en-GB" sz="1700" b="0" i="0" u="none" strike="noStrike">
                <a:effectLst/>
                <a:latin typeface="Lato" panose="020F0502020204030203" pitchFamily="34" charset="0"/>
                <a:ea typeface="Lato" panose="020F0502020204030203" pitchFamily="34" charset="0"/>
                <a:cs typeface="Lato" panose="020F0502020204030203" pitchFamily="34" charset="0"/>
              </a:rPr>
              <a:t> </a:t>
            </a:r>
          </a:p>
          <a:p>
            <a:pPr marL="285750" indent="-285750" algn="l" rtl="0" fontAlgn="base">
              <a:spcAft>
                <a:spcPts val="1200"/>
              </a:spcAft>
              <a:buFont typeface="Arial" panose="020B0604020202020204" pitchFamily="34" charset="0"/>
              <a:buChar char="•"/>
            </a:pPr>
            <a:r>
              <a:rPr lang="en-GB" sz="1700" i="0" u="none" strike="noStrike">
                <a:effectLst/>
                <a:latin typeface="Lato" panose="020F0502020204030203" pitchFamily="34" charset="0"/>
                <a:ea typeface="Lato" panose="020F0502020204030203" pitchFamily="34" charset="0"/>
                <a:cs typeface="Lato" panose="020F0502020204030203" pitchFamily="34" charset="0"/>
              </a:rPr>
              <a:t>Point out maths in the real world</a:t>
            </a:r>
            <a:r>
              <a:rPr lang="en-GB" sz="1700" b="0" i="0">
                <a:effectLst/>
                <a:latin typeface="Lato" panose="020F0502020204030203" pitchFamily="34" charset="0"/>
                <a:ea typeface="Lato" panose="020F0502020204030203" pitchFamily="34" charset="0"/>
                <a:cs typeface="Lato" panose="020F0502020204030203" pitchFamily="34" charset="0"/>
              </a:rPr>
              <a:t>​ </a:t>
            </a:r>
          </a:p>
          <a:p>
            <a:pPr marL="285750" indent="-285750" algn="l" rtl="0" fontAlgn="base">
              <a:spcAft>
                <a:spcPts val="1200"/>
              </a:spcAft>
              <a:buFont typeface="Arial" panose="020B0604020202020204" pitchFamily="34" charset="0"/>
              <a:buChar char="•"/>
            </a:pPr>
            <a:r>
              <a:rPr lang="en-GB" sz="1700" i="0" u="none" strike="noStrike">
                <a:effectLst/>
                <a:latin typeface="Lato" panose="020F0502020204030203" pitchFamily="34" charset="0"/>
                <a:ea typeface="Lato" panose="020F0502020204030203" pitchFamily="34" charset="0"/>
                <a:cs typeface="Lato" panose="020F0502020204030203" pitchFamily="34" charset="0"/>
              </a:rPr>
              <a:t>Talk positively about maths</a:t>
            </a:r>
            <a:r>
              <a:rPr lang="en-GB" sz="1700" b="0" i="0">
                <a:effectLst/>
                <a:latin typeface="Lato" panose="020F0502020204030203" pitchFamily="34" charset="0"/>
                <a:ea typeface="Lato" panose="020F0502020204030203" pitchFamily="34" charset="0"/>
                <a:cs typeface="Lato" panose="020F0502020204030203" pitchFamily="34" charset="0"/>
              </a:rPr>
              <a:t>​ </a:t>
            </a:r>
          </a:p>
          <a:p>
            <a:pPr marL="285750" indent="-285750" algn="l" rtl="0" fontAlgn="base">
              <a:spcAft>
                <a:spcPts val="1200"/>
              </a:spcAft>
              <a:buFont typeface="Arial" panose="020B0604020202020204" pitchFamily="34" charset="0"/>
              <a:buChar char="•"/>
            </a:pPr>
            <a:r>
              <a:rPr lang="en-GB" sz="1700" i="0" u="none" strike="noStrike">
                <a:effectLst/>
                <a:latin typeface="Lato" panose="020F0502020204030203" pitchFamily="34" charset="0"/>
                <a:ea typeface="Lato" panose="020F0502020204030203" pitchFamily="34" charset="0"/>
                <a:cs typeface="Lato" panose="020F0502020204030203" pitchFamily="34" charset="0"/>
              </a:rPr>
              <a:t>Praise effort, rather than talent</a:t>
            </a:r>
            <a:r>
              <a:rPr lang="en-GB" sz="1700" b="0" i="0">
                <a:effectLst/>
                <a:latin typeface="Lato" panose="020F0502020204030203" pitchFamily="34" charset="0"/>
                <a:ea typeface="Lato" panose="020F0502020204030203" pitchFamily="34" charset="0"/>
                <a:cs typeface="Lato" panose="020F0502020204030203" pitchFamily="34" charset="0"/>
              </a:rPr>
              <a:t>​ </a:t>
            </a:r>
          </a:p>
          <a:p>
            <a:pPr marL="285750" indent="-285750" algn="l" rtl="0" fontAlgn="base">
              <a:spcAft>
                <a:spcPts val="1200"/>
              </a:spcAft>
              <a:buFont typeface="Arial" panose="020B0604020202020204" pitchFamily="34" charset="0"/>
              <a:buChar char="•"/>
            </a:pPr>
            <a:r>
              <a:rPr lang="en-GB" sz="1700" i="0" u="none" strike="noStrike">
                <a:effectLst/>
                <a:latin typeface="Lato" panose="020F0502020204030203" pitchFamily="34" charset="0"/>
                <a:ea typeface="Lato" panose="020F0502020204030203" pitchFamily="34" charset="0"/>
                <a:cs typeface="Lato" panose="020F0502020204030203" pitchFamily="34" charset="0"/>
              </a:rPr>
              <a:t>Improve your own confidence</a:t>
            </a:r>
            <a:endParaRPr lang="en-GB" sz="1700" b="0" i="0">
              <a:effectLst/>
              <a:latin typeface="Lato" panose="020F0502020204030203" pitchFamily="34" charset="0"/>
              <a:ea typeface="Lato" panose="020F0502020204030203" pitchFamily="34" charset="0"/>
              <a:cs typeface="Lato" panose="020F0502020204030203" pitchFamily="34" charset="0"/>
            </a:endParaRPr>
          </a:p>
        </p:txBody>
      </p:sp>
      <p:pic>
        <p:nvPicPr>
          <p:cNvPr id="5" name="Picture 4">
            <a:extLst>
              <a:ext uri="{FF2B5EF4-FFF2-40B4-BE49-F238E27FC236}">
                <a16:creationId xmlns:a16="http://schemas.microsoft.com/office/drawing/2014/main" id="{24399002-1382-E637-2E47-19FB29AE187A}"/>
              </a:ext>
            </a:extLst>
          </p:cNvPr>
          <p:cNvPicPr>
            <a:picLocks noChangeAspect="1"/>
          </p:cNvPicPr>
          <p:nvPr/>
        </p:nvPicPr>
        <p:blipFill>
          <a:blip r:embed="rId2"/>
          <a:stretch>
            <a:fillRect/>
          </a:stretch>
        </p:blipFill>
        <p:spPr>
          <a:xfrm>
            <a:off x="5194792" y="2477444"/>
            <a:ext cx="3646841" cy="2771599"/>
          </a:xfrm>
          <a:prstGeom prst="rect">
            <a:avLst/>
          </a:prstGeom>
        </p:spPr>
      </p:pic>
      <p:pic>
        <p:nvPicPr>
          <p:cNvPr id="15" name="Graphic 14" descr="Harvey Balls 0% with solid fill">
            <a:extLst>
              <a:ext uri="{FF2B5EF4-FFF2-40B4-BE49-F238E27FC236}">
                <a16:creationId xmlns:a16="http://schemas.microsoft.com/office/drawing/2014/main" id="{51BB16F4-BC1A-551C-32BA-2864A8470195}"/>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237400" y="2620035"/>
            <a:ext cx="252000" cy="252000"/>
          </a:xfrm>
          <a:prstGeom prst="rect">
            <a:avLst/>
          </a:prstGeom>
        </p:spPr>
      </p:pic>
      <p:pic>
        <p:nvPicPr>
          <p:cNvPr id="16" name="Graphic 15" descr="Tea with solid fill">
            <a:extLst>
              <a:ext uri="{FF2B5EF4-FFF2-40B4-BE49-F238E27FC236}">
                <a16:creationId xmlns:a16="http://schemas.microsoft.com/office/drawing/2014/main" id="{5FADD5EE-23FD-693B-2A69-43860CAB88F3}"/>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220881" y="3892518"/>
            <a:ext cx="324000" cy="324000"/>
          </a:xfrm>
          <a:prstGeom prst="rect">
            <a:avLst/>
          </a:prstGeom>
        </p:spPr>
      </p:pic>
      <p:pic>
        <p:nvPicPr>
          <p:cNvPr id="17" name="Graphic 16" descr="Harvey Balls 25% with solid fill">
            <a:extLst>
              <a:ext uri="{FF2B5EF4-FFF2-40B4-BE49-F238E27FC236}">
                <a16:creationId xmlns:a16="http://schemas.microsoft.com/office/drawing/2014/main" id="{4D838F0C-7CDA-8017-2A7D-55A575C4FEE1}"/>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rcRect/>
          <a:stretch/>
        </p:blipFill>
        <p:spPr>
          <a:xfrm>
            <a:off x="237400" y="3290167"/>
            <a:ext cx="252000" cy="252000"/>
          </a:xfrm>
          <a:prstGeom prst="rect">
            <a:avLst/>
          </a:prstGeom>
        </p:spPr>
      </p:pic>
      <p:pic>
        <p:nvPicPr>
          <p:cNvPr id="18" name="Graphic 17" descr="Harvey Balls 100% with solid fill">
            <a:extLst>
              <a:ext uri="{FF2B5EF4-FFF2-40B4-BE49-F238E27FC236}">
                <a16:creationId xmlns:a16="http://schemas.microsoft.com/office/drawing/2014/main" id="{44A8B3B7-4007-933B-B49D-F3CBAC23DA3E}"/>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237400" y="5310792"/>
            <a:ext cx="252000" cy="252000"/>
          </a:xfrm>
          <a:prstGeom prst="rect">
            <a:avLst/>
          </a:prstGeom>
        </p:spPr>
      </p:pic>
      <p:pic>
        <p:nvPicPr>
          <p:cNvPr id="19" name="Graphic 18" descr="Harvey Balls 65% with solid fill">
            <a:extLst>
              <a:ext uri="{FF2B5EF4-FFF2-40B4-BE49-F238E27FC236}">
                <a16:creationId xmlns:a16="http://schemas.microsoft.com/office/drawing/2014/main" id="{7865EB0E-6116-F120-6BCA-C815F6D045E0}"/>
              </a:ext>
            </a:extLst>
          </p:cNvPr>
          <p:cNvPicPr>
            <a:picLocks noChangeAspect="1"/>
          </p:cNvPicPr>
          <p:nvPr/>
        </p:nvPicPr>
        <p:blipFill>
          <a:blip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p:blipFill>
        <p:spPr>
          <a:xfrm>
            <a:off x="237400" y="4293175"/>
            <a:ext cx="252000" cy="252000"/>
          </a:xfrm>
          <a:prstGeom prst="rect">
            <a:avLst/>
          </a:prstGeom>
        </p:spPr>
      </p:pic>
      <p:pic>
        <p:nvPicPr>
          <p:cNvPr id="20" name="Graphic 19" descr="Harvey Balls 75% with solid fill">
            <a:extLst>
              <a:ext uri="{FF2B5EF4-FFF2-40B4-BE49-F238E27FC236}">
                <a16:creationId xmlns:a16="http://schemas.microsoft.com/office/drawing/2014/main" id="{CC5BA380-077D-7D17-F9BF-7756D72DF145}"/>
              </a:ext>
            </a:extLst>
          </p:cNvPr>
          <p:cNvPicPr>
            <a:picLocks noChangeAspect="1"/>
          </p:cNvPicPr>
          <p:nvPr/>
        </p:nvPicPr>
        <p:blipFill>
          <a:blip r:embed="rId13">
            <a:extLst>
              <a:ext uri="{28A0092B-C50C-407E-A947-70E740481C1C}">
                <a14:useLocalDpi xmlns:a14="http://schemas.microsoft.com/office/drawing/2010/main" val="0"/>
              </a:ext>
              <a:ext uri="{96DAC541-7B7A-43D3-8B79-37D633B846F1}">
                <asvg:svgBlip xmlns:asvg="http://schemas.microsoft.com/office/drawing/2016/SVG/main" r:embed="rId14"/>
              </a:ext>
            </a:extLst>
          </a:blip>
          <a:stretch>
            <a:fillRect/>
          </a:stretch>
        </p:blipFill>
        <p:spPr>
          <a:xfrm>
            <a:off x="237400" y="4632380"/>
            <a:ext cx="252000" cy="252000"/>
          </a:xfrm>
          <a:prstGeom prst="rect">
            <a:avLst/>
          </a:prstGeom>
        </p:spPr>
      </p:pic>
      <p:pic>
        <p:nvPicPr>
          <p:cNvPr id="21" name="Graphic 20" descr="Harvey Balls 85% with solid fill">
            <a:extLst>
              <a:ext uri="{FF2B5EF4-FFF2-40B4-BE49-F238E27FC236}">
                <a16:creationId xmlns:a16="http://schemas.microsoft.com/office/drawing/2014/main" id="{94D114E5-7E59-1A16-9557-7F0BE265A148}"/>
              </a:ext>
            </a:extLst>
          </p:cNvPr>
          <p:cNvPicPr>
            <a:picLocks noChangeAspect="1"/>
          </p:cNvPicPr>
          <p:nvPr/>
        </p:nvPicPr>
        <p:blipFill>
          <a:blip r:embed="rId15">
            <a:extLst>
              <a:ext uri="{28A0092B-C50C-407E-A947-70E740481C1C}">
                <a14:useLocalDpi xmlns:a14="http://schemas.microsoft.com/office/drawing/2010/main" val="0"/>
              </a:ext>
              <a:ext uri="{96DAC541-7B7A-43D3-8B79-37D633B846F1}">
                <asvg:svgBlip xmlns:asvg="http://schemas.microsoft.com/office/drawing/2016/SVG/main" r:embed="rId16"/>
              </a:ext>
            </a:extLst>
          </a:blip>
          <a:stretch>
            <a:fillRect/>
          </a:stretch>
        </p:blipFill>
        <p:spPr>
          <a:xfrm>
            <a:off x="237400" y="4971585"/>
            <a:ext cx="252000" cy="252000"/>
          </a:xfrm>
          <a:prstGeom prst="rect">
            <a:avLst/>
          </a:prstGeom>
        </p:spPr>
      </p:pic>
      <p:pic>
        <p:nvPicPr>
          <p:cNvPr id="22" name="Graphic 21" descr="Harvey Balls 10% with solid fill">
            <a:extLst>
              <a:ext uri="{FF2B5EF4-FFF2-40B4-BE49-F238E27FC236}">
                <a16:creationId xmlns:a16="http://schemas.microsoft.com/office/drawing/2014/main" id="{FCB7369C-78CF-62C4-C9EF-2F5D59BD53BA}"/>
              </a:ext>
            </a:extLst>
          </p:cNvPr>
          <p:cNvPicPr>
            <a:picLocks noChangeAspect="1"/>
          </p:cNvPicPr>
          <p:nvPr/>
        </p:nvPicPr>
        <p:blipFill>
          <a:blip r:embed="rId17">
            <a:extLst>
              <a:ext uri="{96DAC541-7B7A-43D3-8B79-37D633B846F1}">
                <asvg:svgBlip xmlns:asvg="http://schemas.microsoft.com/office/drawing/2016/SVG/main" r:embed="rId18"/>
              </a:ext>
            </a:extLst>
          </a:blip>
          <a:stretch>
            <a:fillRect/>
          </a:stretch>
        </p:blipFill>
        <p:spPr>
          <a:xfrm>
            <a:off x="235556" y="2957141"/>
            <a:ext cx="252000" cy="252000"/>
          </a:xfrm>
          <a:prstGeom prst="rect">
            <a:avLst/>
          </a:prstGeom>
        </p:spPr>
      </p:pic>
      <p:pic>
        <p:nvPicPr>
          <p:cNvPr id="23" name="Graphic 22" descr="Harvey Balls 45% with solid fill">
            <a:extLst>
              <a:ext uri="{FF2B5EF4-FFF2-40B4-BE49-F238E27FC236}">
                <a16:creationId xmlns:a16="http://schemas.microsoft.com/office/drawing/2014/main" id="{4D0E8A08-EC19-CD44-DB4E-3B2A7A660FCC}"/>
              </a:ext>
            </a:extLst>
          </p:cNvPr>
          <p:cNvPicPr>
            <a:picLocks noChangeAspect="1"/>
          </p:cNvPicPr>
          <p:nvPr/>
        </p:nvPicPr>
        <p:blipFill>
          <a:blip r:embed="rId19">
            <a:extLst>
              <a:ext uri="{96DAC541-7B7A-43D3-8B79-37D633B846F1}">
                <asvg:svgBlip xmlns:asvg="http://schemas.microsoft.com/office/drawing/2016/SVG/main" r:embed="rId20"/>
              </a:ext>
            </a:extLst>
          </a:blip>
          <a:stretch>
            <a:fillRect/>
          </a:stretch>
        </p:blipFill>
        <p:spPr>
          <a:xfrm>
            <a:off x="237400" y="3622316"/>
            <a:ext cx="252000" cy="252000"/>
          </a:xfrm>
          <a:prstGeom prst="rect">
            <a:avLst/>
          </a:prstGeom>
        </p:spPr>
      </p:pic>
    </p:spTree>
    <p:extLst>
      <p:ext uri="{BB962C8B-B14F-4D97-AF65-F5344CB8AC3E}">
        <p14:creationId xmlns:p14="http://schemas.microsoft.com/office/powerpoint/2010/main" val="291262752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1">
            <a:extLst>
              <a:ext uri="{FF2B5EF4-FFF2-40B4-BE49-F238E27FC236}">
                <a16:creationId xmlns:a16="http://schemas.microsoft.com/office/drawing/2014/main" id="{995AA999-05BF-519B-D056-5F65C3AF6705}"/>
              </a:ext>
            </a:extLst>
          </p:cNvPr>
          <p:cNvSpPr>
            <a:spLocks noGrp="1"/>
          </p:cNvSpPr>
          <p:nvPr>
            <p:ph type="body" sz="quarter" idx="13"/>
          </p:nvPr>
        </p:nvSpPr>
        <p:spPr/>
        <p:txBody>
          <a:bodyPr/>
          <a:lstStyle/>
          <a:p>
            <a:r>
              <a:rPr lang="en-GB" sz="3000" b="1"/>
              <a:t>Parent Workshop: Help your Child Love Maths! </a:t>
            </a:r>
          </a:p>
        </p:txBody>
      </p:sp>
      <p:sp>
        <p:nvSpPr>
          <p:cNvPr id="3" name="Text Placeholder 2">
            <a:extLst>
              <a:ext uri="{FF2B5EF4-FFF2-40B4-BE49-F238E27FC236}">
                <a16:creationId xmlns:a16="http://schemas.microsoft.com/office/drawing/2014/main" id="{5419B2BD-34D7-E18C-D3D6-7C36E070C45B}"/>
              </a:ext>
            </a:extLst>
          </p:cNvPr>
          <p:cNvSpPr>
            <a:spLocks noGrp="1"/>
          </p:cNvSpPr>
          <p:nvPr>
            <p:ph type="body" sz="quarter" idx="10"/>
          </p:nvPr>
        </p:nvSpPr>
        <p:spPr>
          <a:xfrm>
            <a:off x="1212722" y="2497246"/>
            <a:ext cx="3911496" cy="3948871"/>
          </a:xfrm>
        </p:spPr>
        <p:txBody>
          <a:bodyPr lIns="91440" tIns="45720" rIns="91440" bIns="45720" anchor="t"/>
          <a:lstStyle/>
          <a:p>
            <a:r>
              <a:rPr lang="en-GB" sz="2000">
                <a:latin typeface="Lato"/>
                <a:ea typeface="Lato"/>
                <a:cs typeface="Rubik Medium"/>
              </a:rPr>
              <a:t>Workshop resources:</a:t>
            </a:r>
          </a:p>
          <a:p>
            <a:endParaRPr lang="en-GB" sz="2400">
              <a:ea typeface="Lato"/>
            </a:endParaRPr>
          </a:p>
          <a:p>
            <a:pPr marL="285750" indent="-285750">
              <a:buFont typeface="Arial" panose="020B0604020202020204" pitchFamily="34" charset="0"/>
              <a:buChar char="•"/>
            </a:pPr>
            <a:r>
              <a:rPr lang="en-GB" sz="2000" b="0">
                <a:latin typeface="Lato"/>
                <a:ea typeface="Lato"/>
                <a:cs typeface="Rubik Medium"/>
              </a:rPr>
              <a:t>Slide deck  </a:t>
            </a:r>
          </a:p>
          <a:p>
            <a:pPr marL="285750" indent="-285750">
              <a:buFont typeface="Arial" panose="020B0604020202020204" pitchFamily="34" charset="0"/>
              <a:buChar char="•"/>
            </a:pPr>
            <a:r>
              <a:rPr lang="en-GB" sz="2000" b="0">
                <a:latin typeface="Lato"/>
                <a:ea typeface="Lato"/>
                <a:cs typeface="Rubik Medium"/>
              </a:rPr>
              <a:t>Workshop plan</a:t>
            </a:r>
          </a:p>
          <a:p>
            <a:pPr marL="285750" indent="-285750">
              <a:buFont typeface="Arial" panose="020B0604020202020204" pitchFamily="34" charset="0"/>
              <a:buChar char="•"/>
            </a:pPr>
            <a:r>
              <a:rPr lang="en-GB" sz="2000" b="0">
                <a:latin typeface="Lato"/>
                <a:ea typeface="Lato"/>
                <a:cs typeface="Rubik Medium"/>
              </a:rPr>
              <a:t>Videos</a:t>
            </a:r>
          </a:p>
          <a:p>
            <a:pPr marL="285750" indent="-285750">
              <a:buFont typeface="Arial" panose="020B0604020202020204" pitchFamily="34" charset="0"/>
              <a:buChar char="•"/>
            </a:pPr>
            <a:r>
              <a:rPr lang="en-GB" sz="2000" b="0">
                <a:latin typeface="Lato"/>
                <a:ea typeface="Lato"/>
                <a:cs typeface="Rubik Medium"/>
              </a:rPr>
              <a:t>Poster</a:t>
            </a:r>
          </a:p>
          <a:p>
            <a:pPr marL="285750" indent="-285750">
              <a:buFont typeface="Arial" panose="020B0604020202020204" pitchFamily="34" charset="0"/>
              <a:buChar char="•"/>
            </a:pPr>
            <a:r>
              <a:rPr lang="en-GB" sz="2000" b="0">
                <a:latin typeface="Lato"/>
                <a:ea typeface="Lato"/>
                <a:cs typeface="Rubik Medium"/>
              </a:rPr>
              <a:t>Letter home/newsletter article</a:t>
            </a:r>
          </a:p>
          <a:p>
            <a:pPr marL="285750" indent="-285750">
              <a:buFont typeface="Arial" panose="020B0604020202020204" pitchFamily="34" charset="0"/>
              <a:buChar char="•"/>
            </a:pPr>
            <a:r>
              <a:rPr lang="en-GB" sz="2000" b="0">
                <a:latin typeface="Lato"/>
                <a:ea typeface="Lato"/>
                <a:cs typeface="Rubik Medium"/>
              </a:rPr>
              <a:t>Tips for running the workshop</a:t>
            </a:r>
          </a:p>
        </p:txBody>
      </p:sp>
      <p:pic>
        <p:nvPicPr>
          <p:cNvPr id="17" name="Picture 16">
            <a:extLst>
              <a:ext uri="{FF2B5EF4-FFF2-40B4-BE49-F238E27FC236}">
                <a16:creationId xmlns:a16="http://schemas.microsoft.com/office/drawing/2014/main" id="{E6DFE8B1-9811-158B-84F4-5190575C1E10}"/>
              </a:ext>
            </a:extLst>
          </p:cNvPr>
          <p:cNvPicPr>
            <a:picLocks noChangeAspect="1"/>
          </p:cNvPicPr>
          <p:nvPr/>
        </p:nvPicPr>
        <p:blipFill>
          <a:blip r:embed="rId2"/>
          <a:stretch>
            <a:fillRect/>
          </a:stretch>
        </p:blipFill>
        <p:spPr>
          <a:xfrm>
            <a:off x="4777505" y="1882034"/>
            <a:ext cx="2029108" cy="2943541"/>
          </a:xfrm>
          <a:prstGeom prst="rect">
            <a:avLst/>
          </a:prstGeom>
        </p:spPr>
      </p:pic>
      <p:pic>
        <p:nvPicPr>
          <p:cNvPr id="13" name="Picture 12" descr="A purple and white poster with text&#10;&#10;AI-generated content may be incorrect.">
            <a:extLst>
              <a:ext uri="{FF2B5EF4-FFF2-40B4-BE49-F238E27FC236}">
                <a16:creationId xmlns:a16="http://schemas.microsoft.com/office/drawing/2014/main" id="{EEFE3111-B610-2A00-7274-15B16A902F1E}"/>
              </a:ext>
            </a:extLst>
          </p:cNvPr>
          <p:cNvPicPr>
            <a:picLocks noChangeAspect="1"/>
          </p:cNvPicPr>
          <p:nvPr/>
        </p:nvPicPr>
        <p:blipFill>
          <a:blip r:embed="rId3"/>
          <a:stretch>
            <a:fillRect/>
          </a:stretch>
        </p:blipFill>
        <p:spPr>
          <a:xfrm>
            <a:off x="6978769" y="3699359"/>
            <a:ext cx="2046496" cy="2943541"/>
          </a:xfrm>
          <a:prstGeom prst="rect">
            <a:avLst/>
          </a:prstGeom>
        </p:spPr>
      </p:pic>
      <p:pic>
        <p:nvPicPr>
          <p:cNvPr id="15" name="Graphic 14" descr="Harvey Balls 0% with solid fill">
            <a:extLst>
              <a:ext uri="{FF2B5EF4-FFF2-40B4-BE49-F238E27FC236}">
                <a16:creationId xmlns:a16="http://schemas.microsoft.com/office/drawing/2014/main" id="{60CEFE75-350D-5C21-C167-5CEB8556891E}"/>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237400" y="2620035"/>
            <a:ext cx="252000" cy="252000"/>
          </a:xfrm>
          <a:prstGeom prst="rect">
            <a:avLst/>
          </a:prstGeom>
        </p:spPr>
      </p:pic>
      <p:pic>
        <p:nvPicPr>
          <p:cNvPr id="16" name="Graphic 15" descr="Tea with solid fill">
            <a:extLst>
              <a:ext uri="{FF2B5EF4-FFF2-40B4-BE49-F238E27FC236}">
                <a16:creationId xmlns:a16="http://schemas.microsoft.com/office/drawing/2014/main" id="{1F7F00AB-A041-931D-FEA8-AAE0CC68B407}"/>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220881" y="3892518"/>
            <a:ext cx="324000" cy="324000"/>
          </a:xfrm>
          <a:prstGeom prst="rect">
            <a:avLst/>
          </a:prstGeom>
        </p:spPr>
      </p:pic>
      <p:pic>
        <p:nvPicPr>
          <p:cNvPr id="18" name="Graphic 17" descr="Harvey Balls 25% with solid fill">
            <a:extLst>
              <a:ext uri="{FF2B5EF4-FFF2-40B4-BE49-F238E27FC236}">
                <a16:creationId xmlns:a16="http://schemas.microsoft.com/office/drawing/2014/main" id="{AA940A78-620C-BD64-F473-02841C0377BD}"/>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rcRect/>
          <a:stretch/>
        </p:blipFill>
        <p:spPr>
          <a:xfrm>
            <a:off x="237400" y="3290167"/>
            <a:ext cx="252000" cy="252000"/>
          </a:xfrm>
          <a:prstGeom prst="rect">
            <a:avLst/>
          </a:prstGeom>
        </p:spPr>
      </p:pic>
      <p:pic>
        <p:nvPicPr>
          <p:cNvPr id="19" name="Graphic 18" descr="Harvey Balls 100% with solid fill">
            <a:extLst>
              <a:ext uri="{FF2B5EF4-FFF2-40B4-BE49-F238E27FC236}">
                <a16:creationId xmlns:a16="http://schemas.microsoft.com/office/drawing/2014/main" id="{9BEFF34D-5DA3-E21B-3CC1-E2D27D3A70BB}"/>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a:off x="237400" y="5310792"/>
            <a:ext cx="252000" cy="252000"/>
          </a:xfrm>
          <a:prstGeom prst="rect">
            <a:avLst/>
          </a:prstGeom>
        </p:spPr>
      </p:pic>
      <p:pic>
        <p:nvPicPr>
          <p:cNvPr id="20" name="Graphic 19" descr="Harvey Balls 65% with solid fill">
            <a:extLst>
              <a:ext uri="{FF2B5EF4-FFF2-40B4-BE49-F238E27FC236}">
                <a16:creationId xmlns:a16="http://schemas.microsoft.com/office/drawing/2014/main" id="{9651A22B-E0BF-5A19-140E-3836EE117492}"/>
              </a:ext>
            </a:extLst>
          </p:cNvPr>
          <p:cNvPicPr>
            <a:picLocks noChangeAspect="1"/>
          </p:cNvPicPr>
          <p:nvPr/>
        </p:nvPicPr>
        <p:blipFill>
          <a:blip r:embed="rId12">
            <a:extLst>
              <a:ext uri="{28A0092B-C50C-407E-A947-70E740481C1C}">
                <a14:useLocalDpi xmlns:a14="http://schemas.microsoft.com/office/drawing/2010/main" val="0"/>
              </a:ext>
              <a:ext uri="{96DAC541-7B7A-43D3-8B79-37D633B846F1}">
                <asvg:svgBlip xmlns:asvg="http://schemas.microsoft.com/office/drawing/2016/SVG/main" r:embed="rId13"/>
              </a:ext>
            </a:extLst>
          </a:blip>
          <a:stretch>
            <a:fillRect/>
          </a:stretch>
        </p:blipFill>
        <p:spPr>
          <a:xfrm>
            <a:off x="237400" y="4293175"/>
            <a:ext cx="252000" cy="252000"/>
          </a:xfrm>
          <a:prstGeom prst="rect">
            <a:avLst/>
          </a:prstGeom>
        </p:spPr>
      </p:pic>
      <p:pic>
        <p:nvPicPr>
          <p:cNvPr id="21" name="Graphic 20" descr="Harvey Balls 75% with solid fill">
            <a:extLst>
              <a:ext uri="{FF2B5EF4-FFF2-40B4-BE49-F238E27FC236}">
                <a16:creationId xmlns:a16="http://schemas.microsoft.com/office/drawing/2014/main" id="{25A3DE51-0A4D-251E-1835-91D769E91E54}"/>
              </a:ext>
            </a:extLst>
          </p:cNvPr>
          <p:cNvPicPr>
            <a:picLocks noChangeAspect="1"/>
          </p:cNvPicPr>
          <p:nvPr/>
        </p:nvPicPr>
        <p:blipFill>
          <a:blip r:embed="rId14">
            <a:extLst>
              <a:ext uri="{28A0092B-C50C-407E-A947-70E740481C1C}">
                <a14:useLocalDpi xmlns:a14="http://schemas.microsoft.com/office/drawing/2010/main" val="0"/>
              </a:ext>
              <a:ext uri="{96DAC541-7B7A-43D3-8B79-37D633B846F1}">
                <asvg:svgBlip xmlns:asvg="http://schemas.microsoft.com/office/drawing/2016/SVG/main" r:embed="rId15"/>
              </a:ext>
            </a:extLst>
          </a:blip>
          <a:stretch>
            <a:fillRect/>
          </a:stretch>
        </p:blipFill>
        <p:spPr>
          <a:xfrm>
            <a:off x="237400" y="4632380"/>
            <a:ext cx="252000" cy="252000"/>
          </a:xfrm>
          <a:prstGeom prst="rect">
            <a:avLst/>
          </a:prstGeom>
        </p:spPr>
      </p:pic>
      <p:pic>
        <p:nvPicPr>
          <p:cNvPr id="22" name="Graphic 21" descr="Harvey Balls 85% with solid fill">
            <a:extLst>
              <a:ext uri="{FF2B5EF4-FFF2-40B4-BE49-F238E27FC236}">
                <a16:creationId xmlns:a16="http://schemas.microsoft.com/office/drawing/2014/main" id="{A294330B-367A-73D2-5AC2-13ABD22F7F38}"/>
              </a:ext>
            </a:extLst>
          </p:cNvPr>
          <p:cNvPicPr>
            <a:picLocks noChangeAspect="1"/>
          </p:cNvPicPr>
          <p:nvPr/>
        </p:nvPicPr>
        <p:blipFill>
          <a:blip r:embed="rId16">
            <a:extLst>
              <a:ext uri="{28A0092B-C50C-407E-A947-70E740481C1C}">
                <a14:useLocalDpi xmlns:a14="http://schemas.microsoft.com/office/drawing/2010/main" val="0"/>
              </a:ext>
              <a:ext uri="{96DAC541-7B7A-43D3-8B79-37D633B846F1}">
                <asvg:svgBlip xmlns:asvg="http://schemas.microsoft.com/office/drawing/2016/SVG/main" r:embed="rId17"/>
              </a:ext>
            </a:extLst>
          </a:blip>
          <a:stretch>
            <a:fillRect/>
          </a:stretch>
        </p:blipFill>
        <p:spPr>
          <a:xfrm>
            <a:off x="237400" y="4971585"/>
            <a:ext cx="252000" cy="252000"/>
          </a:xfrm>
          <a:prstGeom prst="rect">
            <a:avLst/>
          </a:prstGeom>
        </p:spPr>
      </p:pic>
      <p:pic>
        <p:nvPicPr>
          <p:cNvPr id="23" name="Graphic 22" descr="Harvey Balls 10% with solid fill">
            <a:extLst>
              <a:ext uri="{FF2B5EF4-FFF2-40B4-BE49-F238E27FC236}">
                <a16:creationId xmlns:a16="http://schemas.microsoft.com/office/drawing/2014/main" id="{A7DEBD2A-D602-8201-6434-5EA955CF008C}"/>
              </a:ext>
            </a:extLst>
          </p:cNvPr>
          <p:cNvPicPr>
            <a:picLocks noChangeAspect="1"/>
          </p:cNvPicPr>
          <p:nvPr/>
        </p:nvPicPr>
        <p:blipFill>
          <a:blip r:embed="rId18">
            <a:extLst>
              <a:ext uri="{96DAC541-7B7A-43D3-8B79-37D633B846F1}">
                <asvg:svgBlip xmlns:asvg="http://schemas.microsoft.com/office/drawing/2016/SVG/main" r:embed="rId19"/>
              </a:ext>
            </a:extLst>
          </a:blip>
          <a:stretch>
            <a:fillRect/>
          </a:stretch>
        </p:blipFill>
        <p:spPr>
          <a:xfrm>
            <a:off x="235556" y="2957141"/>
            <a:ext cx="252000" cy="252000"/>
          </a:xfrm>
          <a:prstGeom prst="rect">
            <a:avLst/>
          </a:prstGeom>
        </p:spPr>
      </p:pic>
      <p:pic>
        <p:nvPicPr>
          <p:cNvPr id="25" name="Graphic 24" descr="Harvey Balls 45% with solid fill">
            <a:extLst>
              <a:ext uri="{FF2B5EF4-FFF2-40B4-BE49-F238E27FC236}">
                <a16:creationId xmlns:a16="http://schemas.microsoft.com/office/drawing/2014/main" id="{2662CEA0-ADE7-7A81-AFEE-78C75A669EF1}"/>
              </a:ext>
            </a:extLst>
          </p:cNvPr>
          <p:cNvPicPr>
            <a:picLocks noChangeAspect="1"/>
          </p:cNvPicPr>
          <p:nvPr/>
        </p:nvPicPr>
        <p:blipFill>
          <a:blip r:embed="rId20">
            <a:extLst>
              <a:ext uri="{96DAC541-7B7A-43D3-8B79-37D633B846F1}">
                <asvg:svgBlip xmlns:asvg="http://schemas.microsoft.com/office/drawing/2016/SVG/main" r:embed="rId21"/>
              </a:ext>
            </a:extLst>
          </a:blip>
          <a:stretch>
            <a:fillRect/>
          </a:stretch>
        </p:blipFill>
        <p:spPr>
          <a:xfrm>
            <a:off x="237400" y="3622316"/>
            <a:ext cx="252000" cy="252000"/>
          </a:xfrm>
          <a:prstGeom prst="rect">
            <a:avLst/>
          </a:prstGeom>
        </p:spPr>
      </p:pic>
    </p:spTree>
    <p:extLst>
      <p:ext uri="{BB962C8B-B14F-4D97-AF65-F5344CB8AC3E}">
        <p14:creationId xmlns:p14="http://schemas.microsoft.com/office/powerpoint/2010/main" val="388036960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CC931F61-E2E3-B9EE-8865-F346F3C5036A}"/>
              </a:ext>
            </a:extLst>
          </p:cNvPr>
          <p:cNvSpPr>
            <a:spLocks noGrp="1"/>
          </p:cNvSpPr>
          <p:nvPr>
            <p:ph type="body" sz="quarter" idx="13"/>
          </p:nvPr>
        </p:nvSpPr>
        <p:spPr/>
        <p:txBody>
          <a:bodyPr lIns="91440" tIns="45720" rIns="91440" bIns="45720" anchor="t"/>
          <a:lstStyle/>
          <a:p>
            <a:r>
              <a:rPr lang="en-GB" sz="3000" b="1">
                <a:cs typeface="Rubik Medium"/>
              </a:rPr>
              <a:t>Parent Workshop: Help your Child Love Maths! </a:t>
            </a:r>
            <a:endParaRPr lang="en-US">
              <a:cs typeface="Rubik Medium"/>
            </a:endParaRPr>
          </a:p>
        </p:txBody>
      </p:sp>
      <p:sp>
        <p:nvSpPr>
          <p:cNvPr id="3" name="Text Placeholder 2">
            <a:extLst>
              <a:ext uri="{FF2B5EF4-FFF2-40B4-BE49-F238E27FC236}">
                <a16:creationId xmlns:a16="http://schemas.microsoft.com/office/drawing/2014/main" id="{966CE8B5-6A82-8DA4-CAB5-63F8EFB8B639}"/>
              </a:ext>
            </a:extLst>
          </p:cNvPr>
          <p:cNvSpPr>
            <a:spLocks noGrp="1"/>
          </p:cNvSpPr>
          <p:nvPr>
            <p:ph type="body" sz="quarter" idx="10"/>
          </p:nvPr>
        </p:nvSpPr>
        <p:spPr>
          <a:xfrm>
            <a:off x="855786" y="2047048"/>
            <a:ext cx="7376447" cy="4584662"/>
          </a:xfrm>
        </p:spPr>
        <p:txBody>
          <a:bodyPr lIns="91440" tIns="45720" rIns="91440" bIns="45720" anchor="t"/>
          <a:lstStyle/>
          <a:p>
            <a:r>
              <a:rPr lang="en-GB" sz="1600">
                <a:latin typeface="Lato"/>
                <a:ea typeface="Lato"/>
                <a:cs typeface="Rubik Medium"/>
              </a:rPr>
              <a:t>Encouraging parents to attend</a:t>
            </a:r>
            <a:br>
              <a:rPr lang="en-GB" sz="1800">
                <a:latin typeface="Lato"/>
                <a:ea typeface="Lato"/>
                <a:cs typeface="Rubik Medium"/>
              </a:rPr>
            </a:br>
            <a:endParaRPr lang="en-GB" sz="1800">
              <a:latin typeface="Lato"/>
              <a:ea typeface="Lato"/>
              <a:cs typeface="Rubik Medium"/>
            </a:endParaRPr>
          </a:p>
          <a:p>
            <a:pPr marL="285750" indent="-285750">
              <a:buFont typeface="Arial"/>
              <a:buChar char="•"/>
            </a:pPr>
            <a:r>
              <a:rPr lang="en-GB" sz="1600" b="0">
                <a:latin typeface="Lato"/>
                <a:ea typeface="Lato"/>
                <a:cs typeface="Lato"/>
              </a:rPr>
              <a:t>Arrange it just after morning drop off, alongside other events being attended already, or the opportunity to see pupils</a:t>
            </a:r>
            <a:endParaRPr lang="en-GB" sz="1600" b="1">
              <a:latin typeface="Lato"/>
              <a:ea typeface="Lato"/>
              <a:cs typeface="Lato"/>
            </a:endParaRPr>
          </a:p>
          <a:p>
            <a:pPr marL="285750" indent="-285750">
              <a:buFont typeface="Arial"/>
              <a:buChar char="•"/>
            </a:pPr>
            <a:r>
              <a:rPr lang="en-GB" sz="1600" b="0">
                <a:latin typeface="Lato"/>
                <a:ea typeface="Lato"/>
                <a:cs typeface="Lato"/>
              </a:rPr>
              <a:t>Offer refreshments and/or childcare</a:t>
            </a:r>
            <a:endParaRPr lang="en-GB" sz="1600">
              <a:latin typeface="Lato"/>
              <a:ea typeface="Lato"/>
            </a:endParaRPr>
          </a:p>
          <a:p>
            <a:pPr marL="285750" indent="-285750">
              <a:buFont typeface="Arial"/>
              <a:buChar char="•"/>
            </a:pPr>
            <a:r>
              <a:rPr lang="en-GB" sz="1600" b="0">
                <a:latin typeface="Lato"/>
                <a:ea typeface="Lato"/>
                <a:cs typeface="Lato"/>
              </a:rPr>
              <a:t>Child-written invitations</a:t>
            </a:r>
            <a:endParaRPr lang="en-GB" sz="1600">
              <a:latin typeface="Lato"/>
              <a:ea typeface="Lato"/>
            </a:endParaRPr>
          </a:p>
          <a:p>
            <a:pPr marL="285750" indent="-285750">
              <a:buFont typeface="Arial"/>
              <a:buChar char="•"/>
            </a:pPr>
            <a:r>
              <a:rPr lang="en-GB" sz="1600" b="0">
                <a:latin typeface="Lato"/>
                <a:ea typeface="Lato"/>
                <a:cs typeface="Lato"/>
              </a:rPr>
              <a:t>Ensure parents/carers understand that there is no actual maths involved</a:t>
            </a:r>
            <a:endParaRPr lang="en-GB" sz="1600">
              <a:latin typeface="Lato"/>
              <a:ea typeface="Lato"/>
            </a:endParaRPr>
          </a:p>
          <a:p>
            <a:pPr marL="285750" indent="-285750">
              <a:buFont typeface="Arial"/>
              <a:buChar char="•"/>
            </a:pPr>
            <a:r>
              <a:rPr lang="en-GB" sz="1600" b="0">
                <a:latin typeface="Lato"/>
                <a:ea typeface="Lato"/>
                <a:cs typeface="Lato"/>
              </a:rPr>
              <a:t>Prize draws and raffles for those attending</a:t>
            </a:r>
          </a:p>
          <a:p>
            <a:pPr marL="285750" indent="-285750">
              <a:buFont typeface="Arial"/>
              <a:buChar char="•"/>
            </a:pPr>
            <a:r>
              <a:rPr lang="en-GB" sz="1600" b="0">
                <a:latin typeface="Lato"/>
                <a:ea typeface="Lato"/>
                <a:cs typeface="Lato"/>
              </a:rPr>
              <a:t>Make sure all staff, including SLT, are aware of the workshop and can promote it all families.</a:t>
            </a:r>
          </a:p>
          <a:p>
            <a:pPr marL="285750" indent="-285750">
              <a:buFont typeface="Arial"/>
              <a:buChar char="•"/>
            </a:pPr>
            <a:endParaRPr lang="en-GB" sz="1600" b="0">
              <a:latin typeface="Lato"/>
              <a:ea typeface="Lato"/>
              <a:cs typeface="Lato"/>
            </a:endParaRPr>
          </a:p>
          <a:p>
            <a:r>
              <a:rPr lang="en-GB" sz="1600" i="1">
                <a:latin typeface="Lato"/>
                <a:ea typeface="Lato"/>
                <a:cs typeface="Lato"/>
              </a:rPr>
              <a:t>Why parents don’t attend</a:t>
            </a:r>
          </a:p>
          <a:p>
            <a:pPr marL="285750" indent="-285750">
              <a:buFont typeface="Arial" panose="020B0604020202020204" pitchFamily="34" charset="0"/>
              <a:buChar char="•"/>
            </a:pPr>
            <a:r>
              <a:rPr lang="en-GB" sz="1600" b="0" i="1">
                <a:latin typeface="Lato"/>
                <a:ea typeface="Lato"/>
                <a:cs typeface="Lato"/>
              </a:rPr>
              <a:t>Not aware of it happening</a:t>
            </a:r>
          </a:p>
          <a:p>
            <a:pPr marL="285750" indent="-285750">
              <a:buFont typeface="Arial" panose="020B0604020202020204" pitchFamily="34" charset="0"/>
              <a:buChar char="•"/>
            </a:pPr>
            <a:r>
              <a:rPr lang="en-GB" sz="1600" b="0" i="1">
                <a:latin typeface="Lato"/>
                <a:ea typeface="Lato"/>
                <a:cs typeface="Lato"/>
              </a:rPr>
              <a:t>Work/timings</a:t>
            </a:r>
          </a:p>
          <a:p>
            <a:pPr marL="285750" indent="-285750">
              <a:buFont typeface="Arial" panose="020B0604020202020204" pitchFamily="34" charset="0"/>
              <a:buChar char="•"/>
            </a:pPr>
            <a:r>
              <a:rPr lang="en-GB" sz="1600" b="0" i="1">
                <a:latin typeface="Lato"/>
                <a:ea typeface="Lato"/>
              </a:rPr>
              <a:t>Work at another school</a:t>
            </a:r>
          </a:p>
        </p:txBody>
      </p:sp>
      <p:pic>
        <p:nvPicPr>
          <p:cNvPr id="4" name="Picture 3" descr="A white paper with black text&#10;&#10;AI-generated content may be incorrect.">
            <a:extLst>
              <a:ext uri="{FF2B5EF4-FFF2-40B4-BE49-F238E27FC236}">
                <a16:creationId xmlns:a16="http://schemas.microsoft.com/office/drawing/2014/main" id="{282935AB-D114-4845-4A1B-482F68492F80}"/>
              </a:ext>
            </a:extLst>
          </p:cNvPr>
          <p:cNvPicPr>
            <a:picLocks noChangeAspect="1"/>
          </p:cNvPicPr>
          <p:nvPr/>
        </p:nvPicPr>
        <p:blipFill>
          <a:blip r:embed="rId2"/>
          <a:srcRect t="-1015" b="37817"/>
          <a:stretch>
            <a:fillRect/>
          </a:stretch>
        </p:blipFill>
        <p:spPr>
          <a:xfrm>
            <a:off x="6741683" y="4796636"/>
            <a:ext cx="2232084" cy="1884042"/>
          </a:xfrm>
          <a:custGeom>
            <a:avLst/>
            <a:gdLst>
              <a:gd name="connsiteX0" fmla="*/ 0 w 2232084"/>
              <a:gd name="connsiteY0" fmla="*/ 0 h 1884042"/>
              <a:gd name="connsiteX1" fmla="*/ 602663 w 2232084"/>
              <a:gd name="connsiteY1" fmla="*/ 0 h 1884042"/>
              <a:gd name="connsiteX2" fmla="*/ 1205325 w 2232084"/>
              <a:gd name="connsiteY2" fmla="*/ 0 h 1884042"/>
              <a:gd name="connsiteX3" fmla="*/ 1741026 w 2232084"/>
              <a:gd name="connsiteY3" fmla="*/ 0 h 1884042"/>
              <a:gd name="connsiteX4" fmla="*/ 2232084 w 2232084"/>
              <a:gd name="connsiteY4" fmla="*/ 0 h 1884042"/>
              <a:gd name="connsiteX5" fmla="*/ 2232084 w 2232084"/>
              <a:gd name="connsiteY5" fmla="*/ 590333 h 1884042"/>
              <a:gd name="connsiteX6" fmla="*/ 2232084 w 2232084"/>
              <a:gd name="connsiteY6" fmla="*/ 1161826 h 1884042"/>
              <a:gd name="connsiteX7" fmla="*/ 2232084 w 2232084"/>
              <a:gd name="connsiteY7" fmla="*/ 1884042 h 1884042"/>
              <a:gd name="connsiteX8" fmla="*/ 1674063 w 2232084"/>
              <a:gd name="connsiteY8" fmla="*/ 1884042 h 1884042"/>
              <a:gd name="connsiteX9" fmla="*/ 1116042 w 2232084"/>
              <a:gd name="connsiteY9" fmla="*/ 1884042 h 1884042"/>
              <a:gd name="connsiteX10" fmla="*/ 602663 w 2232084"/>
              <a:gd name="connsiteY10" fmla="*/ 1884042 h 1884042"/>
              <a:gd name="connsiteX11" fmla="*/ 0 w 2232084"/>
              <a:gd name="connsiteY11" fmla="*/ 1884042 h 1884042"/>
              <a:gd name="connsiteX12" fmla="*/ 0 w 2232084"/>
              <a:gd name="connsiteY12" fmla="*/ 1293709 h 1884042"/>
              <a:gd name="connsiteX13" fmla="*/ 0 w 2232084"/>
              <a:gd name="connsiteY13" fmla="*/ 646854 h 1884042"/>
              <a:gd name="connsiteX14" fmla="*/ 0 w 2232084"/>
              <a:gd name="connsiteY14" fmla="*/ 0 h 18840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232084" h="1884042" fill="none" extrusionOk="0">
                <a:moveTo>
                  <a:pt x="0" y="0"/>
                </a:moveTo>
                <a:cubicBezTo>
                  <a:pt x="142913" y="4839"/>
                  <a:pt x="350021" y="18607"/>
                  <a:pt x="602663" y="0"/>
                </a:cubicBezTo>
                <a:cubicBezTo>
                  <a:pt x="855305" y="-18607"/>
                  <a:pt x="927546" y="-18322"/>
                  <a:pt x="1205325" y="0"/>
                </a:cubicBezTo>
                <a:cubicBezTo>
                  <a:pt x="1483104" y="18322"/>
                  <a:pt x="1568558" y="-13228"/>
                  <a:pt x="1741026" y="0"/>
                </a:cubicBezTo>
                <a:cubicBezTo>
                  <a:pt x="1913494" y="13228"/>
                  <a:pt x="1993348" y="-367"/>
                  <a:pt x="2232084" y="0"/>
                </a:cubicBezTo>
                <a:cubicBezTo>
                  <a:pt x="2259733" y="272843"/>
                  <a:pt x="2235426" y="385924"/>
                  <a:pt x="2232084" y="590333"/>
                </a:cubicBezTo>
                <a:cubicBezTo>
                  <a:pt x="2228742" y="794742"/>
                  <a:pt x="2209167" y="955593"/>
                  <a:pt x="2232084" y="1161826"/>
                </a:cubicBezTo>
                <a:cubicBezTo>
                  <a:pt x="2255001" y="1368059"/>
                  <a:pt x="2224947" y="1618499"/>
                  <a:pt x="2232084" y="1884042"/>
                </a:cubicBezTo>
                <a:cubicBezTo>
                  <a:pt x="2035418" y="1889323"/>
                  <a:pt x="1860145" y="1894619"/>
                  <a:pt x="1674063" y="1884042"/>
                </a:cubicBezTo>
                <a:cubicBezTo>
                  <a:pt x="1487981" y="1873465"/>
                  <a:pt x="1238498" y="1894877"/>
                  <a:pt x="1116042" y="1884042"/>
                </a:cubicBezTo>
                <a:cubicBezTo>
                  <a:pt x="993586" y="1873207"/>
                  <a:pt x="733972" y="1865176"/>
                  <a:pt x="602663" y="1884042"/>
                </a:cubicBezTo>
                <a:cubicBezTo>
                  <a:pt x="471354" y="1902908"/>
                  <a:pt x="272231" y="1858581"/>
                  <a:pt x="0" y="1884042"/>
                </a:cubicBezTo>
                <a:cubicBezTo>
                  <a:pt x="14227" y="1687429"/>
                  <a:pt x="-6149" y="1583575"/>
                  <a:pt x="0" y="1293709"/>
                </a:cubicBezTo>
                <a:cubicBezTo>
                  <a:pt x="6149" y="1003843"/>
                  <a:pt x="28024" y="836085"/>
                  <a:pt x="0" y="646854"/>
                </a:cubicBezTo>
                <a:cubicBezTo>
                  <a:pt x="-28024" y="457624"/>
                  <a:pt x="-23451" y="236036"/>
                  <a:pt x="0" y="0"/>
                </a:cubicBezTo>
                <a:close/>
              </a:path>
              <a:path w="2232084" h="1884042" stroke="0" extrusionOk="0">
                <a:moveTo>
                  <a:pt x="0" y="0"/>
                </a:moveTo>
                <a:cubicBezTo>
                  <a:pt x="244798" y="8141"/>
                  <a:pt x="307969" y="-16362"/>
                  <a:pt x="535700" y="0"/>
                </a:cubicBezTo>
                <a:cubicBezTo>
                  <a:pt x="763431" y="16362"/>
                  <a:pt x="920827" y="-12401"/>
                  <a:pt x="1049079" y="0"/>
                </a:cubicBezTo>
                <a:cubicBezTo>
                  <a:pt x="1177331" y="12401"/>
                  <a:pt x="1410064" y="15643"/>
                  <a:pt x="1562459" y="0"/>
                </a:cubicBezTo>
                <a:cubicBezTo>
                  <a:pt x="1714854" y="-15643"/>
                  <a:pt x="2051598" y="14101"/>
                  <a:pt x="2232084" y="0"/>
                </a:cubicBezTo>
                <a:cubicBezTo>
                  <a:pt x="2210045" y="207367"/>
                  <a:pt x="2222574" y="336616"/>
                  <a:pt x="2232084" y="571493"/>
                </a:cubicBezTo>
                <a:cubicBezTo>
                  <a:pt x="2241594" y="806370"/>
                  <a:pt x="2214352" y="989426"/>
                  <a:pt x="2232084" y="1180666"/>
                </a:cubicBezTo>
                <a:cubicBezTo>
                  <a:pt x="2249816" y="1371906"/>
                  <a:pt x="2210205" y="1618106"/>
                  <a:pt x="2232084" y="1884042"/>
                </a:cubicBezTo>
                <a:cubicBezTo>
                  <a:pt x="2022161" y="1878255"/>
                  <a:pt x="1972328" y="1877501"/>
                  <a:pt x="1741026" y="1884042"/>
                </a:cubicBezTo>
                <a:cubicBezTo>
                  <a:pt x="1509724" y="1890583"/>
                  <a:pt x="1457136" y="1862432"/>
                  <a:pt x="1227646" y="1884042"/>
                </a:cubicBezTo>
                <a:cubicBezTo>
                  <a:pt x="998156" y="1905652"/>
                  <a:pt x="951900" y="1903955"/>
                  <a:pt x="714267" y="1884042"/>
                </a:cubicBezTo>
                <a:cubicBezTo>
                  <a:pt x="476634" y="1864129"/>
                  <a:pt x="178444" y="1900144"/>
                  <a:pt x="0" y="1884042"/>
                </a:cubicBezTo>
                <a:cubicBezTo>
                  <a:pt x="4957" y="1723651"/>
                  <a:pt x="17551" y="1469920"/>
                  <a:pt x="0" y="1237188"/>
                </a:cubicBezTo>
                <a:cubicBezTo>
                  <a:pt x="-17551" y="1004456"/>
                  <a:pt x="-16534" y="937716"/>
                  <a:pt x="0" y="646854"/>
                </a:cubicBezTo>
                <a:cubicBezTo>
                  <a:pt x="16534" y="355992"/>
                  <a:pt x="21635" y="176285"/>
                  <a:pt x="0" y="0"/>
                </a:cubicBezTo>
                <a:close/>
              </a:path>
            </a:pathLst>
          </a:custGeom>
          <a:ln w="6350">
            <a:solidFill>
              <a:schemeClr val="bg1">
                <a:lumMod val="85000"/>
              </a:schemeClr>
            </a:solidFill>
            <a:extLst>
              <a:ext uri="{C807C97D-BFC1-408E-A445-0C87EB9F89A2}">
                <ask:lineSketchStyleProps xmlns:ask="http://schemas.microsoft.com/office/drawing/2018/sketchyshapes" sd="3499211612">
                  <a:prstGeom prst="rect">
                    <a:avLst/>
                  </a:prstGeom>
                  <ask:type>
                    <ask:lineSketchFreehand/>
                  </ask:type>
                </ask:lineSketchStyleProps>
              </a:ext>
            </a:extLst>
          </a:ln>
        </p:spPr>
      </p:pic>
    </p:spTree>
    <p:extLst>
      <p:ext uri="{BB962C8B-B14F-4D97-AF65-F5344CB8AC3E}">
        <p14:creationId xmlns:p14="http://schemas.microsoft.com/office/powerpoint/2010/main" val="86784907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83A48C4-F46C-A09D-2693-F84341E31862}"/>
            </a:ext>
          </a:extLst>
        </p:cNvPr>
        <p:cNvGrpSpPr/>
        <p:nvPr/>
      </p:nvGrpSpPr>
      <p:grpSpPr>
        <a:xfrm>
          <a:off x="0" y="0"/>
          <a:ext cx="0" cy="0"/>
          <a:chOff x="0" y="0"/>
          <a:chExt cx="0" cy="0"/>
        </a:xfrm>
      </p:grpSpPr>
      <p:sp>
        <p:nvSpPr>
          <p:cNvPr id="5" name="Text Placeholder 1">
            <a:extLst>
              <a:ext uri="{FF2B5EF4-FFF2-40B4-BE49-F238E27FC236}">
                <a16:creationId xmlns:a16="http://schemas.microsoft.com/office/drawing/2014/main" id="{64A1E98F-4FF3-2219-3C6B-477D98F1FA04}"/>
              </a:ext>
            </a:extLst>
          </p:cNvPr>
          <p:cNvSpPr>
            <a:spLocks noGrp="1"/>
          </p:cNvSpPr>
          <p:nvPr>
            <p:ph type="body" sz="quarter" idx="13"/>
          </p:nvPr>
        </p:nvSpPr>
        <p:spPr/>
        <p:txBody>
          <a:bodyPr/>
          <a:lstStyle/>
          <a:p>
            <a:r>
              <a:rPr lang="en-GB" sz="3000" b="1"/>
              <a:t>Parent Workshop: Help your Child Love Maths! </a:t>
            </a:r>
          </a:p>
        </p:txBody>
      </p:sp>
      <p:sp>
        <p:nvSpPr>
          <p:cNvPr id="3" name="Text Placeholder 2">
            <a:extLst>
              <a:ext uri="{FF2B5EF4-FFF2-40B4-BE49-F238E27FC236}">
                <a16:creationId xmlns:a16="http://schemas.microsoft.com/office/drawing/2014/main" id="{0802430D-E525-FDBC-0659-88AF50B9DFA6}"/>
              </a:ext>
            </a:extLst>
          </p:cNvPr>
          <p:cNvSpPr>
            <a:spLocks noGrp="1"/>
          </p:cNvSpPr>
          <p:nvPr>
            <p:ph type="body" sz="quarter" idx="10"/>
          </p:nvPr>
        </p:nvSpPr>
        <p:spPr>
          <a:xfrm>
            <a:off x="1025544" y="2242082"/>
            <a:ext cx="7573575" cy="3948871"/>
          </a:xfrm>
        </p:spPr>
        <p:txBody>
          <a:bodyPr/>
          <a:lstStyle/>
          <a:p>
            <a:r>
              <a:rPr lang="en-GB" sz="2000"/>
              <a:t>Impact:</a:t>
            </a:r>
          </a:p>
          <a:p>
            <a:endParaRPr lang="en-GB" sz="2000" b="0"/>
          </a:p>
          <a:p>
            <a:pPr fontAlgn="base">
              <a:lnSpc>
                <a:spcPct val="100000"/>
              </a:lnSpc>
              <a:spcBef>
                <a:spcPts val="0"/>
              </a:spcBef>
            </a:pPr>
            <a:r>
              <a:rPr lang="en-GB" sz="1800"/>
              <a:t>As a result of attending a ‘Help Your Child Love Maths!’ workshop,</a:t>
            </a:r>
            <a:r>
              <a:rPr lang="en-US" sz="1800"/>
              <a:t>​​</a:t>
            </a:r>
          </a:p>
          <a:p>
            <a:pPr fontAlgn="base">
              <a:lnSpc>
                <a:spcPct val="100000"/>
              </a:lnSpc>
              <a:spcBef>
                <a:spcPts val="0"/>
              </a:spcBef>
            </a:pPr>
            <a:r>
              <a:rPr lang="en-GB" sz="1800" b="0"/>
              <a:t>​</a:t>
            </a:r>
          </a:p>
          <a:p>
            <a:pPr fontAlgn="base">
              <a:lnSpc>
                <a:spcPct val="100000"/>
              </a:lnSpc>
              <a:spcBef>
                <a:spcPts val="0"/>
              </a:spcBef>
            </a:pPr>
            <a:r>
              <a:rPr lang="en-GB" sz="1800"/>
              <a:t>85% </a:t>
            </a:r>
            <a:r>
              <a:rPr lang="en-GB" sz="1800" b="0"/>
              <a:t>of parents/carers feel better able to support their child with maths learning.</a:t>
            </a:r>
            <a:r>
              <a:rPr lang="en-US" sz="1800" b="0"/>
              <a:t>​​</a:t>
            </a:r>
          </a:p>
          <a:p>
            <a:pPr fontAlgn="base">
              <a:lnSpc>
                <a:spcPct val="100000"/>
              </a:lnSpc>
              <a:spcBef>
                <a:spcPts val="0"/>
              </a:spcBef>
            </a:pPr>
            <a:r>
              <a:rPr lang="en-US" sz="1800" b="0"/>
              <a:t>​</a:t>
            </a:r>
          </a:p>
          <a:p>
            <a:pPr fontAlgn="base">
              <a:lnSpc>
                <a:spcPct val="100000"/>
              </a:lnSpc>
              <a:spcBef>
                <a:spcPts val="0"/>
              </a:spcBef>
            </a:pPr>
            <a:r>
              <a:rPr lang="en-GB" sz="1800"/>
              <a:t>80% </a:t>
            </a:r>
            <a:r>
              <a:rPr lang="en-GB" sz="1800" b="0"/>
              <a:t>of parents/carers feel more confident with maths.</a:t>
            </a:r>
            <a:r>
              <a:rPr lang="en-US" sz="1800" b="0"/>
              <a:t>​​</a:t>
            </a:r>
          </a:p>
          <a:p>
            <a:pPr fontAlgn="base">
              <a:lnSpc>
                <a:spcPct val="100000"/>
              </a:lnSpc>
              <a:spcBef>
                <a:spcPts val="0"/>
              </a:spcBef>
            </a:pPr>
            <a:r>
              <a:rPr lang="en-US" sz="1800" b="0"/>
              <a:t>​</a:t>
            </a:r>
          </a:p>
          <a:p>
            <a:pPr fontAlgn="base">
              <a:lnSpc>
                <a:spcPct val="100000"/>
              </a:lnSpc>
              <a:spcBef>
                <a:spcPts val="0"/>
              </a:spcBef>
            </a:pPr>
            <a:r>
              <a:rPr lang="en-GB" sz="1800"/>
              <a:t>80% </a:t>
            </a:r>
            <a:r>
              <a:rPr lang="en-GB" sz="1800" b="0"/>
              <a:t>of parents/carers feel more able to be positive about maths with their child.</a:t>
            </a:r>
            <a:r>
              <a:rPr lang="en-US" sz="1800" b="0"/>
              <a:t>​​</a:t>
            </a:r>
          </a:p>
          <a:p>
            <a:pPr fontAlgn="base">
              <a:lnSpc>
                <a:spcPct val="100000"/>
              </a:lnSpc>
              <a:spcBef>
                <a:spcPts val="0"/>
              </a:spcBef>
            </a:pPr>
            <a:r>
              <a:rPr lang="en-US" sz="1800" b="0"/>
              <a:t>​</a:t>
            </a:r>
          </a:p>
          <a:p>
            <a:pPr fontAlgn="base">
              <a:lnSpc>
                <a:spcPct val="100000"/>
              </a:lnSpc>
              <a:spcBef>
                <a:spcPts val="0"/>
              </a:spcBef>
            </a:pPr>
            <a:r>
              <a:rPr lang="en-GB" sz="1800"/>
              <a:t>75% </a:t>
            </a:r>
            <a:r>
              <a:rPr lang="en-GB" sz="1800" b="0"/>
              <a:t>of parents/carers are more likely to engage in their child’s maths learning.</a:t>
            </a:r>
            <a:endParaRPr lang="en-US" sz="1800" b="0"/>
          </a:p>
          <a:p>
            <a:endParaRPr lang="en-GB" sz="2000" b="0"/>
          </a:p>
        </p:txBody>
      </p:sp>
      <p:pic>
        <p:nvPicPr>
          <p:cNvPr id="13" name="Graphic 12" descr="Harvey Balls 0% with solid fill">
            <a:extLst>
              <a:ext uri="{FF2B5EF4-FFF2-40B4-BE49-F238E27FC236}">
                <a16:creationId xmlns:a16="http://schemas.microsoft.com/office/drawing/2014/main" id="{0BF53286-B475-3417-07D7-787440FE2015}"/>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237400" y="2620035"/>
            <a:ext cx="252000" cy="252000"/>
          </a:xfrm>
          <a:prstGeom prst="rect">
            <a:avLst/>
          </a:prstGeom>
        </p:spPr>
      </p:pic>
      <p:pic>
        <p:nvPicPr>
          <p:cNvPr id="16" name="Graphic 15" descr="Tea with solid fill">
            <a:extLst>
              <a:ext uri="{FF2B5EF4-FFF2-40B4-BE49-F238E27FC236}">
                <a16:creationId xmlns:a16="http://schemas.microsoft.com/office/drawing/2014/main" id="{CBC1849B-377D-6C2A-1D21-FDA5F2C8F181}"/>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220881" y="3892518"/>
            <a:ext cx="324000" cy="324000"/>
          </a:xfrm>
          <a:prstGeom prst="rect">
            <a:avLst/>
          </a:prstGeom>
        </p:spPr>
      </p:pic>
      <p:pic>
        <p:nvPicPr>
          <p:cNvPr id="17" name="Graphic 16" descr="Harvey Balls 25% with solid fill">
            <a:extLst>
              <a:ext uri="{FF2B5EF4-FFF2-40B4-BE49-F238E27FC236}">
                <a16:creationId xmlns:a16="http://schemas.microsoft.com/office/drawing/2014/main" id="{D602BFB5-E0BD-779C-B525-D74E8B49E387}"/>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rcRect/>
          <a:stretch/>
        </p:blipFill>
        <p:spPr>
          <a:xfrm>
            <a:off x="237400" y="3290167"/>
            <a:ext cx="252000" cy="252000"/>
          </a:xfrm>
          <a:prstGeom prst="rect">
            <a:avLst/>
          </a:prstGeom>
        </p:spPr>
      </p:pic>
      <p:pic>
        <p:nvPicPr>
          <p:cNvPr id="18" name="Graphic 17" descr="Harvey Balls 100% with solid fill">
            <a:extLst>
              <a:ext uri="{FF2B5EF4-FFF2-40B4-BE49-F238E27FC236}">
                <a16:creationId xmlns:a16="http://schemas.microsoft.com/office/drawing/2014/main" id="{3D016275-C7B8-1A1F-3BCA-C2A600837539}"/>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237400" y="5310792"/>
            <a:ext cx="252000" cy="252000"/>
          </a:xfrm>
          <a:prstGeom prst="rect">
            <a:avLst/>
          </a:prstGeom>
        </p:spPr>
      </p:pic>
      <p:pic>
        <p:nvPicPr>
          <p:cNvPr id="19" name="Graphic 18" descr="Harvey Balls 65% with solid fill">
            <a:extLst>
              <a:ext uri="{FF2B5EF4-FFF2-40B4-BE49-F238E27FC236}">
                <a16:creationId xmlns:a16="http://schemas.microsoft.com/office/drawing/2014/main" id="{178D0E85-1A7F-1917-4E2E-5CC0C590130C}"/>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a:off x="237400" y="4293175"/>
            <a:ext cx="252000" cy="252000"/>
          </a:xfrm>
          <a:prstGeom prst="rect">
            <a:avLst/>
          </a:prstGeom>
        </p:spPr>
      </p:pic>
      <p:pic>
        <p:nvPicPr>
          <p:cNvPr id="20" name="Graphic 19" descr="Harvey Balls 75% with solid fill">
            <a:extLst>
              <a:ext uri="{FF2B5EF4-FFF2-40B4-BE49-F238E27FC236}">
                <a16:creationId xmlns:a16="http://schemas.microsoft.com/office/drawing/2014/main" id="{E688A176-674A-D4C2-0089-1C1948853CC7}"/>
              </a:ext>
            </a:extLst>
          </p:cNvPr>
          <p:cNvPicPr>
            <a:picLocks noChangeAspect="1"/>
          </p:cNvPicPr>
          <p:nvPr/>
        </p:nvPicPr>
        <p:blipFill>
          <a:blip r:embed="rId12">
            <a:extLst>
              <a:ext uri="{28A0092B-C50C-407E-A947-70E740481C1C}">
                <a14:useLocalDpi xmlns:a14="http://schemas.microsoft.com/office/drawing/2010/main" val="0"/>
              </a:ext>
              <a:ext uri="{96DAC541-7B7A-43D3-8B79-37D633B846F1}">
                <asvg:svgBlip xmlns:asvg="http://schemas.microsoft.com/office/drawing/2016/SVG/main" r:embed="rId13"/>
              </a:ext>
            </a:extLst>
          </a:blip>
          <a:stretch>
            <a:fillRect/>
          </a:stretch>
        </p:blipFill>
        <p:spPr>
          <a:xfrm>
            <a:off x="237400" y="4632380"/>
            <a:ext cx="252000" cy="252000"/>
          </a:xfrm>
          <a:prstGeom prst="rect">
            <a:avLst/>
          </a:prstGeom>
        </p:spPr>
      </p:pic>
      <p:pic>
        <p:nvPicPr>
          <p:cNvPr id="21" name="Graphic 20" descr="Harvey Balls 85% with solid fill">
            <a:extLst>
              <a:ext uri="{FF2B5EF4-FFF2-40B4-BE49-F238E27FC236}">
                <a16:creationId xmlns:a16="http://schemas.microsoft.com/office/drawing/2014/main" id="{571DA8BD-37F5-5A68-4316-9C14ED358E53}"/>
              </a:ext>
            </a:extLst>
          </p:cNvPr>
          <p:cNvPicPr>
            <a:picLocks noChangeAspect="1"/>
          </p:cNvPicPr>
          <p:nvPr/>
        </p:nvPicPr>
        <p:blipFill>
          <a:blip r:embed="rId14">
            <a:extLst>
              <a:ext uri="{28A0092B-C50C-407E-A947-70E740481C1C}">
                <a14:useLocalDpi xmlns:a14="http://schemas.microsoft.com/office/drawing/2010/main" val="0"/>
              </a:ext>
              <a:ext uri="{96DAC541-7B7A-43D3-8B79-37D633B846F1}">
                <asvg:svgBlip xmlns:asvg="http://schemas.microsoft.com/office/drawing/2016/SVG/main" r:embed="rId15"/>
              </a:ext>
            </a:extLst>
          </a:blip>
          <a:stretch>
            <a:fillRect/>
          </a:stretch>
        </p:blipFill>
        <p:spPr>
          <a:xfrm>
            <a:off x="237400" y="4971585"/>
            <a:ext cx="252000" cy="252000"/>
          </a:xfrm>
          <a:prstGeom prst="rect">
            <a:avLst/>
          </a:prstGeom>
        </p:spPr>
      </p:pic>
      <p:pic>
        <p:nvPicPr>
          <p:cNvPr id="22" name="Graphic 21" descr="Harvey Balls 10% with solid fill">
            <a:extLst>
              <a:ext uri="{FF2B5EF4-FFF2-40B4-BE49-F238E27FC236}">
                <a16:creationId xmlns:a16="http://schemas.microsoft.com/office/drawing/2014/main" id="{274B357F-6931-0188-8790-3CBED1BAA1A0}"/>
              </a:ext>
            </a:extLst>
          </p:cNvPr>
          <p:cNvPicPr>
            <a:picLocks noChangeAspect="1"/>
          </p:cNvPicPr>
          <p:nvPr/>
        </p:nvPicPr>
        <p:blipFill>
          <a:blip r:embed="rId16">
            <a:extLst>
              <a:ext uri="{96DAC541-7B7A-43D3-8B79-37D633B846F1}">
                <asvg:svgBlip xmlns:asvg="http://schemas.microsoft.com/office/drawing/2016/SVG/main" r:embed="rId17"/>
              </a:ext>
            </a:extLst>
          </a:blip>
          <a:stretch>
            <a:fillRect/>
          </a:stretch>
        </p:blipFill>
        <p:spPr>
          <a:xfrm>
            <a:off x="235556" y="2957141"/>
            <a:ext cx="252000" cy="252000"/>
          </a:xfrm>
          <a:prstGeom prst="rect">
            <a:avLst/>
          </a:prstGeom>
        </p:spPr>
      </p:pic>
      <p:pic>
        <p:nvPicPr>
          <p:cNvPr id="23" name="Graphic 22" descr="Harvey Balls 45% with solid fill">
            <a:extLst>
              <a:ext uri="{FF2B5EF4-FFF2-40B4-BE49-F238E27FC236}">
                <a16:creationId xmlns:a16="http://schemas.microsoft.com/office/drawing/2014/main" id="{2858AD2D-BE7E-F6C0-61C7-4E3CE35310E2}"/>
              </a:ext>
            </a:extLst>
          </p:cNvPr>
          <p:cNvPicPr>
            <a:picLocks noChangeAspect="1"/>
          </p:cNvPicPr>
          <p:nvPr/>
        </p:nvPicPr>
        <p:blipFill>
          <a:blip r:embed="rId18">
            <a:extLst>
              <a:ext uri="{96DAC541-7B7A-43D3-8B79-37D633B846F1}">
                <asvg:svgBlip xmlns:asvg="http://schemas.microsoft.com/office/drawing/2016/SVG/main" r:embed="rId19"/>
              </a:ext>
            </a:extLst>
          </a:blip>
          <a:stretch>
            <a:fillRect/>
          </a:stretch>
        </p:blipFill>
        <p:spPr>
          <a:xfrm>
            <a:off x="237400" y="3622316"/>
            <a:ext cx="252000" cy="252000"/>
          </a:xfrm>
          <a:prstGeom prst="rect">
            <a:avLst/>
          </a:prstGeom>
        </p:spPr>
      </p:pic>
    </p:spTree>
    <p:extLst>
      <p:ext uri="{BB962C8B-B14F-4D97-AF65-F5344CB8AC3E}">
        <p14:creationId xmlns:p14="http://schemas.microsoft.com/office/powerpoint/2010/main" val="115000429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D212C7F-573B-A67C-DB87-DD75CEAF748A}"/>
            </a:ext>
          </a:extLst>
        </p:cNvPr>
        <p:cNvGrpSpPr/>
        <p:nvPr/>
      </p:nvGrpSpPr>
      <p:grpSpPr>
        <a:xfrm>
          <a:off x="0" y="0"/>
          <a:ext cx="0" cy="0"/>
          <a:chOff x="0" y="0"/>
          <a:chExt cx="0" cy="0"/>
        </a:xfrm>
      </p:grpSpPr>
      <p:sp>
        <p:nvSpPr>
          <p:cNvPr id="5" name="Text Placeholder 1">
            <a:extLst>
              <a:ext uri="{FF2B5EF4-FFF2-40B4-BE49-F238E27FC236}">
                <a16:creationId xmlns:a16="http://schemas.microsoft.com/office/drawing/2014/main" id="{4051DEDC-C1D4-4DD8-DC7F-2AB32D495E00}"/>
              </a:ext>
            </a:extLst>
          </p:cNvPr>
          <p:cNvSpPr>
            <a:spLocks noGrp="1"/>
          </p:cNvSpPr>
          <p:nvPr>
            <p:ph type="body" sz="quarter" idx="13"/>
          </p:nvPr>
        </p:nvSpPr>
        <p:spPr/>
        <p:txBody>
          <a:bodyPr/>
          <a:lstStyle/>
          <a:p>
            <a:r>
              <a:rPr lang="en-GB" sz="3000" b="1"/>
              <a:t>Parent Workshop: Help your Child Love Maths! </a:t>
            </a:r>
          </a:p>
        </p:txBody>
      </p:sp>
      <p:sp>
        <p:nvSpPr>
          <p:cNvPr id="18" name="TextBox 17">
            <a:extLst>
              <a:ext uri="{FF2B5EF4-FFF2-40B4-BE49-F238E27FC236}">
                <a16:creationId xmlns:a16="http://schemas.microsoft.com/office/drawing/2014/main" id="{4E7B4712-6E6B-5BEA-12B6-96E895824943}"/>
              </a:ext>
            </a:extLst>
          </p:cNvPr>
          <p:cNvSpPr txBox="1"/>
          <p:nvPr/>
        </p:nvSpPr>
        <p:spPr>
          <a:xfrm>
            <a:off x="849643" y="2148590"/>
            <a:ext cx="8001476" cy="4124206"/>
          </a:xfrm>
          <a:prstGeom prst="rect">
            <a:avLst/>
          </a:prstGeom>
          <a:noFill/>
        </p:spPr>
        <p:txBody>
          <a:bodyPr wrap="square" lIns="91440" tIns="45720" rIns="91440" bIns="45720" anchor="t">
            <a:spAutoFit/>
          </a:bodyPr>
          <a:lstStyle/>
          <a:p>
            <a:pPr algn="l" rtl="0" fontAlgn="base">
              <a:spcAft>
                <a:spcPts val="600"/>
              </a:spcAft>
            </a:pPr>
            <a:r>
              <a:rPr lang="en-GB" b="1" u="none" strike="noStrike">
                <a:solidFill>
                  <a:srgbClr val="000000"/>
                </a:solidFill>
                <a:effectLst/>
                <a:latin typeface="Lato"/>
                <a:ea typeface="Lato"/>
                <a:cs typeface="Lato"/>
              </a:rPr>
              <a:t>Teacher Feedback</a:t>
            </a:r>
          </a:p>
          <a:p>
            <a:pPr algn="l" rtl="0" fontAlgn="base">
              <a:spcAft>
                <a:spcPts val="600"/>
              </a:spcAft>
            </a:pPr>
            <a:endParaRPr lang="en-GB" b="1" u="none" strike="noStrike">
              <a:solidFill>
                <a:srgbClr val="000000"/>
              </a:solidFill>
              <a:effectLst/>
              <a:latin typeface="Lato"/>
              <a:ea typeface="Lato"/>
              <a:cs typeface="Lato"/>
            </a:endParaRPr>
          </a:p>
          <a:p>
            <a:pPr algn="l" rtl="0" fontAlgn="base"/>
            <a:r>
              <a:rPr lang="en-GB" b="0" i="1" u="none" strike="noStrike">
                <a:solidFill>
                  <a:srgbClr val="000000"/>
                </a:solidFill>
                <a:effectLst/>
                <a:latin typeface="Lato"/>
                <a:ea typeface="Lato"/>
                <a:cs typeface="Lato"/>
              </a:rPr>
              <a:t>“</a:t>
            </a:r>
            <a:r>
              <a:rPr lang="en-GB" i="1">
                <a:solidFill>
                  <a:srgbClr val="000000"/>
                </a:solidFill>
                <a:latin typeface="Lato"/>
                <a:ea typeface="Lato"/>
                <a:cs typeface="Lato"/>
              </a:rPr>
              <a:t>We</a:t>
            </a:r>
            <a:r>
              <a:rPr lang="en-GB" b="0" i="1" u="none" strike="noStrike">
                <a:solidFill>
                  <a:srgbClr val="000000"/>
                </a:solidFill>
                <a:effectLst/>
                <a:latin typeface="Lato"/>
                <a:ea typeface="Lato"/>
                <a:cs typeface="Lato"/>
              </a:rPr>
              <a:t> had 18 adults attend which is absolutely amazing as usually we have 0 for anything maths related. The slides were really useful and really easy for us to use</a:t>
            </a:r>
            <a:r>
              <a:rPr lang="en-GB" i="1">
                <a:solidFill>
                  <a:srgbClr val="000000"/>
                </a:solidFill>
                <a:latin typeface="Lato"/>
                <a:ea typeface="Lato"/>
                <a:cs typeface="Lato"/>
              </a:rPr>
              <a:t>."</a:t>
            </a:r>
            <a:endParaRPr lang="en-GB" i="1">
              <a:latin typeface="Lato"/>
              <a:ea typeface="Lato"/>
              <a:cs typeface="Lato"/>
            </a:endParaRPr>
          </a:p>
          <a:p>
            <a:pPr algn="l"/>
            <a:endParaRPr lang="en-GB" b="1" i="1">
              <a:latin typeface="Lato"/>
              <a:ea typeface="Lato"/>
              <a:cs typeface="Lato"/>
            </a:endParaRPr>
          </a:p>
          <a:p>
            <a:pPr fontAlgn="base"/>
            <a:r>
              <a:rPr lang="en-GB" b="0" i="1" u="none" strike="noStrike">
                <a:solidFill>
                  <a:srgbClr val="000000"/>
                </a:solidFill>
                <a:effectLst/>
                <a:latin typeface="Lato"/>
                <a:ea typeface="Lato"/>
                <a:cs typeface="Lato"/>
              </a:rPr>
              <a:t>“</a:t>
            </a:r>
            <a:r>
              <a:rPr lang="en-GB" i="1">
                <a:solidFill>
                  <a:srgbClr val="000000"/>
                </a:solidFill>
                <a:latin typeface="Lato"/>
                <a:ea typeface="Lato"/>
                <a:cs typeface="Lato"/>
              </a:rPr>
              <a:t>The parents were very interested in the materials shared and liked the coverage about their own anxieties and insecurities around maths. They liked the tips to encourage their children and appeared enthusiastic to follow up what had been discussed.”</a:t>
            </a:r>
          </a:p>
          <a:p>
            <a:endParaRPr lang="en-GB" i="1">
              <a:solidFill>
                <a:srgbClr val="000000"/>
              </a:solidFill>
              <a:latin typeface="Lato"/>
              <a:ea typeface="Lato"/>
              <a:cs typeface="Lato"/>
            </a:endParaRPr>
          </a:p>
          <a:p>
            <a:r>
              <a:rPr lang="en-GB" i="1">
                <a:solidFill>
                  <a:srgbClr val="000000"/>
                </a:solidFill>
                <a:latin typeface="Lato"/>
                <a:ea typeface="Lato"/>
                <a:cs typeface="Lato"/>
              </a:rPr>
              <a:t>"Parents enjoyed the workshop and I found it useful being able to speak to them about how they can support their children at home with maths.“</a:t>
            </a:r>
          </a:p>
          <a:p>
            <a:endParaRPr lang="en-GB" i="1">
              <a:solidFill>
                <a:srgbClr val="000000"/>
              </a:solidFill>
              <a:effectLst/>
              <a:latin typeface="Lato"/>
              <a:ea typeface="Lato"/>
              <a:cs typeface="Lato"/>
            </a:endParaRPr>
          </a:p>
          <a:p>
            <a:r>
              <a:rPr lang="en-GB" i="1">
                <a:solidFill>
                  <a:srgbClr val="000000"/>
                </a:solidFill>
                <a:latin typeface="Lato"/>
                <a:ea typeface="Lato"/>
                <a:cs typeface="Lato"/>
              </a:rPr>
              <a:t>“The parents had a fantastic time and shared their own maths experiences.”</a:t>
            </a:r>
            <a:endParaRPr lang="en-GB" i="1">
              <a:solidFill>
                <a:srgbClr val="000000"/>
              </a:solidFill>
              <a:effectLst/>
              <a:latin typeface="Lato"/>
              <a:ea typeface="Lato"/>
              <a:cs typeface="Lato"/>
            </a:endParaRPr>
          </a:p>
        </p:txBody>
      </p:sp>
      <p:pic>
        <p:nvPicPr>
          <p:cNvPr id="3" name="Graphic 2" descr="Harvey Balls 0% with solid fill">
            <a:extLst>
              <a:ext uri="{FF2B5EF4-FFF2-40B4-BE49-F238E27FC236}">
                <a16:creationId xmlns:a16="http://schemas.microsoft.com/office/drawing/2014/main" id="{ED8C183E-A6C0-8636-F6C5-DA217507DDF0}"/>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237400" y="2620035"/>
            <a:ext cx="252000" cy="252000"/>
          </a:xfrm>
          <a:prstGeom prst="rect">
            <a:avLst/>
          </a:prstGeom>
        </p:spPr>
      </p:pic>
      <p:pic>
        <p:nvPicPr>
          <p:cNvPr id="13" name="Graphic 12" descr="Tea with solid fill">
            <a:extLst>
              <a:ext uri="{FF2B5EF4-FFF2-40B4-BE49-F238E27FC236}">
                <a16:creationId xmlns:a16="http://schemas.microsoft.com/office/drawing/2014/main" id="{06851FBF-5215-D15D-54FD-F197F57C1EF3}"/>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220881" y="3892518"/>
            <a:ext cx="324000" cy="324000"/>
          </a:xfrm>
          <a:prstGeom prst="rect">
            <a:avLst/>
          </a:prstGeom>
        </p:spPr>
      </p:pic>
      <p:pic>
        <p:nvPicPr>
          <p:cNvPr id="15" name="Graphic 14" descr="Harvey Balls 25% with solid fill">
            <a:extLst>
              <a:ext uri="{FF2B5EF4-FFF2-40B4-BE49-F238E27FC236}">
                <a16:creationId xmlns:a16="http://schemas.microsoft.com/office/drawing/2014/main" id="{D2B9A482-956E-9A25-7016-917DC7D1D3DE}"/>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rcRect/>
          <a:stretch/>
        </p:blipFill>
        <p:spPr>
          <a:xfrm>
            <a:off x="237400" y="3290167"/>
            <a:ext cx="252000" cy="252000"/>
          </a:xfrm>
          <a:prstGeom prst="rect">
            <a:avLst/>
          </a:prstGeom>
        </p:spPr>
      </p:pic>
      <p:pic>
        <p:nvPicPr>
          <p:cNvPr id="16" name="Graphic 15" descr="Harvey Balls 100% with solid fill">
            <a:extLst>
              <a:ext uri="{FF2B5EF4-FFF2-40B4-BE49-F238E27FC236}">
                <a16:creationId xmlns:a16="http://schemas.microsoft.com/office/drawing/2014/main" id="{683F44BB-6F01-26CF-5FE7-2546939257B4}"/>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237400" y="5310792"/>
            <a:ext cx="252000" cy="252000"/>
          </a:xfrm>
          <a:prstGeom prst="rect">
            <a:avLst/>
          </a:prstGeom>
        </p:spPr>
      </p:pic>
      <p:pic>
        <p:nvPicPr>
          <p:cNvPr id="17" name="Graphic 16" descr="Harvey Balls 65% with solid fill">
            <a:extLst>
              <a:ext uri="{FF2B5EF4-FFF2-40B4-BE49-F238E27FC236}">
                <a16:creationId xmlns:a16="http://schemas.microsoft.com/office/drawing/2014/main" id="{BE230121-DC38-B5A6-2655-1003AA4137FB}"/>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a:off x="237400" y="4293175"/>
            <a:ext cx="252000" cy="252000"/>
          </a:xfrm>
          <a:prstGeom prst="rect">
            <a:avLst/>
          </a:prstGeom>
        </p:spPr>
      </p:pic>
      <p:pic>
        <p:nvPicPr>
          <p:cNvPr id="19" name="Graphic 18" descr="Harvey Balls 75% with solid fill">
            <a:extLst>
              <a:ext uri="{FF2B5EF4-FFF2-40B4-BE49-F238E27FC236}">
                <a16:creationId xmlns:a16="http://schemas.microsoft.com/office/drawing/2014/main" id="{FCA917F8-B336-D3C7-079A-6693255DA20E}"/>
              </a:ext>
            </a:extLst>
          </p:cNvPr>
          <p:cNvPicPr>
            <a:picLocks noChangeAspect="1"/>
          </p:cNvPicPr>
          <p:nvPr/>
        </p:nvPicPr>
        <p:blipFill>
          <a:blip r:embed="rId12">
            <a:extLst>
              <a:ext uri="{28A0092B-C50C-407E-A947-70E740481C1C}">
                <a14:useLocalDpi xmlns:a14="http://schemas.microsoft.com/office/drawing/2010/main" val="0"/>
              </a:ext>
              <a:ext uri="{96DAC541-7B7A-43D3-8B79-37D633B846F1}">
                <asvg:svgBlip xmlns:asvg="http://schemas.microsoft.com/office/drawing/2016/SVG/main" r:embed="rId13"/>
              </a:ext>
            </a:extLst>
          </a:blip>
          <a:stretch>
            <a:fillRect/>
          </a:stretch>
        </p:blipFill>
        <p:spPr>
          <a:xfrm>
            <a:off x="237400" y="4632380"/>
            <a:ext cx="252000" cy="252000"/>
          </a:xfrm>
          <a:prstGeom prst="rect">
            <a:avLst/>
          </a:prstGeom>
        </p:spPr>
      </p:pic>
      <p:pic>
        <p:nvPicPr>
          <p:cNvPr id="20" name="Graphic 19" descr="Harvey Balls 85% with solid fill">
            <a:extLst>
              <a:ext uri="{FF2B5EF4-FFF2-40B4-BE49-F238E27FC236}">
                <a16:creationId xmlns:a16="http://schemas.microsoft.com/office/drawing/2014/main" id="{F2C6DB87-36E0-47C6-AC51-0B41880DEA6C}"/>
              </a:ext>
            </a:extLst>
          </p:cNvPr>
          <p:cNvPicPr>
            <a:picLocks noChangeAspect="1"/>
          </p:cNvPicPr>
          <p:nvPr/>
        </p:nvPicPr>
        <p:blipFill>
          <a:blip r:embed="rId14">
            <a:extLst>
              <a:ext uri="{28A0092B-C50C-407E-A947-70E740481C1C}">
                <a14:useLocalDpi xmlns:a14="http://schemas.microsoft.com/office/drawing/2010/main" val="0"/>
              </a:ext>
              <a:ext uri="{96DAC541-7B7A-43D3-8B79-37D633B846F1}">
                <asvg:svgBlip xmlns:asvg="http://schemas.microsoft.com/office/drawing/2016/SVG/main" r:embed="rId15"/>
              </a:ext>
            </a:extLst>
          </a:blip>
          <a:stretch>
            <a:fillRect/>
          </a:stretch>
        </p:blipFill>
        <p:spPr>
          <a:xfrm>
            <a:off x="237400" y="4971585"/>
            <a:ext cx="252000" cy="252000"/>
          </a:xfrm>
          <a:prstGeom prst="rect">
            <a:avLst/>
          </a:prstGeom>
        </p:spPr>
      </p:pic>
      <p:pic>
        <p:nvPicPr>
          <p:cNvPr id="21" name="Graphic 20" descr="Harvey Balls 10% with solid fill">
            <a:extLst>
              <a:ext uri="{FF2B5EF4-FFF2-40B4-BE49-F238E27FC236}">
                <a16:creationId xmlns:a16="http://schemas.microsoft.com/office/drawing/2014/main" id="{0330C08D-BF44-D51C-2D8B-83DFE0CEBDBD}"/>
              </a:ext>
            </a:extLst>
          </p:cNvPr>
          <p:cNvPicPr>
            <a:picLocks noChangeAspect="1"/>
          </p:cNvPicPr>
          <p:nvPr/>
        </p:nvPicPr>
        <p:blipFill>
          <a:blip r:embed="rId16">
            <a:extLst>
              <a:ext uri="{96DAC541-7B7A-43D3-8B79-37D633B846F1}">
                <asvg:svgBlip xmlns:asvg="http://schemas.microsoft.com/office/drawing/2016/SVG/main" r:embed="rId17"/>
              </a:ext>
            </a:extLst>
          </a:blip>
          <a:stretch>
            <a:fillRect/>
          </a:stretch>
        </p:blipFill>
        <p:spPr>
          <a:xfrm>
            <a:off x="235556" y="2957141"/>
            <a:ext cx="252000" cy="252000"/>
          </a:xfrm>
          <a:prstGeom prst="rect">
            <a:avLst/>
          </a:prstGeom>
        </p:spPr>
      </p:pic>
      <p:pic>
        <p:nvPicPr>
          <p:cNvPr id="22" name="Graphic 21" descr="Harvey Balls 45% with solid fill">
            <a:extLst>
              <a:ext uri="{FF2B5EF4-FFF2-40B4-BE49-F238E27FC236}">
                <a16:creationId xmlns:a16="http://schemas.microsoft.com/office/drawing/2014/main" id="{59463731-BAC1-DB62-D7AD-DDA1521F64F1}"/>
              </a:ext>
            </a:extLst>
          </p:cNvPr>
          <p:cNvPicPr>
            <a:picLocks noChangeAspect="1"/>
          </p:cNvPicPr>
          <p:nvPr/>
        </p:nvPicPr>
        <p:blipFill>
          <a:blip r:embed="rId18">
            <a:extLst>
              <a:ext uri="{96DAC541-7B7A-43D3-8B79-37D633B846F1}">
                <asvg:svgBlip xmlns:asvg="http://schemas.microsoft.com/office/drawing/2016/SVG/main" r:embed="rId19"/>
              </a:ext>
            </a:extLst>
          </a:blip>
          <a:stretch>
            <a:fillRect/>
          </a:stretch>
        </p:blipFill>
        <p:spPr>
          <a:xfrm>
            <a:off x="237400" y="3622316"/>
            <a:ext cx="252000" cy="252000"/>
          </a:xfrm>
          <a:prstGeom prst="rect">
            <a:avLst/>
          </a:prstGeom>
        </p:spPr>
      </p:pic>
    </p:spTree>
    <p:extLst>
      <p:ext uri="{BB962C8B-B14F-4D97-AF65-F5344CB8AC3E}">
        <p14:creationId xmlns:p14="http://schemas.microsoft.com/office/powerpoint/2010/main" val="132653766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A800707-C1F4-94F6-64A2-01560C62B04C}"/>
            </a:ext>
          </a:extLst>
        </p:cNvPr>
        <p:cNvGrpSpPr/>
        <p:nvPr/>
      </p:nvGrpSpPr>
      <p:grpSpPr>
        <a:xfrm>
          <a:off x="0" y="0"/>
          <a:ext cx="0" cy="0"/>
          <a:chOff x="0" y="0"/>
          <a:chExt cx="0" cy="0"/>
        </a:xfrm>
      </p:grpSpPr>
      <p:sp>
        <p:nvSpPr>
          <p:cNvPr id="5" name="Text Placeholder 1">
            <a:extLst>
              <a:ext uri="{FF2B5EF4-FFF2-40B4-BE49-F238E27FC236}">
                <a16:creationId xmlns:a16="http://schemas.microsoft.com/office/drawing/2014/main" id="{1E0A6358-F465-E6B2-4316-AFFDEC0AD933}"/>
              </a:ext>
            </a:extLst>
          </p:cNvPr>
          <p:cNvSpPr>
            <a:spLocks noGrp="1"/>
          </p:cNvSpPr>
          <p:nvPr>
            <p:ph type="body" sz="quarter" idx="13"/>
          </p:nvPr>
        </p:nvSpPr>
        <p:spPr/>
        <p:txBody>
          <a:bodyPr/>
          <a:lstStyle/>
          <a:p>
            <a:r>
              <a:rPr lang="en-GB" sz="3000" b="1"/>
              <a:t>Parent Workshop: Help your Child Love Maths! </a:t>
            </a:r>
          </a:p>
        </p:txBody>
      </p:sp>
      <p:sp>
        <p:nvSpPr>
          <p:cNvPr id="18" name="TextBox 17">
            <a:extLst>
              <a:ext uri="{FF2B5EF4-FFF2-40B4-BE49-F238E27FC236}">
                <a16:creationId xmlns:a16="http://schemas.microsoft.com/office/drawing/2014/main" id="{828F0E7E-1802-08C3-EE7E-EADCF0B12233}"/>
              </a:ext>
            </a:extLst>
          </p:cNvPr>
          <p:cNvSpPr txBox="1"/>
          <p:nvPr/>
        </p:nvSpPr>
        <p:spPr>
          <a:xfrm>
            <a:off x="972766" y="2372564"/>
            <a:ext cx="7480570" cy="4016484"/>
          </a:xfrm>
          <a:prstGeom prst="rect">
            <a:avLst/>
          </a:prstGeom>
          <a:noFill/>
        </p:spPr>
        <p:txBody>
          <a:bodyPr wrap="square" lIns="91440" tIns="45720" rIns="91440" bIns="45720" anchor="t">
            <a:spAutoFit/>
          </a:bodyPr>
          <a:lstStyle/>
          <a:p>
            <a:pPr algn="l" rtl="0" fontAlgn="base">
              <a:lnSpc>
                <a:spcPts val="2025"/>
              </a:lnSpc>
              <a:spcAft>
                <a:spcPts val="600"/>
              </a:spcAft>
            </a:pPr>
            <a:r>
              <a:rPr lang="en-GB" sz="1800" b="1" u="none" strike="noStrike">
                <a:solidFill>
                  <a:srgbClr val="000000"/>
                </a:solidFill>
                <a:effectLst/>
                <a:latin typeface="Lato"/>
                <a:ea typeface="Lato"/>
                <a:cs typeface="Lato"/>
              </a:rPr>
              <a:t>Parent/Carer Feedback</a:t>
            </a:r>
          </a:p>
          <a:p>
            <a:pPr algn="l" rtl="0" fontAlgn="base">
              <a:lnSpc>
                <a:spcPts val="2025"/>
              </a:lnSpc>
            </a:pPr>
            <a:endParaRPr lang="en-GB" sz="1800" b="0" i="1" u="none" strike="noStrike">
              <a:solidFill>
                <a:srgbClr val="000000"/>
              </a:solidFill>
              <a:effectLst/>
              <a:latin typeface="Lato"/>
              <a:ea typeface="Lato"/>
              <a:cs typeface="Lato"/>
            </a:endParaRPr>
          </a:p>
          <a:p>
            <a:pPr algn="l" rtl="0" fontAlgn="base">
              <a:lnSpc>
                <a:spcPts val="2025"/>
              </a:lnSpc>
            </a:pPr>
            <a:r>
              <a:rPr lang="en-GB" sz="1800" b="0" i="1" u="none" strike="noStrike">
                <a:solidFill>
                  <a:srgbClr val="000000"/>
                </a:solidFill>
                <a:effectLst/>
                <a:latin typeface="Lato"/>
                <a:ea typeface="Lato"/>
                <a:cs typeface="Lato"/>
              </a:rPr>
              <a:t>“I had a great time and I’m more of a maths fan now.”</a:t>
            </a:r>
            <a:r>
              <a:rPr lang="en-US" sz="1800" b="0" i="1">
                <a:solidFill>
                  <a:srgbClr val="000000"/>
                </a:solidFill>
                <a:effectLst/>
                <a:latin typeface="Lato"/>
                <a:ea typeface="Lato"/>
                <a:cs typeface="Lato"/>
              </a:rPr>
              <a:t>​</a:t>
            </a:r>
            <a:endParaRPr lang="en-US" b="0" i="1">
              <a:solidFill>
                <a:srgbClr val="000000"/>
              </a:solidFill>
              <a:effectLst/>
              <a:latin typeface="Lato"/>
              <a:ea typeface="Lato"/>
              <a:cs typeface="Lato"/>
            </a:endParaRPr>
          </a:p>
          <a:p>
            <a:pPr algn="l" rtl="0" fontAlgn="base">
              <a:lnSpc>
                <a:spcPts val="2025"/>
              </a:lnSpc>
            </a:pPr>
            <a:r>
              <a:rPr lang="en-GB" sz="1800" b="0" i="1">
                <a:solidFill>
                  <a:srgbClr val="000000"/>
                </a:solidFill>
                <a:effectLst/>
                <a:latin typeface="Lato"/>
                <a:ea typeface="Lato"/>
                <a:cs typeface="Lato"/>
              </a:rPr>
              <a:t>​</a:t>
            </a:r>
            <a:endParaRPr lang="en-GB" b="0" i="1">
              <a:solidFill>
                <a:srgbClr val="000000"/>
              </a:solidFill>
              <a:effectLst/>
              <a:latin typeface="Lato"/>
              <a:ea typeface="Lato"/>
              <a:cs typeface="Lato"/>
            </a:endParaRPr>
          </a:p>
          <a:p>
            <a:pPr algn="l" rtl="0" fontAlgn="base">
              <a:lnSpc>
                <a:spcPts val="2025"/>
              </a:lnSpc>
            </a:pPr>
            <a:r>
              <a:rPr lang="en-GB" sz="1800" b="0" i="1" u="none" strike="noStrike">
                <a:solidFill>
                  <a:srgbClr val="000000"/>
                </a:solidFill>
                <a:effectLst/>
                <a:latin typeface="Lato"/>
                <a:ea typeface="Lato"/>
                <a:cs typeface="Lato"/>
              </a:rPr>
              <a:t>“I say those things all the time and now I know what I could say instead.”</a:t>
            </a:r>
            <a:r>
              <a:rPr lang="en-US" sz="1800" b="0" i="1">
                <a:solidFill>
                  <a:srgbClr val="000000"/>
                </a:solidFill>
                <a:effectLst/>
                <a:latin typeface="Lato"/>
                <a:ea typeface="Lato"/>
                <a:cs typeface="Lato"/>
              </a:rPr>
              <a:t>​</a:t>
            </a:r>
            <a:endParaRPr lang="en-US" b="0" i="1">
              <a:solidFill>
                <a:srgbClr val="000000"/>
              </a:solidFill>
              <a:effectLst/>
              <a:latin typeface="Lato"/>
              <a:ea typeface="Lato"/>
              <a:cs typeface="Lato"/>
            </a:endParaRPr>
          </a:p>
          <a:p>
            <a:pPr algn="l" rtl="0" fontAlgn="base">
              <a:lnSpc>
                <a:spcPts val="2025"/>
              </a:lnSpc>
            </a:pPr>
            <a:r>
              <a:rPr lang="en-GB" sz="1800" b="0" i="1">
                <a:solidFill>
                  <a:srgbClr val="000000"/>
                </a:solidFill>
                <a:effectLst/>
                <a:latin typeface="Lato"/>
                <a:ea typeface="Lato"/>
                <a:cs typeface="Lato"/>
              </a:rPr>
              <a:t>​</a:t>
            </a:r>
            <a:endParaRPr lang="en-GB" b="0" i="1">
              <a:solidFill>
                <a:srgbClr val="000000"/>
              </a:solidFill>
              <a:effectLst/>
              <a:latin typeface="Lato"/>
              <a:ea typeface="Lato"/>
              <a:cs typeface="Lato"/>
            </a:endParaRPr>
          </a:p>
          <a:p>
            <a:pPr algn="l" rtl="0" fontAlgn="base">
              <a:lnSpc>
                <a:spcPts val="2025"/>
              </a:lnSpc>
            </a:pPr>
            <a:r>
              <a:rPr lang="en-GB" sz="1800" b="0" i="1" u="none" strike="noStrike">
                <a:solidFill>
                  <a:srgbClr val="000000"/>
                </a:solidFill>
                <a:effectLst/>
                <a:latin typeface="Lato"/>
                <a:ea typeface="Lato"/>
                <a:cs typeface="Lato"/>
              </a:rPr>
              <a:t>“</a:t>
            </a:r>
            <a:r>
              <a:rPr lang="en-GB" i="1">
                <a:solidFill>
                  <a:srgbClr val="000000"/>
                </a:solidFill>
                <a:latin typeface="Lato"/>
                <a:ea typeface="Lato"/>
                <a:cs typeface="Lato"/>
              </a:rPr>
              <a:t>The workshop was fun, interactive and informative. We loved it.”</a:t>
            </a:r>
          </a:p>
          <a:p>
            <a:pPr algn="l" rtl="0" fontAlgn="base">
              <a:lnSpc>
                <a:spcPts val="2025"/>
              </a:lnSpc>
            </a:pPr>
            <a:endParaRPr lang="en-GB" sz="1800" b="0" i="1" u="none" strike="noStrike">
              <a:solidFill>
                <a:srgbClr val="000000"/>
              </a:solidFill>
              <a:effectLst/>
              <a:latin typeface="Lato"/>
              <a:ea typeface="Lato"/>
              <a:cs typeface="Lato"/>
            </a:endParaRPr>
          </a:p>
          <a:p>
            <a:pPr algn="l" rtl="0" fontAlgn="base">
              <a:lnSpc>
                <a:spcPts val="2025"/>
              </a:lnSpc>
            </a:pPr>
            <a:r>
              <a:rPr lang="en-GB" sz="1800" b="0" i="1" u="none" strike="noStrike">
                <a:solidFill>
                  <a:srgbClr val="000000"/>
                </a:solidFill>
                <a:effectLst/>
                <a:latin typeface="Lato"/>
                <a:ea typeface="Lato"/>
                <a:cs typeface="Lato"/>
              </a:rPr>
              <a:t>“We had lots of fun. It is a great idea to do these sessions as they help adults as well as kids.”</a:t>
            </a:r>
            <a:r>
              <a:rPr lang="en-US" sz="1800" b="0" i="1">
                <a:solidFill>
                  <a:srgbClr val="000000"/>
                </a:solidFill>
                <a:effectLst/>
                <a:latin typeface="Lato"/>
                <a:ea typeface="Lato"/>
                <a:cs typeface="Lato"/>
              </a:rPr>
              <a:t>​</a:t>
            </a:r>
            <a:endParaRPr lang="en-US" b="0" i="1">
              <a:solidFill>
                <a:srgbClr val="000000"/>
              </a:solidFill>
              <a:effectLst/>
              <a:latin typeface="Lato"/>
              <a:ea typeface="Lato"/>
              <a:cs typeface="Lato"/>
            </a:endParaRPr>
          </a:p>
          <a:p>
            <a:pPr>
              <a:lnSpc>
                <a:spcPts val="2025"/>
              </a:lnSpc>
            </a:pPr>
            <a:endParaRPr lang="en-US" i="1">
              <a:solidFill>
                <a:srgbClr val="000000"/>
              </a:solidFill>
              <a:latin typeface="Lato"/>
              <a:ea typeface="Lato"/>
              <a:cs typeface="Lato"/>
            </a:endParaRPr>
          </a:p>
          <a:p>
            <a:pPr>
              <a:lnSpc>
                <a:spcPts val="2025"/>
              </a:lnSpc>
            </a:pPr>
            <a:r>
              <a:rPr lang="en-US" i="1">
                <a:solidFill>
                  <a:srgbClr val="000000"/>
                </a:solidFill>
                <a:latin typeface="Lato"/>
                <a:ea typeface="Lato"/>
                <a:cs typeface="Lato"/>
              </a:rPr>
              <a:t>"Lovely morning learning ways to help build children's confidence."</a:t>
            </a:r>
          </a:p>
          <a:p>
            <a:pPr>
              <a:lnSpc>
                <a:spcPts val="2025"/>
              </a:lnSpc>
            </a:pPr>
            <a:endParaRPr lang="en-US" i="1">
              <a:solidFill>
                <a:srgbClr val="000000"/>
              </a:solidFill>
              <a:latin typeface="Lato"/>
              <a:ea typeface="Lato"/>
              <a:cs typeface="Lato"/>
            </a:endParaRPr>
          </a:p>
          <a:p>
            <a:pPr>
              <a:lnSpc>
                <a:spcPts val="2025"/>
              </a:lnSpc>
            </a:pPr>
            <a:r>
              <a:rPr lang="en-US" i="1">
                <a:solidFill>
                  <a:srgbClr val="000000"/>
                </a:solidFill>
                <a:latin typeface="Lato"/>
                <a:ea typeface="Lato"/>
                <a:cs typeface="Lato"/>
              </a:rPr>
              <a:t>"Very good and helpful to know how to help my child at home with maths."</a:t>
            </a:r>
          </a:p>
          <a:p>
            <a:pPr algn="l" rtl="0" fontAlgn="base">
              <a:lnSpc>
                <a:spcPts val="2025"/>
              </a:lnSpc>
            </a:pPr>
            <a:endParaRPr lang="en-GB" b="0" i="0">
              <a:solidFill>
                <a:srgbClr val="000000"/>
              </a:solidFill>
              <a:effectLst/>
              <a:latin typeface="Lato"/>
              <a:ea typeface="Lato"/>
              <a:cs typeface="Lato"/>
            </a:endParaRPr>
          </a:p>
        </p:txBody>
      </p:sp>
      <p:pic>
        <p:nvPicPr>
          <p:cNvPr id="3" name="Graphic 2" descr="Harvey Balls 0% with solid fill">
            <a:extLst>
              <a:ext uri="{FF2B5EF4-FFF2-40B4-BE49-F238E27FC236}">
                <a16:creationId xmlns:a16="http://schemas.microsoft.com/office/drawing/2014/main" id="{CD37B228-F66A-782F-2256-030363751AC1}"/>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237400" y="2620035"/>
            <a:ext cx="252000" cy="252000"/>
          </a:xfrm>
          <a:prstGeom prst="rect">
            <a:avLst/>
          </a:prstGeom>
        </p:spPr>
      </p:pic>
      <p:pic>
        <p:nvPicPr>
          <p:cNvPr id="13" name="Graphic 12" descr="Tea with solid fill">
            <a:extLst>
              <a:ext uri="{FF2B5EF4-FFF2-40B4-BE49-F238E27FC236}">
                <a16:creationId xmlns:a16="http://schemas.microsoft.com/office/drawing/2014/main" id="{20C1EF9D-F484-1633-8F9D-8BF63ACE9379}"/>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220881" y="3892518"/>
            <a:ext cx="324000" cy="324000"/>
          </a:xfrm>
          <a:prstGeom prst="rect">
            <a:avLst/>
          </a:prstGeom>
        </p:spPr>
      </p:pic>
      <p:pic>
        <p:nvPicPr>
          <p:cNvPr id="15" name="Graphic 14" descr="Harvey Balls 25% with solid fill">
            <a:extLst>
              <a:ext uri="{FF2B5EF4-FFF2-40B4-BE49-F238E27FC236}">
                <a16:creationId xmlns:a16="http://schemas.microsoft.com/office/drawing/2014/main" id="{11E1BCFB-8DEC-3C63-E39E-E79282F1E827}"/>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rcRect/>
          <a:stretch/>
        </p:blipFill>
        <p:spPr>
          <a:xfrm>
            <a:off x="237400" y="3290167"/>
            <a:ext cx="252000" cy="252000"/>
          </a:xfrm>
          <a:prstGeom prst="rect">
            <a:avLst/>
          </a:prstGeom>
        </p:spPr>
      </p:pic>
      <p:pic>
        <p:nvPicPr>
          <p:cNvPr id="16" name="Graphic 15" descr="Harvey Balls 100% with solid fill">
            <a:extLst>
              <a:ext uri="{FF2B5EF4-FFF2-40B4-BE49-F238E27FC236}">
                <a16:creationId xmlns:a16="http://schemas.microsoft.com/office/drawing/2014/main" id="{F600E753-FBB1-EC75-051D-D564071D7F66}"/>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237400" y="5310792"/>
            <a:ext cx="252000" cy="252000"/>
          </a:xfrm>
          <a:prstGeom prst="rect">
            <a:avLst/>
          </a:prstGeom>
        </p:spPr>
      </p:pic>
      <p:pic>
        <p:nvPicPr>
          <p:cNvPr id="17" name="Graphic 16" descr="Harvey Balls 65% with solid fill">
            <a:extLst>
              <a:ext uri="{FF2B5EF4-FFF2-40B4-BE49-F238E27FC236}">
                <a16:creationId xmlns:a16="http://schemas.microsoft.com/office/drawing/2014/main" id="{7FC19B0A-D6DE-5065-C805-C9264E8174BE}"/>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a:off x="237400" y="4293175"/>
            <a:ext cx="252000" cy="252000"/>
          </a:xfrm>
          <a:prstGeom prst="rect">
            <a:avLst/>
          </a:prstGeom>
        </p:spPr>
      </p:pic>
      <p:pic>
        <p:nvPicPr>
          <p:cNvPr id="19" name="Graphic 18" descr="Harvey Balls 75% with solid fill">
            <a:extLst>
              <a:ext uri="{FF2B5EF4-FFF2-40B4-BE49-F238E27FC236}">
                <a16:creationId xmlns:a16="http://schemas.microsoft.com/office/drawing/2014/main" id="{3AF45233-7B53-B008-340F-34A0D1612CC9}"/>
              </a:ext>
            </a:extLst>
          </p:cNvPr>
          <p:cNvPicPr>
            <a:picLocks noChangeAspect="1"/>
          </p:cNvPicPr>
          <p:nvPr/>
        </p:nvPicPr>
        <p:blipFill>
          <a:blip r:embed="rId12">
            <a:extLst>
              <a:ext uri="{28A0092B-C50C-407E-A947-70E740481C1C}">
                <a14:useLocalDpi xmlns:a14="http://schemas.microsoft.com/office/drawing/2010/main" val="0"/>
              </a:ext>
              <a:ext uri="{96DAC541-7B7A-43D3-8B79-37D633B846F1}">
                <asvg:svgBlip xmlns:asvg="http://schemas.microsoft.com/office/drawing/2016/SVG/main" r:embed="rId13"/>
              </a:ext>
            </a:extLst>
          </a:blip>
          <a:stretch>
            <a:fillRect/>
          </a:stretch>
        </p:blipFill>
        <p:spPr>
          <a:xfrm>
            <a:off x="237400" y="4632380"/>
            <a:ext cx="252000" cy="252000"/>
          </a:xfrm>
          <a:prstGeom prst="rect">
            <a:avLst/>
          </a:prstGeom>
        </p:spPr>
      </p:pic>
      <p:pic>
        <p:nvPicPr>
          <p:cNvPr id="20" name="Graphic 19" descr="Harvey Balls 85% with solid fill">
            <a:extLst>
              <a:ext uri="{FF2B5EF4-FFF2-40B4-BE49-F238E27FC236}">
                <a16:creationId xmlns:a16="http://schemas.microsoft.com/office/drawing/2014/main" id="{6618AF99-AE62-88D7-3BD1-057D95A7E2FF}"/>
              </a:ext>
            </a:extLst>
          </p:cNvPr>
          <p:cNvPicPr>
            <a:picLocks noChangeAspect="1"/>
          </p:cNvPicPr>
          <p:nvPr/>
        </p:nvPicPr>
        <p:blipFill>
          <a:blip r:embed="rId14">
            <a:extLst>
              <a:ext uri="{28A0092B-C50C-407E-A947-70E740481C1C}">
                <a14:useLocalDpi xmlns:a14="http://schemas.microsoft.com/office/drawing/2010/main" val="0"/>
              </a:ext>
              <a:ext uri="{96DAC541-7B7A-43D3-8B79-37D633B846F1}">
                <asvg:svgBlip xmlns:asvg="http://schemas.microsoft.com/office/drawing/2016/SVG/main" r:embed="rId15"/>
              </a:ext>
            </a:extLst>
          </a:blip>
          <a:stretch>
            <a:fillRect/>
          </a:stretch>
        </p:blipFill>
        <p:spPr>
          <a:xfrm>
            <a:off x="237400" y="4971585"/>
            <a:ext cx="252000" cy="252000"/>
          </a:xfrm>
          <a:prstGeom prst="rect">
            <a:avLst/>
          </a:prstGeom>
        </p:spPr>
      </p:pic>
      <p:pic>
        <p:nvPicPr>
          <p:cNvPr id="21" name="Graphic 20" descr="Harvey Balls 10% with solid fill">
            <a:extLst>
              <a:ext uri="{FF2B5EF4-FFF2-40B4-BE49-F238E27FC236}">
                <a16:creationId xmlns:a16="http://schemas.microsoft.com/office/drawing/2014/main" id="{40063D6B-396F-7D6A-2E9D-EA6B88C5D262}"/>
              </a:ext>
            </a:extLst>
          </p:cNvPr>
          <p:cNvPicPr>
            <a:picLocks noChangeAspect="1"/>
          </p:cNvPicPr>
          <p:nvPr/>
        </p:nvPicPr>
        <p:blipFill>
          <a:blip r:embed="rId16">
            <a:extLst>
              <a:ext uri="{96DAC541-7B7A-43D3-8B79-37D633B846F1}">
                <asvg:svgBlip xmlns:asvg="http://schemas.microsoft.com/office/drawing/2016/SVG/main" r:embed="rId17"/>
              </a:ext>
            </a:extLst>
          </a:blip>
          <a:stretch>
            <a:fillRect/>
          </a:stretch>
        </p:blipFill>
        <p:spPr>
          <a:xfrm>
            <a:off x="235556" y="2957141"/>
            <a:ext cx="252000" cy="252000"/>
          </a:xfrm>
          <a:prstGeom prst="rect">
            <a:avLst/>
          </a:prstGeom>
        </p:spPr>
      </p:pic>
      <p:pic>
        <p:nvPicPr>
          <p:cNvPr id="22" name="Graphic 21" descr="Harvey Balls 45% with solid fill">
            <a:extLst>
              <a:ext uri="{FF2B5EF4-FFF2-40B4-BE49-F238E27FC236}">
                <a16:creationId xmlns:a16="http://schemas.microsoft.com/office/drawing/2014/main" id="{590E668D-98FD-0250-D24D-57C384DD2B3D}"/>
              </a:ext>
            </a:extLst>
          </p:cNvPr>
          <p:cNvPicPr>
            <a:picLocks noChangeAspect="1"/>
          </p:cNvPicPr>
          <p:nvPr/>
        </p:nvPicPr>
        <p:blipFill>
          <a:blip r:embed="rId18">
            <a:extLst>
              <a:ext uri="{96DAC541-7B7A-43D3-8B79-37D633B846F1}">
                <asvg:svgBlip xmlns:asvg="http://schemas.microsoft.com/office/drawing/2016/SVG/main" r:embed="rId19"/>
              </a:ext>
            </a:extLst>
          </a:blip>
          <a:stretch>
            <a:fillRect/>
          </a:stretch>
        </p:blipFill>
        <p:spPr>
          <a:xfrm>
            <a:off x="237400" y="3622316"/>
            <a:ext cx="252000" cy="252000"/>
          </a:xfrm>
          <a:prstGeom prst="rect">
            <a:avLst/>
          </a:prstGeom>
        </p:spPr>
      </p:pic>
    </p:spTree>
    <p:extLst>
      <p:ext uri="{BB962C8B-B14F-4D97-AF65-F5344CB8AC3E}">
        <p14:creationId xmlns:p14="http://schemas.microsoft.com/office/powerpoint/2010/main" val="11313320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1">
            <a:extLst>
              <a:ext uri="{FF2B5EF4-FFF2-40B4-BE49-F238E27FC236}">
                <a16:creationId xmlns:a16="http://schemas.microsoft.com/office/drawing/2014/main" id="{995AA999-05BF-519B-D056-5F65C3AF6705}"/>
              </a:ext>
            </a:extLst>
          </p:cNvPr>
          <p:cNvSpPr>
            <a:spLocks noGrp="1"/>
          </p:cNvSpPr>
          <p:nvPr>
            <p:ph type="body" sz="quarter" idx="13"/>
          </p:nvPr>
        </p:nvSpPr>
        <p:spPr/>
        <p:txBody>
          <a:bodyPr/>
          <a:lstStyle/>
          <a:p>
            <a:r>
              <a:rPr lang="en-GB" sz="3000" b="1"/>
              <a:t>Parent Workshop: Help your Child Love Maths! </a:t>
            </a:r>
          </a:p>
        </p:txBody>
      </p:sp>
      <p:sp>
        <p:nvSpPr>
          <p:cNvPr id="3" name="Text Placeholder 2">
            <a:extLst>
              <a:ext uri="{FF2B5EF4-FFF2-40B4-BE49-F238E27FC236}">
                <a16:creationId xmlns:a16="http://schemas.microsoft.com/office/drawing/2014/main" id="{5419B2BD-34D7-E18C-D3D6-7C36E070C45B}"/>
              </a:ext>
            </a:extLst>
          </p:cNvPr>
          <p:cNvSpPr>
            <a:spLocks noGrp="1"/>
          </p:cNvSpPr>
          <p:nvPr>
            <p:ph type="body" sz="quarter" idx="10"/>
          </p:nvPr>
        </p:nvSpPr>
        <p:spPr>
          <a:xfrm>
            <a:off x="859225" y="2227214"/>
            <a:ext cx="3780868" cy="3948871"/>
          </a:xfrm>
        </p:spPr>
        <p:txBody>
          <a:bodyPr/>
          <a:lstStyle/>
          <a:p>
            <a:r>
              <a:rPr lang="en-GB" sz="2000"/>
              <a:t>Video: </a:t>
            </a:r>
            <a:r>
              <a:rPr lang="en-GB" sz="2000" b="0"/>
              <a:t>Top Tips for Supporting Children to Develop Positive Attitudes Towards Maths</a:t>
            </a:r>
          </a:p>
          <a:p>
            <a:endParaRPr lang="en-GB" sz="2000"/>
          </a:p>
          <a:p>
            <a:pPr marL="342900" indent="-342900">
              <a:buFont typeface="Arial" panose="020B0604020202020204" pitchFamily="34" charset="0"/>
              <a:buChar char="•"/>
            </a:pPr>
            <a:r>
              <a:rPr lang="en-GB" sz="2000" b="0"/>
              <a:t>Arabic</a:t>
            </a:r>
          </a:p>
          <a:p>
            <a:pPr marL="342900" indent="-342900">
              <a:buFont typeface="Arial" panose="020B0604020202020204" pitchFamily="34" charset="0"/>
              <a:buChar char="•"/>
            </a:pPr>
            <a:r>
              <a:rPr lang="en-GB" sz="2000" b="0"/>
              <a:t>Polish</a:t>
            </a:r>
          </a:p>
          <a:p>
            <a:pPr marL="342900" indent="-342900">
              <a:buFont typeface="Arial" panose="020B0604020202020204" pitchFamily="34" charset="0"/>
              <a:buChar char="•"/>
            </a:pPr>
            <a:r>
              <a:rPr lang="en-GB" sz="2000" b="0"/>
              <a:t>Punjabi</a:t>
            </a:r>
          </a:p>
          <a:p>
            <a:pPr marL="342900" indent="-342900">
              <a:buFont typeface="Arial" panose="020B0604020202020204" pitchFamily="34" charset="0"/>
              <a:buChar char="•"/>
            </a:pPr>
            <a:r>
              <a:rPr lang="en-GB" sz="2000" b="0"/>
              <a:t>Welsh</a:t>
            </a:r>
          </a:p>
          <a:p>
            <a:pPr marL="342900" indent="-342900">
              <a:buFont typeface="Arial" panose="020B0604020202020204" pitchFamily="34" charset="0"/>
              <a:buChar char="•"/>
            </a:pPr>
            <a:r>
              <a:rPr lang="en-GB" sz="2000" b="0"/>
              <a:t>Romanian</a:t>
            </a:r>
          </a:p>
          <a:p>
            <a:pPr marL="342900" indent="-342900">
              <a:buFont typeface="Arial" panose="020B0604020202020204" pitchFamily="34" charset="0"/>
              <a:buChar char="•"/>
            </a:pPr>
            <a:r>
              <a:rPr lang="en-GB" sz="2000" b="0"/>
              <a:t>Urdu</a:t>
            </a:r>
          </a:p>
        </p:txBody>
      </p:sp>
      <p:pic>
        <p:nvPicPr>
          <p:cNvPr id="15" name="Picture 14">
            <a:extLst>
              <a:ext uri="{FF2B5EF4-FFF2-40B4-BE49-F238E27FC236}">
                <a16:creationId xmlns:a16="http://schemas.microsoft.com/office/drawing/2014/main" id="{52409574-6680-3F61-AFB2-EB8C4F216BFB}"/>
              </a:ext>
            </a:extLst>
          </p:cNvPr>
          <p:cNvPicPr>
            <a:picLocks noChangeAspect="1"/>
          </p:cNvPicPr>
          <p:nvPr/>
        </p:nvPicPr>
        <p:blipFill>
          <a:blip r:embed="rId2"/>
          <a:stretch>
            <a:fillRect/>
          </a:stretch>
        </p:blipFill>
        <p:spPr>
          <a:xfrm>
            <a:off x="4279878" y="2890684"/>
            <a:ext cx="4716637" cy="2671742"/>
          </a:xfrm>
          <a:prstGeom prst="rect">
            <a:avLst/>
          </a:prstGeom>
        </p:spPr>
      </p:pic>
      <p:pic>
        <p:nvPicPr>
          <p:cNvPr id="13" name="Graphic 12" descr="Harvey Balls 0% with solid fill">
            <a:extLst>
              <a:ext uri="{FF2B5EF4-FFF2-40B4-BE49-F238E27FC236}">
                <a16:creationId xmlns:a16="http://schemas.microsoft.com/office/drawing/2014/main" id="{748D5532-3F55-8722-C3EA-46F72EF5D281}"/>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237400" y="2620035"/>
            <a:ext cx="252000" cy="252000"/>
          </a:xfrm>
          <a:prstGeom prst="rect">
            <a:avLst/>
          </a:prstGeom>
        </p:spPr>
      </p:pic>
      <p:pic>
        <p:nvPicPr>
          <p:cNvPr id="16" name="Graphic 15" descr="Tea with solid fill">
            <a:extLst>
              <a:ext uri="{FF2B5EF4-FFF2-40B4-BE49-F238E27FC236}">
                <a16:creationId xmlns:a16="http://schemas.microsoft.com/office/drawing/2014/main" id="{514145BD-B2FD-A3D1-4FF0-947435EDEAE9}"/>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220881" y="3892518"/>
            <a:ext cx="324000" cy="324000"/>
          </a:xfrm>
          <a:prstGeom prst="rect">
            <a:avLst/>
          </a:prstGeom>
        </p:spPr>
      </p:pic>
      <p:pic>
        <p:nvPicPr>
          <p:cNvPr id="17" name="Graphic 16" descr="Harvey Balls 25% with solid fill">
            <a:extLst>
              <a:ext uri="{FF2B5EF4-FFF2-40B4-BE49-F238E27FC236}">
                <a16:creationId xmlns:a16="http://schemas.microsoft.com/office/drawing/2014/main" id="{A712A569-AD63-B999-4EE9-6FF8DCD7B971}"/>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rcRect/>
          <a:stretch/>
        </p:blipFill>
        <p:spPr>
          <a:xfrm>
            <a:off x="237400" y="3290167"/>
            <a:ext cx="252000" cy="252000"/>
          </a:xfrm>
          <a:prstGeom prst="rect">
            <a:avLst/>
          </a:prstGeom>
        </p:spPr>
      </p:pic>
      <p:pic>
        <p:nvPicPr>
          <p:cNvPr id="18" name="Graphic 17" descr="Harvey Balls 100% with solid fill">
            <a:extLst>
              <a:ext uri="{FF2B5EF4-FFF2-40B4-BE49-F238E27FC236}">
                <a16:creationId xmlns:a16="http://schemas.microsoft.com/office/drawing/2014/main" id="{9FB6655E-69D6-AB06-8CA2-87992E6B7C66}"/>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237400" y="5310792"/>
            <a:ext cx="252000" cy="252000"/>
          </a:xfrm>
          <a:prstGeom prst="rect">
            <a:avLst/>
          </a:prstGeom>
        </p:spPr>
      </p:pic>
      <p:pic>
        <p:nvPicPr>
          <p:cNvPr id="19" name="Graphic 18" descr="Harvey Balls 65% with solid fill">
            <a:extLst>
              <a:ext uri="{FF2B5EF4-FFF2-40B4-BE49-F238E27FC236}">
                <a16:creationId xmlns:a16="http://schemas.microsoft.com/office/drawing/2014/main" id="{959A29FF-B24D-3D1B-BE8C-84F2AB468A53}"/>
              </a:ext>
            </a:extLst>
          </p:cNvPr>
          <p:cNvPicPr>
            <a:picLocks noChangeAspect="1"/>
          </p:cNvPicPr>
          <p:nvPr/>
        </p:nvPicPr>
        <p:blipFill>
          <a:blip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p:blipFill>
        <p:spPr>
          <a:xfrm>
            <a:off x="237400" y="4293175"/>
            <a:ext cx="252000" cy="252000"/>
          </a:xfrm>
          <a:prstGeom prst="rect">
            <a:avLst/>
          </a:prstGeom>
        </p:spPr>
      </p:pic>
      <p:pic>
        <p:nvPicPr>
          <p:cNvPr id="20" name="Graphic 19" descr="Harvey Balls 75% with solid fill">
            <a:extLst>
              <a:ext uri="{FF2B5EF4-FFF2-40B4-BE49-F238E27FC236}">
                <a16:creationId xmlns:a16="http://schemas.microsoft.com/office/drawing/2014/main" id="{1BEF65A1-4C3A-E767-4162-7D7E918F148A}"/>
              </a:ext>
            </a:extLst>
          </p:cNvPr>
          <p:cNvPicPr>
            <a:picLocks noChangeAspect="1"/>
          </p:cNvPicPr>
          <p:nvPr/>
        </p:nvPicPr>
        <p:blipFill>
          <a:blip r:embed="rId13">
            <a:extLst>
              <a:ext uri="{28A0092B-C50C-407E-A947-70E740481C1C}">
                <a14:useLocalDpi xmlns:a14="http://schemas.microsoft.com/office/drawing/2010/main" val="0"/>
              </a:ext>
              <a:ext uri="{96DAC541-7B7A-43D3-8B79-37D633B846F1}">
                <asvg:svgBlip xmlns:asvg="http://schemas.microsoft.com/office/drawing/2016/SVG/main" r:embed="rId14"/>
              </a:ext>
            </a:extLst>
          </a:blip>
          <a:stretch>
            <a:fillRect/>
          </a:stretch>
        </p:blipFill>
        <p:spPr>
          <a:xfrm>
            <a:off x="237400" y="4632380"/>
            <a:ext cx="252000" cy="252000"/>
          </a:xfrm>
          <a:prstGeom prst="rect">
            <a:avLst/>
          </a:prstGeom>
        </p:spPr>
      </p:pic>
      <p:pic>
        <p:nvPicPr>
          <p:cNvPr id="21" name="Graphic 20" descr="Harvey Balls 85% with solid fill">
            <a:extLst>
              <a:ext uri="{FF2B5EF4-FFF2-40B4-BE49-F238E27FC236}">
                <a16:creationId xmlns:a16="http://schemas.microsoft.com/office/drawing/2014/main" id="{EA575184-A1A6-DB57-86DF-F8F003BBCA36}"/>
              </a:ext>
            </a:extLst>
          </p:cNvPr>
          <p:cNvPicPr>
            <a:picLocks noChangeAspect="1"/>
          </p:cNvPicPr>
          <p:nvPr/>
        </p:nvPicPr>
        <p:blipFill>
          <a:blip r:embed="rId15">
            <a:extLst>
              <a:ext uri="{28A0092B-C50C-407E-A947-70E740481C1C}">
                <a14:useLocalDpi xmlns:a14="http://schemas.microsoft.com/office/drawing/2010/main" val="0"/>
              </a:ext>
              <a:ext uri="{96DAC541-7B7A-43D3-8B79-37D633B846F1}">
                <asvg:svgBlip xmlns:asvg="http://schemas.microsoft.com/office/drawing/2016/SVG/main" r:embed="rId16"/>
              </a:ext>
            </a:extLst>
          </a:blip>
          <a:stretch>
            <a:fillRect/>
          </a:stretch>
        </p:blipFill>
        <p:spPr>
          <a:xfrm>
            <a:off x="237400" y="4971585"/>
            <a:ext cx="252000" cy="252000"/>
          </a:xfrm>
          <a:prstGeom prst="rect">
            <a:avLst/>
          </a:prstGeom>
        </p:spPr>
      </p:pic>
      <p:pic>
        <p:nvPicPr>
          <p:cNvPr id="22" name="Graphic 21" descr="Harvey Balls 10% with solid fill">
            <a:extLst>
              <a:ext uri="{FF2B5EF4-FFF2-40B4-BE49-F238E27FC236}">
                <a16:creationId xmlns:a16="http://schemas.microsoft.com/office/drawing/2014/main" id="{658C4900-64B0-B330-1EF8-74D63301F508}"/>
              </a:ext>
            </a:extLst>
          </p:cNvPr>
          <p:cNvPicPr>
            <a:picLocks noChangeAspect="1"/>
          </p:cNvPicPr>
          <p:nvPr/>
        </p:nvPicPr>
        <p:blipFill>
          <a:blip r:embed="rId17">
            <a:extLst>
              <a:ext uri="{96DAC541-7B7A-43D3-8B79-37D633B846F1}">
                <asvg:svgBlip xmlns:asvg="http://schemas.microsoft.com/office/drawing/2016/SVG/main" r:embed="rId18"/>
              </a:ext>
            </a:extLst>
          </a:blip>
          <a:stretch>
            <a:fillRect/>
          </a:stretch>
        </p:blipFill>
        <p:spPr>
          <a:xfrm>
            <a:off x="235556" y="2957141"/>
            <a:ext cx="252000" cy="252000"/>
          </a:xfrm>
          <a:prstGeom prst="rect">
            <a:avLst/>
          </a:prstGeom>
        </p:spPr>
      </p:pic>
      <p:pic>
        <p:nvPicPr>
          <p:cNvPr id="23" name="Graphic 22" descr="Harvey Balls 45% with solid fill">
            <a:extLst>
              <a:ext uri="{FF2B5EF4-FFF2-40B4-BE49-F238E27FC236}">
                <a16:creationId xmlns:a16="http://schemas.microsoft.com/office/drawing/2014/main" id="{6C2A9C18-1266-3681-A6D3-2100BFD6A30E}"/>
              </a:ext>
            </a:extLst>
          </p:cNvPr>
          <p:cNvPicPr>
            <a:picLocks noChangeAspect="1"/>
          </p:cNvPicPr>
          <p:nvPr/>
        </p:nvPicPr>
        <p:blipFill>
          <a:blip r:embed="rId19">
            <a:extLst>
              <a:ext uri="{96DAC541-7B7A-43D3-8B79-37D633B846F1}">
                <asvg:svgBlip xmlns:asvg="http://schemas.microsoft.com/office/drawing/2016/SVG/main" r:embed="rId20"/>
              </a:ext>
            </a:extLst>
          </a:blip>
          <a:stretch>
            <a:fillRect/>
          </a:stretch>
        </p:blipFill>
        <p:spPr>
          <a:xfrm>
            <a:off x="237400" y="3622316"/>
            <a:ext cx="252000" cy="252000"/>
          </a:xfrm>
          <a:prstGeom prst="rect">
            <a:avLst/>
          </a:prstGeom>
        </p:spPr>
      </p:pic>
    </p:spTree>
    <p:extLst>
      <p:ext uri="{BB962C8B-B14F-4D97-AF65-F5344CB8AC3E}">
        <p14:creationId xmlns:p14="http://schemas.microsoft.com/office/powerpoint/2010/main" val="8286135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90654BE7-34F1-D7E6-C0E1-EFA17C0B2B21}"/>
              </a:ext>
            </a:extLst>
          </p:cNvPr>
          <p:cNvSpPr>
            <a:spLocks noGrp="1"/>
          </p:cNvSpPr>
          <p:nvPr>
            <p:ph type="body" sz="quarter" idx="13"/>
          </p:nvPr>
        </p:nvSpPr>
        <p:spPr/>
        <p:txBody>
          <a:bodyPr/>
          <a:lstStyle/>
          <a:p>
            <a:r>
              <a:rPr lang="en-GB" sz="3000" b="1"/>
              <a:t>Housekeeping</a:t>
            </a:r>
          </a:p>
        </p:txBody>
      </p:sp>
      <p:sp>
        <p:nvSpPr>
          <p:cNvPr id="3" name="Text Placeholder 2">
            <a:extLst>
              <a:ext uri="{FF2B5EF4-FFF2-40B4-BE49-F238E27FC236}">
                <a16:creationId xmlns:a16="http://schemas.microsoft.com/office/drawing/2014/main" id="{F05DC127-8E4B-A56D-4184-E7FE49E5D351}"/>
              </a:ext>
            </a:extLst>
          </p:cNvPr>
          <p:cNvSpPr>
            <a:spLocks noGrp="1"/>
          </p:cNvSpPr>
          <p:nvPr>
            <p:ph type="body" sz="quarter" idx="10"/>
          </p:nvPr>
        </p:nvSpPr>
        <p:spPr>
          <a:xfrm>
            <a:off x="818292" y="2465337"/>
            <a:ext cx="4064953" cy="2984119"/>
          </a:xfrm>
        </p:spPr>
        <p:txBody>
          <a:bodyPr/>
          <a:lstStyle/>
          <a:p>
            <a:pPr marL="285750" indent="-285750" algn="l" rtl="0" fontAlgn="base">
              <a:buFont typeface="Arial" panose="020B0604020202020204" pitchFamily="34" charset="0"/>
              <a:buChar char="•"/>
            </a:pPr>
            <a:r>
              <a:rPr lang="en-GB" sz="2400" b="0" i="0" u="none" strike="noStrike">
                <a:solidFill>
                  <a:srgbClr val="000000"/>
                </a:solidFill>
                <a:effectLst/>
                <a:latin typeface="Lato" panose="020F0502020204030203" pitchFamily="34" charset="0"/>
              </a:rPr>
              <a:t>Keep microphones on mute unless speaking</a:t>
            </a:r>
          </a:p>
          <a:p>
            <a:pPr marL="285750" indent="-285750" fontAlgn="base">
              <a:buFont typeface="Arial" panose="020B0604020202020204" pitchFamily="34" charset="0"/>
              <a:buChar char="•"/>
            </a:pPr>
            <a:r>
              <a:rPr lang="en-GB" sz="2400" b="0">
                <a:solidFill>
                  <a:srgbClr val="000000"/>
                </a:solidFill>
                <a:latin typeface="Lato" panose="020F0502020204030203" pitchFamily="34" charset="0"/>
              </a:rPr>
              <a:t>Where possible, please have your camera on</a:t>
            </a:r>
          </a:p>
          <a:p>
            <a:pPr marL="285750" indent="-285750" algn="l" rtl="0" fontAlgn="base">
              <a:buFont typeface="Arial" panose="020B0604020202020204" pitchFamily="34" charset="0"/>
              <a:buChar char="•"/>
            </a:pPr>
            <a:r>
              <a:rPr lang="en-GB" sz="2400" b="0">
                <a:solidFill>
                  <a:srgbClr val="000000"/>
                </a:solidFill>
                <a:latin typeface="Lato" panose="020F0502020204030203" pitchFamily="34" charset="0"/>
              </a:rPr>
              <a:t>Change your name to be first name + surname using the three dots next to your name </a:t>
            </a:r>
          </a:p>
        </p:txBody>
      </p:sp>
      <p:pic>
        <p:nvPicPr>
          <p:cNvPr id="4" name="Picture 3" descr="A screenshot of a computer&#10;&#10;Description automatically generated with medium confidence">
            <a:extLst>
              <a:ext uri="{FF2B5EF4-FFF2-40B4-BE49-F238E27FC236}">
                <a16:creationId xmlns:a16="http://schemas.microsoft.com/office/drawing/2014/main" id="{4F308866-8290-EC7F-0B54-82863077C982}"/>
              </a:ext>
            </a:extLst>
          </p:cNvPr>
          <p:cNvPicPr>
            <a:picLocks noChangeAspect="1"/>
          </p:cNvPicPr>
          <p:nvPr/>
        </p:nvPicPr>
        <p:blipFill>
          <a:blip r:embed="rId2"/>
          <a:stretch>
            <a:fillRect/>
          </a:stretch>
        </p:blipFill>
        <p:spPr>
          <a:xfrm>
            <a:off x="5057040" y="2352070"/>
            <a:ext cx="3936351" cy="3097386"/>
          </a:xfrm>
          <a:prstGeom prst="rect">
            <a:avLst/>
          </a:prstGeom>
        </p:spPr>
      </p:pic>
    </p:spTree>
    <p:extLst>
      <p:ext uri="{BB962C8B-B14F-4D97-AF65-F5344CB8AC3E}">
        <p14:creationId xmlns:p14="http://schemas.microsoft.com/office/powerpoint/2010/main" val="402838390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1">
            <a:extLst>
              <a:ext uri="{FF2B5EF4-FFF2-40B4-BE49-F238E27FC236}">
                <a16:creationId xmlns:a16="http://schemas.microsoft.com/office/drawing/2014/main" id="{995AA999-05BF-519B-D056-5F65C3AF6705}"/>
              </a:ext>
            </a:extLst>
          </p:cNvPr>
          <p:cNvSpPr>
            <a:spLocks noGrp="1"/>
          </p:cNvSpPr>
          <p:nvPr>
            <p:ph type="body" sz="quarter" idx="13"/>
          </p:nvPr>
        </p:nvSpPr>
        <p:spPr/>
        <p:txBody>
          <a:bodyPr/>
          <a:lstStyle/>
          <a:p>
            <a:r>
              <a:rPr lang="en-GB" sz="3000" b="1"/>
              <a:t>Parent Workshop: Help your Child Love Maths! </a:t>
            </a:r>
          </a:p>
        </p:txBody>
      </p:sp>
      <p:sp>
        <p:nvSpPr>
          <p:cNvPr id="3" name="Text Placeholder 2">
            <a:extLst>
              <a:ext uri="{FF2B5EF4-FFF2-40B4-BE49-F238E27FC236}">
                <a16:creationId xmlns:a16="http://schemas.microsoft.com/office/drawing/2014/main" id="{5419B2BD-34D7-E18C-D3D6-7C36E070C45B}"/>
              </a:ext>
            </a:extLst>
          </p:cNvPr>
          <p:cNvSpPr>
            <a:spLocks noGrp="1"/>
          </p:cNvSpPr>
          <p:nvPr>
            <p:ph type="body" sz="quarter" idx="10"/>
          </p:nvPr>
        </p:nvSpPr>
        <p:spPr>
          <a:xfrm>
            <a:off x="885552" y="2235085"/>
            <a:ext cx="4651899" cy="4208944"/>
          </a:xfrm>
        </p:spPr>
        <p:txBody>
          <a:bodyPr/>
          <a:lstStyle/>
          <a:p>
            <a:pPr algn="l" rtl="0" fontAlgn="base"/>
            <a:r>
              <a:rPr lang="en-GB" sz="2000" i="0" u="none" strike="noStrike">
                <a:effectLst/>
                <a:latin typeface="Lato" panose="020F0502020204030203" pitchFamily="34" charset="0"/>
                <a:ea typeface="Lato" panose="020F0502020204030203" pitchFamily="34" charset="0"/>
                <a:cs typeface="Lato" panose="020F0502020204030203" pitchFamily="34" charset="0"/>
              </a:rPr>
              <a:t>Next steps:</a:t>
            </a:r>
          </a:p>
          <a:p>
            <a:pPr algn="l" rtl="0" fontAlgn="base"/>
            <a:endParaRPr lang="en-US" sz="2000" b="0" i="0">
              <a:effectLst/>
              <a:latin typeface="Lato" panose="020F0502020204030203" pitchFamily="34" charset="0"/>
              <a:ea typeface="Lato" panose="020F0502020204030203" pitchFamily="34" charset="0"/>
              <a:cs typeface="Lato" panose="020F0502020204030203" pitchFamily="34" charset="0"/>
            </a:endParaRPr>
          </a:p>
          <a:p>
            <a:pPr marL="342900" indent="-342900" algn="l" rtl="0" fontAlgn="base">
              <a:buFont typeface="Arial" panose="020B0604020202020204" pitchFamily="34" charset="0"/>
              <a:buChar char="•"/>
            </a:pPr>
            <a:r>
              <a:rPr lang="en-US" sz="2000" b="0" i="0">
                <a:effectLst/>
                <a:latin typeface="Lato" panose="020F0502020204030203" pitchFamily="34" charset="0"/>
                <a:ea typeface="Lato" panose="020F0502020204030203" pitchFamily="34" charset="0"/>
                <a:cs typeface="Lato" panose="020F0502020204030203" pitchFamily="34" charset="0"/>
              </a:rPr>
              <a:t>Schedule time and date</a:t>
            </a:r>
          </a:p>
          <a:p>
            <a:pPr marL="342900" indent="-342900" algn="l" rtl="0" fontAlgn="base">
              <a:buFont typeface="Arial" panose="020B0604020202020204" pitchFamily="34" charset="0"/>
              <a:buChar char="•"/>
            </a:pPr>
            <a:r>
              <a:rPr lang="en-US" sz="2000" b="0">
                <a:latin typeface="Lato" panose="020F0502020204030203" pitchFamily="34" charset="0"/>
                <a:ea typeface="Lato" panose="020F0502020204030203" pitchFamily="34" charset="0"/>
                <a:cs typeface="Lato" panose="020F0502020204030203" pitchFamily="34" charset="0"/>
              </a:rPr>
              <a:t>Advertise to parents/carers using messaging templates and poster from National Numeracy</a:t>
            </a:r>
          </a:p>
          <a:p>
            <a:pPr marL="342900" indent="-342900" algn="l" rtl="0" fontAlgn="base">
              <a:buFont typeface="Arial" panose="020B0604020202020204" pitchFamily="34" charset="0"/>
              <a:buChar char="•"/>
            </a:pPr>
            <a:r>
              <a:rPr lang="en-US" sz="2000" b="0" i="0">
                <a:effectLst/>
                <a:latin typeface="Lato" panose="020F0502020204030203" pitchFamily="34" charset="0"/>
                <a:ea typeface="Lato" panose="020F0502020204030203" pitchFamily="34" charset="0"/>
                <a:cs typeface="Lato" panose="020F0502020204030203" pitchFamily="34" charset="0"/>
              </a:rPr>
              <a:t>After each workshop, inform National Numeracy of the date and number of attendees (either by email or through the Forum survey)</a:t>
            </a:r>
          </a:p>
        </p:txBody>
      </p:sp>
      <p:pic>
        <p:nvPicPr>
          <p:cNvPr id="15" name="Picture 14" descr="A person standing in front of a large screen&#10;&#10;Description automatically generated">
            <a:extLst>
              <a:ext uri="{FF2B5EF4-FFF2-40B4-BE49-F238E27FC236}">
                <a16:creationId xmlns:a16="http://schemas.microsoft.com/office/drawing/2014/main" id="{E68EABBE-7D7D-EDCF-1051-5853CC24E721}"/>
              </a:ext>
            </a:extLst>
          </p:cNvPr>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5537451" y="2120708"/>
            <a:ext cx="2845290" cy="3793720"/>
          </a:xfrm>
          <a:prstGeom prst="rect">
            <a:avLst/>
          </a:prstGeom>
        </p:spPr>
      </p:pic>
      <p:pic>
        <p:nvPicPr>
          <p:cNvPr id="14" name="Graphic 13" descr="Harvey Balls 0% with solid fill">
            <a:extLst>
              <a:ext uri="{FF2B5EF4-FFF2-40B4-BE49-F238E27FC236}">
                <a16:creationId xmlns:a16="http://schemas.microsoft.com/office/drawing/2014/main" id="{AC6C57A3-F576-7BD3-58B4-1CDFC6740459}"/>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237400" y="2620035"/>
            <a:ext cx="252000" cy="252000"/>
          </a:xfrm>
          <a:prstGeom prst="rect">
            <a:avLst/>
          </a:prstGeom>
        </p:spPr>
      </p:pic>
      <p:pic>
        <p:nvPicPr>
          <p:cNvPr id="16" name="Graphic 15" descr="Tea with solid fill">
            <a:extLst>
              <a:ext uri="{FF2B5EF4-FFF2-40B4-BE49-F238E27FC236}">
                <a16:creationId xmlns:a16="http://schemas.microsoft.com/office/drawing/2014/main" id="{2E48418C-E67E-A2BC-A816-50BC2DFBF3B8}"/>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220881" y="3892518"/>
            <a:ext cx="324000" cy="324000"/>
          </a:xfrm>
          <a:prstGeom prst="rect">
            <a:avLst/>
          </a:prstGeom>
        </p:spPr>
      </p:pic>
      <p:pic>
        <p:nvPicPr>
          <p:cNvPr id="17" name="Graphic 16" descr="Harvey Balls 25% with solid fill">
            <a:extLst>
              <a:ext uri="{FF2B5EF4-FFF2-40B4-BE49-F238E27FC236}">
                <a16:creationId xmlns:a16="http://schemas.microsoft.com/office/drawing/2014/main" id="{25ACFE12-7BC5-E260-C2F5-925904B65C67}"/>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rcRect/>
          <a:stretch/>
        </p:blipFill>
        <p:spPr>
          <a:xfrm>
            <a:off x="237400" y="3290167"/>
            <a:ext cx="252000" cy="252000"/>
          </a:xfrm>
          <a:prstGeom prst="rect">
            <a:avLst/>
          </a:prstGeom>
        </p:spPr>
      </p:pic>
      <p:pic>
        <p:nvPicPr>
          <p:cNvPr id="18" name="Graphic 17" descr="Harvey Balls 100% with solid fill">
            <a:extLst>
              <a:ext uri="{FF2B5EF4-FFF2-40B4-BE49-F238E27FC236}">
                <a16:creationId xmlns:a16="http://schemas.microsoft.com/office/drawing/2014/main" id="{1255F19C-846A-4F4A-3836-70C98A2D56FF}"/>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237400" y="5310792"/>
            <a:ext cx="252000" cy="252000"/>
          </a:xfrm>
          <a:prstGeom prst="rect">
            <a:avLst/>
          </a:prstGeom>
        </p:spPr>
      </p:pic>
      <p:pic>
        <p:nvPicPr>
          <p:cNvPr id="19" name="Graphic 18" descr="Harvey Balls 65% with solid fill">
            <a:extLst>
              <a:ext uri="{FF2B5EF4-FFF2-40B4-BE49-F238E27FC236}">
                <a16:creationId xmlns:a16="http://schemas.microsoft.com/office/drawing/2014/main" id="{F99BFA67-1925-BCB3-38E0-8B88F82A6DD1}"/>
              </a:ext>
            </a:extLst>
          </p:cNvPr>
          <p:cNvPicPr>
            <a:picLocks noChangeAspect="1"/>
          </p:cNvPicPr>
          <p:nvPr/>
        </p:nvPicPr>
        <p:blipFill>
          <a:blip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p:blipFill>
        <p:spPr>
          <a:xfrm>
            <a:off x="237400" y="4293175"/>
            <a:ext cx="252000" cy="252000"/>
          </a:xfrm>
          <a:prstGeom prst="rect">
            <a:avLst/>
          </a:prstGeom>
        </p:spPr>
      </p:pic>
      <p:pic>
        <p:nvPicPr>
          <p:cNvPr id="20" name="Graphic 19" descr="Harvey Balls 75% with solid fill">
            <a:extLst>
              <a:ext uri="{FF2B5EF4-FFF2-40B4-BE49-F238E27FC236}">
                <a16:creationId xmlns:a16="http://schemas.microsoft.com/office/drawing/2014/main" id="{D68D49A5-E1F1-CDE9-7D18-4AB018C14DE3}"/>
              </a:ext>
            </a:extLst>
          </p:cNvPr>
          <p:cNvPicPr>
            <a:picLocks noChangeAspect="1"/>
          </p:cNvPicPr>
          <p:nvPr/>
        </p:nvPicPr>
        <p:blipFill>
          <a:blip r:embed="rId13">
            <a:extLst>
              <a:ext uri="{28A0092B-C50C-407E-A947-70E740481C1C}">
                <a14:useLocalDpi xmlns:a14="http://schemas.microsoft.com/office/drawing/2010/main" val="0"/>
              </a:ext>
              <a:ext uri="{96DAC541-7B7A-43D3-8B79-37D633B846F1}">
                <asvg:svgBlip xmlns:asvg="http://schemas.microsoft.com/office/drawing/2016/SVG/main" r:embed="rId14"/>
              </a:ext>
            </a:extLst>
          </a:blip>
          <a:stretch>
            <a:fillRect/>
          </a:stretch>
        </p:blipFill>
        <p:spPr>
          <a:xfrm>
            <a:off x="237400" y="4632380"/>
            <a:ext cx="252000" cy="252000"/>
          </a:xfrm>
          <a:prstGeom prst="rect">
            <a:avLst/>
          </a:prstGeom>
        </p:spPr>
      </p:pic>
      <p:pic>
        <p:nvPicPr>
          <p:cNvPr id="21" name="Graphic 20" descr="Harvey Balls 85% with solid fill">
            <a:extLst>
              <a:ext uri="{FF2B5EF4-FFF2-40B4-BE49-F238E27FC236}">
                <a16:creationId xmlns:a16="http://schemas.microsoft.com/office/drawing/2014/main" id="{EF9BE28F-753F-59F3-DDDD-16B3644DC4DD}"/>
              </a:ext>
            </a:extLst>
          </p:cNvPr>
          <p:cNvPicPr>
            <a:picLocks noChangeAspect="1"/>
          </p:cNvPicPr>
          <p:nvPr/>
        </p:nvPicPr>
        <p:blipFill>
          <a:blip r:embed="rId15">
            <a:extLst>
              <a:ext uri="{28A0092B-C50C-407E-A947-70E740481C1C}">
                <a14:useLocalDpi xmlns:a14="http://schemas.microsoft.com/office/drawing/2010/main" val="0"/>
              </a:ext>
              <a:ext uri="{96DAC541-7B7A-43D3-8B79-37D633B846F1}">
                <asvg:svgBlip xmlns:asvg="http://schemas.microsoft.com/office/drawing/2016/SVG/main" r:embed="rId16"/>
              </a:ext>
            </a:extLst>
          </a:blip>
          <a:stretch>
            <a:fillRect/>
          </a:stretch>
        </p:blipFill>
        <p:spPr>
          <a:xfrm>
            <a:off x="237400" y="4971585"/>
            <a:ext cx="252000" cy="252000"/>
          </a:xfrm>
          <a:prstGeom prst="rect">
            <a:avLst/>
          </a:prstGeom>
        </p:spPr>
      </p:pic>
      <p:pic>
        <p:nvPicPr>
          <p:cNvPr id="22" name="Graphic 21" descr="Harvey Balls 10% with solid fill">
            <a:extLst>
              <a:ext uri="{FF2B5EF4-FFF2-40B4-BE49-F238E27FC236}">
                <a16:creationId xmlns:a16="http://schemas.microsoft.com/office/drawing/2014/main" id="{1E90C5F9-9F7F-0F94-CE7D-F9BD41726A6C}"/>
              </a:ext>
            </a:extLst>
          </p:cNvPr>
          <p:cNvPicPr>
            <a:picLocks noChangeAspect="1"/>
          </p:cNvPicPr>
          <p:nvPr/>
        </p:nvPicPr>
        <p:blipFill>
          <a:blip r:embed="rId17">
            <a:extLst>
              <a:ext uri="{96DAC541-7B7A-43D3-8B79-37D633B846F1}">
                <asvg:svgBlip xmlns:asvg="http://schemas.microsoft.com/office/drawing/2016/SVG/main" r:embed="rId18"/>
              </a:ext>
            </a:extLst>
          </a:blip>
          <a:stretch>
            <a:fillRect/>
          </a:stretch>
        </p:blipFill>
        <p:spPr>
          <a:xfrm>
            <a:off x="235556" y="2957141"/>
            <a:ext cx="252000" cy="252000"/>
          </a:xfrm>
          <a:prstGeom prst="rect">
            <a:avLst/>
          </a:prstGeom>
        </p:spPr>
      </p:pic>
      <p:pic>
        <p:nvPicPr>
          <p:cNvPr id="23" name="Graphic 22" descr="Harvey Balls 45% with solid fill">
            <a:extLst>
              <a:ext uri="{FF2B5EF4-FFF2-40B4-BE49-F238E27FC236}">
                <a16:creationId xmlns:a16="http://schemas.microsoft.com/office/drawing/2014/main" id="{8616011E-F68E-E78B-75F3-48817927D814}"/>
              </a:ext>
            </a:extLst>
          </p:cNvPr>
          <p:cNvPicPr>
            <a:picLocks noChangeAspect="1"/>
          </p:cNvPicPr>
          <p:nvPr/>
        </p:nvPicPr>
        <p:blipFill>
          <a:blip r:embed="rId19">
            <a:extLst>
              <a:ext uri="{96DAC541-7B7A-43D3-8B79-37D633B846F1}">
                <asvg:svgBlip xmlns:asvg="http://schemas.microsoft.com/office/drawing/2016/SVG/main" r:embed="rId20"/>
              </a:ext>
            </a:extLst>
          </a:blip>
          <a:stretch>
            <a:fillRect/>
          </a:stretch>
        </p:blipFill>
        <p:spPr>
          <a:xfrm>
            <a:off x="237400" y="3622316"/>
            <a:ext cx="252000" cy="252000"/>
          </a:xfrm>
          <a:prstGeom prst="rect">
            <a:avLst/>
          </a:prstGeom>
        </p:spPr>
      </p:pic>
    </p:spTree>
    <p:extLst>
      <p:ext uri="{BB962C8B-B14F-4D97-AF65-F5344CB8AC3E}">
        <p14:creationId xmlns:p14="http://schemas.microsoft.com/office/powerpoint/2010/main" val="314256483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F3AD533-01DE-C7CB-D6A8-C5B5F94D432D}"/>
            </a:ext>
          </a:extLst>
        </p:cNvPr>
        <p:cNvGrpSpPr/>
        <p:nvPr/>
      </p:nvGrpSpPr>
      <p:grpSpPr>
        <a:xfrm>
          <a:off x="0" y="0"/>
          <a:ext cx="0" cy="0"/>
          <a:chOff x="0" y="0"/>
          <a:chExt cx="0" cy="0"/>
        </a:xfrm>
      </p:grpSpPr>
      <p:pic>
        <p:nvPicPr>
          <p:cNvPr id="2" name="Picture 2">
            <a:extLst>
              <a:ext uri="{FF2B5EF4-FFF2-40B4-BE49-F238E27FC236}">
                <a16:creationId xmlns:a16="http://schemas.microsoft.com/office/drawing/2014/main" id="{4FF4540C-5413-43CB-AE50-DCCEBED229B1}"/>
              </a:ext>
            </a:extLst>
          </p:cNvPr>
          <p:cNvPicPr>
            <a:picLocks noChangeAspect="1"/>
          </p:cNvPicPr>
          <p:nvPr/>
        </p:nvPicPr>
        <p:blipFill>
          <a:blip r:embed="rId2"/>
          <a:srcRect b="88"/>
          <a:stretch>
            <a:fillRect/>
          </a:stretch>
        </p:blipFill>
        <p:spPr>
          <a:xfrm>
            <a:off x="0" y="6096"/>
            <a:ext cx="9144000" cy="6851904"/>
          </a:xfrm>
          <a:prstGeom prst="rect">
            <a:avLst/>
          </a:prstGeom>
        </p:spPr>
      </p:pic>
      <p:sp>
        <p:nvSpPr>
          <p:cNvPr id="3" name="TextBox 3">
            <a:extLst>
              <a:ext uri="{FF2B5EF4-FFF2-40B4-BE49-F238E27FC236}">
                <a16:creationId xmlns:a16="http://schemas.microsoft.com/office/drawing/2014/main" id="{1ABDA20B-0134-0510-E6F4-D605F285206D}"/>
              </a:ext>
            </a:extLst>
          </p:cNvPr>
          <p:cNvSpPr txBox="1"/>
          <p:nvPr/>
        </p:nvSpPr>
        <p:spPr>
          <a:xfrm>
            <a:off x="501376" y="6327142"/>
            <a:ext cx="3317049" cy="180338"/>
          </a:xfrm>
          <a:prstGeom prst="rect">
            <a:avLst/>
          </a:prstGeom>
        </p:spPr>
        <p:txBody>
          <a:bodyPr wrap="square" lIns="0" tIns="0" rIns="0" bIns="0" rtlCol="0" anchor="t">
            <a:spAutoFit/>
          </a:bodyPr>
          <a:lstStyle>
            <a:defPPr>
              <a:defRPr lang="en-US"/>
            </a:defPPr>
            <a:lvl1pPr marL="0" algn="l" defTabSz="857250" rtl="0" eaLnBrk="1" latinLnBrk="0" hangingPunct="1">
              <a:defRPr sz="1688" kern="1200">
                <a:solidFill>
                  <a:schemeClr val="tx1"/>
                </a:solidFill>
                <a:latin typeface="+mn-lt"/>
                <a:ea typeface="+mn-ea"/>
                <a:cs typeface="+mn-cs"/>
              </a:defRPr>
            </a:lvl1pPr>
            <a:lvl2pPr marL="428625" algn="l" defTabSz="857250" rtl="0" eaLnBrk="1" latinLnBrk="0" hangingPunct="1">
              <a:defRPr sz="1688" kern="1200">
                <a:solidFill>
                  <a:schemeClr val="tx1"/>
                </a:solidFill>
                <a:latin typeface="+mn-lt"/>
                <a:ea typeface="+mn-ea"/>
                <a:cs typeface="+mn-cs"/>
              </a:defRPr>
            </a:lvl2pPr>
            <a:lvl3pPr marL="857250" algn="l" defTabSz="857250" rtl="0" eaLnBrk="1" latinLnBrk="0" hangingPunct="1">
              <a:defRPr sz="1688" kern="1200">
                <a:solidFill>
                  <a:schemeClr val="tx1"/>
                </a:solidFill>
                <a:latin typeface="+mn-lt"/>
                <a:ea typeface="+mn-ea"/>
                <a:cs typeface="+mn-cs"/>
              </a:defRPr>
            </a:lvl3pPr>
            <a:lvl4pPr marL="1285875" algn="l" defTabSz="857250" rtl="0" eaLnBrk="1" latinLnBrk="0" hangingPunct="1">
              <a:defRPr sz="1688" kern="1200">
                <a:solidFill>
                  <a:schemeClr val="tx1"/>
                </a:solidFill>
                <a:latin typeface="+mn-lt"/>
                <a:ea typeface="+mn-ea"/>
                <a:cs typeface="+mn-cs"/>
              </a:defRPr>
            </a:lvl4pPr>
            <a:lvl5pPr marL="1714500" algn="l" defTabSz="857250" rtl="0" eaLnBrk="1" latinLnBrk="0" hangingPunct="1">
              <a:defRPr sz="1688" kern="1200">
                <a:solidFill>
                  <a:schemeClr val="tx1"/>
                </a:solidFill>
                <a:latin typeface="+mn-lt"/>
                <a:ea typeface="+mn-ea"/>
                <a:cs typeface="+mn-cs"/>
              </a:defRPr>
            </a:lvl5pPr>
            <a:lvl6pPr marL="2143125" algn="l" defTabSz="857250" rtl="0" eaLnBrk="1" latinLnBrk="0" hangingPunct="1">
              <a:defRPr sz="1688" kern="1200">
                <a:solidFill>
                  <a:schemeClr val="tx1"/>
                </a:solidFill>
                <a:latin typeface="+mn-lt"/>
                <a:ea typeface="+mn-ea"/>
                <a:cs typeface="+mn-cs"/>
              </a:defRPr>
            </a:lvl6pPr>
            <a:lvl7pPr marL="2571750" algn="l" defTabSz="857250" rtl="0" eaLnBrk="1" latinLnBrk="0" hangingPunct="1">
              <a:defRPr sz="1688" kern="1200">
                <a:solidFill>
                  <a:schemeClr val="tx1"/>
                </a:solidFill>
                <a:latin typeface="+mn-lt"/>
                <a:ea typeface="+mn-ea"/>
                <a:cs typeface="+mn-cs"/>
              </a:defRPr>
            </a:lvl7pPr>
            <a:lvl8pPr marL="3000375" algn="l" defTabSz="857250" rtl="0" eaLnBrk="1" latinLnBrk="0" hangingPunct="1">
              <a:defRPr sz="1688" kern="1200">
                <a:solidFill>
                  <a:schemeClr val="tx1"/>
                </a:solidFill>
                <a:latin typeface="+mn-lt"/>
                <a:ea typeface="+mn-ea"/>
                <a:cs typeface="+mn-cs"/>
              </a:defRPr>
            </a:lvl8pPr>
            <a:lvl9pPr marL="3429000" algn="l" defTabSz="857250" rtl="0" eaLnBrk="1" latinLnBrk="0" hangingPunct="1">
              <a:defRPr sz="1688" kern="1200">
                <a:solidFill>
                  <a:schemeClr val="tx1"/>
                </a:solidFill>
                <a:latin typeface="+mn-lt"/>
                <a:ea typeface="+mn-ea"/>
                <a:cs typeface="+mn-cs"/>
              </a:defRPr>
            </a:lvl9pPr>
          </a:lstStyle>
          <a:p>
            <a:pPr algn="l">
              <a:lnSpc>
                <a:spcPts val="1439"/>
              </a:lnSpc>
            </a:pPr>
            <a:r>
              <a:rPr lang="en-US" sz="1199">
                <a:solidFill>
                  <a:srgbClr val="951B81"/>
                </a:solidFill>
                <a:latin typeface="Lato" panose="020F0502020204030203" pitchFamily="34" charset="0"/>
              </a:rPr>
              <a:t>nationalnumeracy.org.uk</a:t>
            </a:r>
          </a:p>
        </p:txBody>
      </p:sp>
      <p:sp>
        <p:nvSpPr>
          <p:cNvPr id="4" name="AutoShape 4">
            <a:extLst>
              <a:ext uri="{FF2B5EF4-FFF2-40B4-BE49-F238E27FC236}">
                <a16:creationId xmlns:a16="http://schemas.microsoft.com/office/drawing/2014/main" id="{1EC5B9A8-D1B6-098E-B62B-F3EA40902209}"/>
              </a:ext>
            </a:extLst>
          </p:cNvPr>
          <p:cNvSpPr/>
          <p:nvPr/>
        </p:nvSpPr>
        <p:spPr>
          <a:xfrm rot="9363">
            <a:off x="492110" y="6205347"/>
            <a:ext cx="8159781" cy="0"/>
          </a:xfrm>
          <a:prstGeom prst="line">
            <a:avLst/>
          </a:prstGeom>
          <a:ln w="19050" cap="rnd">
            <a:solidFill>
              <a:srgbClr val="951B81"/>
            </a:solidFill>
            <a:prstDash val="solid"/>
            <a:headEnd type="none" w="sm" len="sm"/>
            <a:tailEnd type="none" w="sm" len="sm"/>
          </a:ln>
        </p:spPr>
        <p:txBody>
          <a:bodyPr/>
          <a:lstStyle>
            <a:defPPr>
              <a:defRPr lang="en-US"/>
            </a:defPPr>
            <a:lvl1pPr marL="0" algn="l" defTabSz="857250" rtl="0" eaLnBrk="1" latinLnBrk="0" hangingPunct="1">
              <a:defRPr sz="1688" kern="1200">
                <a:solidFill>
                  <a:schemeClr val="tx1"/>
                </a:solidFill>
                <a:latin typeface="+mn-lt"/>
                <a:ea typeface="+mn-ea"/>
                <a:cs typeface="+mn-cs"/>
              </a:defRPr>
            </a:lvl1pPr>
            <a:lvl2pPr marL="428625" algn="l" defTabSz="857250" rtl="0" eaLnBrk="1" latinLnBrk="0" hangingPunct="1">
              <a:defRPr sz="1688" kern="1200">
                <a:solidFill>
                  <a:schemeClr val="tx1"/>
                </a:solidFill>
                <a:latin typeface="+mn-lt"/>
                <a:ea typeface="+mn-ea"/>
                <a:cs typeface="+mn-cs"/>
              </a:defRPr>
            </a:lvl2pPr>
            <a:lvl3pPr marL="857250" algn="l" defTabSz="857250" rtl="0" eaLnBrk="1" latinLnBrk="0" hangingPunct="1">
              <a:defRPr sz="1688" kern="1200">
                <a:solidFill>
                  <a:schemeClr val="tx1"/>
                </a:solidFill>
                <a:latin typeface="+mn-lt"/>
                <a:ea typeface="+mn-ea"/>
                <a:cs typeface="+mn-cs"/>
              </a:defRPr>
            </a:lvl3pPr>
            <a:lvl4pPr marL="1285875" algn="l" defTabSz="857250" rtl="0" eaLnBrk="1" latinLnBrk="0" hangingPunct="1">
              <a:defRPr sz="1688" kern="1200">
                <a:solidFill>
                  <a:schemeClr val="tx1"/>
                </a:solidFill>
                <a:latin typeface="+mn-lt"/>
                <a:ea typeface="+mn-ea"/>
                <a:cs typeface="+mn-cs"/>
              </a:defRPr>
            </a:lvl4pPr>
            <a:lvl5pPr marL="1714500" algn="l" defTabSz="857250" rtl="0" eaLnBrk="1" latinLnBrk="0" hangingPunct="1">
              <a:defRPr sz="1688" kern="1200">
                <a:solidFill>
                  <a:schemeClr val="tx1"/>
                </a:solidFill>
                <a:latin typeface="+mn-lt"/>
                <a:ea typeface="+mn-ea"/>
                <a:cs typeface="+mn-cs"/>
              </a:defRPr>
            </a:lvl5pPr>
            <a:lvl6pPr marL="2143125" algn="l" defTabSz="857250" rtl="0" eaLnBrk="1" latinLnBrk="0" hangingPunct="1">
              <a:defRPr sz="1688" kern="1200">
                <a:solidFill>
                  <a:schemeClr val="tx1"/>
                </a:solidFill>
                <a:latin typeface="+mn-lt"/>
                <a:ea typeface="+mn-ea"/>
                <a:cs typeface="+mn-cs"/>
              </a:defRPr>
            </a:lvl6pPr>
            <a:lvl7pPr marL="2571750" algn="l" defTabSz="857250" rtl="0" eaLnBrk="1" latinLnBrk="0" hangingPunct="1">
              <a:defRPr sz="1688" kern="1200">
                <a:solidFill>
                  <a:schemeClr val="tx1"/>
                </a:solidFill>
                <a:latin typeface="+mn-lt"/>
                <a:ea typeface="+mn-ea"/>
                <a:cs typeface="+mn-cs"/>
              </a:defRPr>
            </a:lvl7pPr>
            <a:lvl8pPr marL="3000375" algn="l" defTabSz="857250" rtl="0" eaLnBrk="1" latinLnBrk="0" hangingPunct="1">
              <a:defRPr sz="1688" kern="1200">
                <a:solidFill>
                  <a:schemeClr val="tx1"/>
                </a:solidFill>
                <a:latin typeface="+mn-lt"/>
                <a:ea typeface="+mn-ea"/>
                <a:cs typeface="+mn-cs"/>
              </a:defRPr>
            </a:lvl8pPr>
            <a:lvl9pPr marL="3429000" algn="l" defTabSz="857250" rtl="0" eaLnBrk="1" latinLnBrk="0" hangingPunct="1">
              <a:defRPr sz="1688" kern="1200">
                <a:solidFill>
                  <a:schemeClr val="tx1"/>
                </a:solidFill>
                <a:latin typeface="+mn-lt"/>
                <a:ea typeface="+mn-ea"/>
                <a:cs typeface="+mn-cs"/>
              </a:defRPr>
            </a:lvl9pPr>
          </a:lstStyle>
          <a:p>
            <a:endParaRPr lang="en-GB" sz="1583"/>
          </a:p>
        </p:txBody>
      </p:sp>
      <p:pic>
        <p:nvPicPr>
          <p:cNvPr id="5" name="Picture 5">
            <a:extLst>
              <a:ext uri="{FF2B5EF4-FFF2-40B4-BE49-F238E27FC236}">
                <a16:creationId xmlns:a16="http://schemas.microsoft.com/office/drawing/2014/main" id="{FA2A805C-6209-9A3A-3520-5F453185EF8F}"/>
              </a:ext>
            </a:extLst>
          </p:cNvPr>
          <p:cNvPicPr>
            <a:picLocks noChangeAspect="1"/>
          </p:cNvPicPr>
          <p:nvPr/>
        </p:nvPicPr>
        <p:blipFill>
          <a:blip r:embed="rId3"/>
          <a:srcRect b="88"/>
          <a:stretch>
            <a:fillRect/>
          </a:stretch>
        </p:blipFill>
        <p:spPr>
          <a:xfrm>
            <a:off x="0" y="3048"/>
            <a:ext cx="9144000" cy="6851904"/>
          </a:xfrm>
          <a:prstGeom prst="rect">
            <a:avLst/>
          </a:prstGeom>
        </p:spPr>
      </p:pic>
      <p:pic>
        <p:nvPicPr>
          <p:cNvPr id="6" name="Picture 6">
            <a:extLst>
              <a:ext uri="{FF2B5EF4-FFF2-40B4-BE49-F238E27FC236}">
                <a16:creationId xmlns:a16="http://schemas.microsoft.com/office/drawing/2014/main" id="{C177216F-0DB6-DED9-9691-90BE79633CC2}"/>
              </a:ext>
            </a:extLst>
          </p:cNvPr>
          <p:cNvPicPr>
            <a:picLocks noGrp="1" noRot="1" noChangeAspect="1" noMove="1" noResize="1" noEditPoints="1" noAdjustHandles="1" noChangeArrowheads="1" noChangeShapeType="1" noCrop="1"/>
          </p:cNvPicPr>
          <p:nvPr/>
        </p:nvPicPr>
        <p:blipFill>
          <a:blip r:embed="rId3"/>
          <a:srcRect b="88"/>
          <a:stretch>
            <a:fillRect/>
          </a:stretch>
        </p:blipFill>
        <p:spPr>
          <a:xfrm>
            <a:off x="0" y="6096"/>
            <a:ext cx="9144000" cy="6851904"/>
          </a:xfrm>
          <a:prstGeom prst="rect">
            <a:avLst/>
          </a:prstGeom>
        </p:spPr>
      </p:pic>
      <p:sp>
        <p:nvSpPr>
          <p:cNvPr id="7" name="TextBox 7">
            <a:extLst>
              <a:ext uri="{FF2B5EF4-FFF2-40B4-BE49-F238E27FC236}">
                <a16:creationId xmlns:a16="http://schemas.microsoft.com/office/drawing/2014/main" id="{FB81CB46-01B7-D47B-53E4-E70CD708DFFF}"/>
              </a:ext>
            </a:extLst>
          </p:cNvPr>
          <p:cNvSpPr txBox="1">
            <a:spLocks noGrp="1" noRot="1" noMove="1" noResize="1" noEditPoints="1" noAdjustHandles="1" noChangeArrowheads="1" noChangeShapeType="1"/>
          </p:cNvSpPr>
          <p:nvPr/>
        </p:nvSpPr>
        <p:spPr>
          <a:xfrm>
            <a:off x="1116187" y="6408437"/>
            <a:ext cx="3317049" cy="132789"/>
          </a:xfrm>
          <a:prstGeom prst="rect">
            <a:avLst/>
          </a:prstGeom>
        </p:spPr>
        <p:txBody>
          <a:bodyPr wrap="square" lIns="0" tIns="0" rIns="0" bIns="0" rtlCol="0" anchor="t">
            <a:spAutoFit/>
          </a:bodyPr>
          <a:lstStyle>
            <a:defPPr>
              <a:defRPr lang="en-US"/>
            </a:defPPr>
            <a:lvl1pPr marL="0" algn="l" defTabSz="857250" rtl="0" eaLnBrk="1" latinLnBrk="0" hangingPunct="1">
              <a:defRPr sz="1688" kern="1200">
                <a:solidFill>
                  <a:schemeClr val="tx1"/>
                </a:solidFill>
                <a:latin typeface="+mn-lt"/>
                <a:ea typeface="+mn-ea"/>
                <a:cs typeface="+mn-cs"/>
              </a:defRPr>
            </a:lvl1pPr>
            <a:lvl2pPr marL="428625" algn="l" defTabSz="857250" rtl="0" eaLnBrk="1" latinLnBrk="0" hangingPunct="1">
              <a:defRPr sz="1688" kern="1200">
                <a:solidFill>
                  <a:schemeClr val="tx1"/>
                </a:solidFill>
                <a:latin typeface="+mn-lt"/>
                <a:ea typeface="+mn-ea"/>
                <a:cs typeface="+mn-cs"/>
              </a:defRPr>
            </a:lvl2pPr>
            <a:lvl3pPr marL="857250" algn="l" defTabSz="857250" rtl="0" eaLnBrk="1" latinLnBrk="0" hangingPunct="1">
              <a:defRPr sz="1688" kern="1200">
                <a:solidFill>
                  <a:schemeClr val="tx1"/>
                </a:solidFill>
                <a:latin typeface="+mn-lt"/>
                <a:ea typeface="+mn-ea"/>
                <a:cs typeface="+mn-cs"/>
              </a:defRPr>
            </a:lvl3pPr>
            <a:lvl4pPr marL="1285875" algn="l" defTabSz="857250" rtl="0" eaLnBrk="1" latinLnBrk="0" hangingPunct="1">
              <a:defRPr sz="1688" kern="1200">
                <a:solidFill>
                  <a:schemeClr val="tx1"/>
                </a:solidFill>
                <a:latin typeface="+mn-lt"/>
                <a:ea typeface="+mn-ea"/>
                <a:cs typeface="+mn-cs"/>
              </a:defRPr>
            </a:lvl4pPr>
            <a:lvl5pPr marL="1714500" algn="l" defTabSz="857250" rtl="0" eaLnBrk="1" latinLnBrk="0" hangingPunct="1">
              <a:defRPr sz="1688" kern="1200">
                <a:solidFill>
                  <a:schemeClr val="tx1"/>
                </a:solidFill>
                <a:latin typeface="+mn-lt"/>
                <a:ea typeface="+mn-ea"/>
                <a:cs typeface="+mn-cs"/>
              </a:defRPr>
            </a:lvl5pPr>
            <a:lvl6pPr marL="2143125" algn="l" defTabSz="857250" rtl="0" eaLnBrk="1" latinLnBrk="0" hangingPunct="1">
              <a:defRPr sz="1688" kern="1200">
                <a:solidFill>
                  <a:schemeClr val="tx1"/>
                </a:solidFill>
                <a:latin typeface="+mn-lt"/>
                <a:ea typeface="+mn-ea"/>
                <a:cs typeface="+mn-cs"/>
              </a:defRPr>
            </a:lvl6pPr>
            <a:lvl7pPr marL="2571750" algn="l" defTabSz="857250" rtl="0" eaLnBrk="1" latinLnBrk="0" hangingPunct="1">
              <a:defRPr sz="1688" kern="1200">
                <a:solidFill>
                  <a:schemeClr val="tx1"/>
                </a:solidFill>
                <a:latin typeface="+mn-lt"/>
                <a:ea typeface="+mn-ea"/>
                <a:cs typeface="+mn-cs"/>
              </a:defRPr>
            </a:lvl7pPr>
            <a:lvl8pPr marL="3000375" algn="l" defTabSz="857250" rtl="0" eaLnBrk="1" latinLnBrk="0" hangingPunct="1">
              <a:defRPr sz="1688" kern="1200">
                <a:solidFill>
                  <a:schemeClr val="tx1"/>
                </a:solidFill>
                <a:latin typeface="+mn-lt"/>
                <a:ea typeface="+mn-ea"/>
                <a:cs typeface="+mn-cs"/>
              </a:defRPr>
            </a:lvl8pPr>
            <a:lvl9pPr marL="3429000" algn="l" defTabSz="857250" rtl="0" eaLnBrk="1" latinLnBrk="0" hangingPunct="1">
              <a:defRPr sz="1688" kern="1200">
                <a:solidFill>
                  <a:schemeClr val="tx1"/>
                </a:solidFill>
                <a:latin typeface="+mn-lt"/>
                <a:ea typeface="+mn-ea"/>
                <a:cs typeface="+mn-cs"/>
              </a:defRPr>
            </a:lvl9pPr>
          </a:lstStyle>
          <a:p>
            <a:pPr algn="l">
              <a:lnSpc>
                <a:spcPts val="1080"/>
              </a:lnSpc>
            </a:pPr>
            <a:r>
              <a:rPr lang="en-US" sz="900">
                <a:solidFill>
                  <a:srgbClr val="FFFFFF"/>
                </a:solidFill>
                <a:latin typeface="Lato" panose="020F0502020204030203" pitchFamily="34" charset="0"/>
              </a:rPr>
              <a:t>nationalnumeracy.org.uk</a:t>
            </a:r>
          </a:p>
        </p:txBody>
      </p:sp>
      <p:sp>
        <p:nvSpPr>
          <p:cNvPr id="9" name="Rectangle 8">
            <a:extLst>
              <a:ext uri="{FF2B5EF4-FFF2-40B4-BE49-F238E27FC236}">
                <a16:creationId xmlns:a16="http://schemas.microsoft.com/office/drawing/2014/main" id="{D5037B51-6ECE-98CE-A799-B73342A6D33B}"/>
              </a:ext>
            </a:extLst>
          </p:cNvPr>
          <p:cNvSpPr/>
          <p:nvPr/>
        </p:nvSpPr>
        <p:spPr>
          <a:xfrm>
            <a:off x="1214438" y="2741662"/>
            <a:ext cx="6715125" cy="92333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857250" rtl="0" eaLnBrk="1" latinLnBrk="0" hangingPunct="1">
              <a:defRPr sz="1688" kern="1200">
                <a:solidFill>
                  <a:schemeClr val="tx1"/>
                </a:solidFill>
                <a:latin typeface="+mn-lt"/>
                <a:ea typeface="+mn-ea"/>
                <a:cs typeface="+mn-cs"/>
              </a:defRPr>
            </a:lvl1pPr>
            <a:lvl2pPr marL="428625" algn="l" defTabSz="857250" rtl="0" eaLnBrk="1" latinLnBrk="0" hangingPunct="1">
              <a:defRPr sz="1688" kern="1200">
                <a:solidFill>
                  <a:schemeClr val="tx1"/>
                </a:solidFill>
                <a:latin typeface="+mn-lt"/>
                <a:ea typeface="+mn-ea"/>
                <a:cs typeface="+mn-cs"/>
              </a:defRPr>
            </a:lvl2pPr>
            <a:lvl3pPr marL="857250" algn="l" defTabSz="857250" rtl="0" eaLnBrk="1" latinLnBrk="0" hangingPunct="1">
              <a:defRPr sz="1688" kern="1200">
                <a:solidFill>
                  <a:schemeClr val="tx1"/>
                </a:solidFill>
                <a:latin typeface="+mn-lt"/>
                <a:ea typeface="+mn-ea"/>
                <a:cs typeface="+mn-cs"/>
              </a:defRPr>
            </a:lvl3pPr>
            <a:lvl4pPr marL="1285875" algn="l" defTabSz="857250" rtl="0" eaLnBrk="1" latinLnBrk="0" hangingPunct="1">
              <a:defRPr sz="1688" kern="1200">
                <a:solidFill>
                  <a:schemeClr val="tx1"/>
                </a:solidFill>
                <a:latin typeface="+mn-lt"/>
                <a:ea typeface="+mn-ea"/>
                <a:cs typeface="+mn-cs"/>
              </a:defRPr>
            </a:lvl4pPr>
            <a:lvl5pPr marL="1714500" algn="l" defTabSz="857250" rtl="0" eaLnBrk="1" latinLnBrk="0" hangingPunct="1">
              <a:defRPr sz="1688" kern="1200">
                <a:solidFill>
                  <a:schemeClr val="tx1"/>
                </a:solidFill>
                <a:latin typeface="+mn-lt"/>
                <a:ea typeface="+mn-ea"/>
                <a:cs typeface="+mn-cs"/>
              </a:defRPr>
            </a:lvl5pPr>
            <a:lvl6pPr marL="2143125" algn="l" defTabSz="857250" rtl="0" eaLnBrk="1" latinLnBrk="0" hangingPunct="1">
              <a:defRPr sz="1688" kern="1200">
                <a:solidFill>
                  <a:schemeClr val="tx1"/>
                </a:solidFill>
                <a:latin typeface="+mn-lt"/>
                <a:ea typeface="+mn-ea"/>
                <a:cs typeface="+mn-cs"/>
              </a:defRPr>
            </a:lvl6pPr>
            <a:lvl7pPr marL="2571750" algn="l" defTabSz="857250" rtl="0" eaLnBrk="1" latinLnBrk="0" hangingPunct="1">
              <a:defRPr sz="1688" kern="1200">
                <a:solidFill>
                  <a:schemeClr val="tx1"/>
                </a:solidFill>
                <a:latin typeface="+mn-lt"/>
                <a:ea typeface="+mn-ea"/>
                <a:cs typeface="+mn-cs"/>
              </a:defRPr>
            </a:lvl7pPr>
            <a:lvl8pPr marL="3000375" algn="l" defTabSz="857250" rtl="0" eaLnBrk="1" latinLnBrk="0" hangingPunct="1">
              <a:defRPr sz="1688" kern="1200">
                <a:solidFill>
                  <a:schemeClr val="tx1"/>
                </a:solidFill>
                <a:latin typeface="+mn-lt"/>
                <a:ea typeface="+mn-ea"/>
                <a:cs typeface="+mn-cs"/>
              </a:defRPr>
            </a:lvl8pPr>
            <a:lvl9pPr marL="3429000" algn="l" defTabSz="857250" rtl="0" eaLnBrk="1" latinLnBrk="0" hangingPunct="1">
              <a:defRPr sz="1688" kern="1200">
                <a:solidFill>
                  <a:schemeClr val="tx1"/>
                </a:solidFill>
                <a:latin typeface="+mn-lt"/>
                <a:ea typeface="+mn-ea"/>
                <a:cs typeface="+mn-cs"/>
              </a:defRPr>
            </a:lvl9pPr>
          </a:lstStyle>
          <a:p>
            <a:pPr algn="ctr"/>
            <a:endParaRPr lang="en-GB" sz="1583"/>
          </a:p>
        </p:txBody>
      </p:sp>
      <p:sp>
        <p:nvSpPr>
          <p:cNvPr id="8" name="TextBox 8">
            <a:extLst>
              <a:ext uri="{FF2B5EF4-FFF2-40B4-BE49-F238E27FC236}">
                <a16:creationId xmlns:a16="http://schemas.microsoft.com/office/drawing/2014/main" id="{A47B2CF1-AA0D-581A-7225-BC67263F53B2}"/>
              </a:ext>
            </a:extLst>
          </p:cNvPr>
          <p:cNvSpPr txBox="1"/>
          <p:nvPr/>
        </p:nvSpPr>
        <p:spPr>
          <a:xfrm>
            <a:off x="1214437" y="2864773"/>
            <a:ext cx="6701210" cy="677108"/>
          </a:xfrm>
          <a:prstGeom prst="rect">
            <a:avLst/>
          </a:prstGeom>
        </p:spPr>
        <p:txBody>
          <a:bodyPr wrap="square" lIns="0" tIns="0" rIns="0" bIns="0" rtlCol="0" anchor="t">
            <a:spAutoFit/>
          </a:bodyPr>
          <a:lstStyle>
            <a:defPPr>
              <a:defRPr lang="en-US"/>
            </a:defPPr>
            <a:lvl1pPr marL="0" algn="l" defTabSz="857250" rtl="0" eaLnBrk="1" latinLnBrk="0" hangingPunct="1">
              <a:defRPr sz="1688" kern="1200">
                <a:solidFill>
                  <a:schemeClr val="tx1"/>
                </a:solidFill>
                <a:latin typeface="+mn-lt"/>
                <a:ea typeface="+mn-ea"/>
                <a:cs typeface="+mn-cs"/>
              </a:defRPr>
            </a:lvl1pPr>
            <a:lvl2pPr marL="428625" algn="l" defTabSz="857250" rtl="0" eaLnBrk="1" latinLnBrk="0" hangingPunct="1">
              <a:defRPr sz="1688" kern="1200">
                <a:solidFill>
                  <a:schemeClr val="tx1"/>
                </a:solidFill>
                <a:latin typeface="+mn-lt"/>
                <a:ea typeface="+mn-ea"/>
                <a:cs typeface="+mn-cs"/>
              </a:defRPr>
            </a:lvl2pPr>
            <a:lvl3pPr marL="857250" algn="l" defTabSz="857250" rtl="0" eaLnBrk="1" latinLnBrk="0" hangingPunct="1">
              <a:defRPr sz="1688" kern="1200">
                <a:solidFill>
                  <a:schemeClr val="tx1"/>
                </a:solidFill>
                <a:latin typeface="+mn-lt"/>
                <a:ea typeface="+mn-ea"/>
                <a:cs typeface="+mn-cs"/>
              </a:defRPr>
            </a:lvl3pPr>
            <a:lvl4pPr marL="1285875" algn="l" defTabSz="857250" rtl="0" eaLnBrk="1" latinLnBrk="0" hangingPunct="1">
              <a:defRPr sz="1688" kern="1200">
                <a:solidFill>
                  <a:schemeClr val="tx1"/>
                </a:solidFill>
                <a:latin typeface="+mn-lt"/>
                <a:ea typeface="+mn-ea"/>
                <a:cs typeface="+mn-cs"/>
              </a:defRPr>
            </a:lvl4pPr>
            <a:lvl5pPr marL="1714500" algn="l" defTabSz="857250" rtl="0" eaLnBrk="1" latinLnBrk="0" hangingPunct="1">
              <a:defRPr sz="1688" kern="1200">
                <a:solidFill>
                  <a:schemeClr val="tx1"/>
                </a:solidFill>
                <a:latin typeface="+mn-lt"/>
                <a:ea typeface="+mn-ea"/>
                <a:cs typeface="+mn-cs"/>
              </a:defRPr>
            </a:lvl5pPr>
            <a:lvl6pPr marL="2143125" algn="l" defTabSz="857250" rtl="0" eaLnBrk="1" latinLnBrk="0" hangingPunct="1">
              <a:defRPr sz="1688" kern="1200">
                <a:solidFill>
                  <a:schemeClr val="tx1"/>
                </a:solidFill>
                <a:latin typeface="+mn-lt"/>
                <a:ea typeface="+mn-ea"/>
                <a:cs typeface="+mn-cs"/>
              </a:defRPr>
            </a:lvl6pPr>
            <a:lvl7pPr marL="2571750" algn="l" defTabSz="857250" rtl="0" eaLnBrk="1" latinLnBrk="0" hangingPunct="1">
              <a:defRPr sz="1688" kern="1200">
                <a:solidFill>
                  <a:schemeClr val="tx1"/>
                </a:solidFill>
                <a:latin typeface="+mn-lt"/>
                <a:ea typeface="+mn-ea"/>
                <a:cs typeface="+mn-cs"/>
              </a:defRPr>
            </a:lvl7pPr>
            <a:lvl8pPr marL="3000375" algn="l" defTabSz="857250" rtl="0" eaLnBrk="1" latinLnBrk="0" hangingPunct="1">
              <a:defRPr sz="1688" kern="1200">
                <a:solidFill>
                  <a:schemeClr val="tx1"/>
                </a:solidFill>
                <a:latin typeface="+mn-lt"/>
                <a:ea typeface="+mn-ea"/>
                <a:cs typeface="+mn-cs"/>
              </a:defRPr>
            </a:lvl8pPr>
            <a:lvl9pPr marL="3429000" algn="l" defTabSz="857250" rtl="0" eaLnBrk="1" latinLnBrk="0" hangingPunct="1">
              <a:defRPr sz="1688" kern="1200">
                <a:solidFill>
                  <a:schemeClr val="tx1"/>
                </a:solidFill>
                <a:latin typeface="+mn-lt"/>
                <a:ea typeface="+mn-ea"/>
                <a:cs typeface="+mn-cs"/>
              </a:defRPr>
            </a:lvl9pPr>
          </a:lstStyle>
          <a:p>
            <a:pPr algn="ctr" rtl="0" fontAlgn="base"/>
            <a:r>
              <a:rPr lang="en-GB" sz="2200" b="1">
                <a:solidFill>
                  <a:srgbClr val="0AB9EE"/>
                </a:solidFill>
                <a:latin typeface="Rubik SemiBold"/>
                <a:ea typeface="Lato"/>
                <a:cs typeface="Lato"/>
              </a:rPr>
              <a:t>Objective: </a:t>
            </a:r>
            <a:r>
              <a:rPr lang="en-GB" sz="2200" b="1" i="0">
                <a:solidFill>
                  <a:srgbClr val="0AB9EE"/>
                </a:solidFill>
                <a:effectLst/>
                <a:latin typeface="Rubik SemiBold"/>
              </a:rPr>
              <a:t>Discover ways to support children to develop positive attitudes towards maths. </a:t>
            </a:r>
            <a:r>
              <a:rPr lang="en-GB" sz="2000" b="1" i="0">
                <a:solidFill>
                  <a:srgbClr val="0AB9EE"/>
                </a:solidFill>
                <a:effectLst/>
                <a:latin typeface="Rubik SemiBold"/>
              </a:rPr>
              <a:t> </a:t>
            </a:r>
          </a:p>
        </p:txBody>
      </p:sp>
    </p:spTree>
    <p:extLst>
      <p:ext uri="{BB962C8B-B14F-4D97-AF65-F5344CB8AC3E}">
        <p14:creationId xmlns:p14="http://schemas.microsoft.com/office/powerpoint/2010/main" val="208249777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151FCA8-E881-059C-A9F4-1417EC709364}"/>
            </a:ext>
          </a:extLst>
        </p:cNvPr>
        <p:cNvGrpSpPr/>
        <p:nvPr/>
      </p:nvGrpSpPr>
      <p:grpSpPr>
        <a:xfrm>
          <a:off x="0" y="0"/>
          <a:ext cx="0" cy="0"/>
          <a:chOff x="0" y="0"/>
          <a:chExt cx="0" cy="0"/>
        </a:xfrm>
      </p:grpSpPr>
      <p:sp>
        <p:nvSpPr>
          <p:cNvPr id="2" name="Text Placeholder 1">
            <a:extLst>
              <a:ext uri="{FF2B5EF4-FFF2-40B4-BE49-F238E27FC236}">
                <a16:creationId xmlns:a16="http://schemas.microsoft.com/office/drawing/2014/main" id="{35E46D79-EA23-2344-8109-B8934067E15A}"/>
              </a:ext>
            </a:extLst>
          </p:cNvPr>
          <p:cNvSpPr>
            <a:spLocks noGrp="1"/>
          </p:cNvSpPr>
          <p:nvPr>
            <p:ph type="body" sz="quarter" idx="13"/>
          </p:nvPr>
        </p:nvSpPr>
        <p:spPr/>
        <p:txBody>
          <a:bodyPr/>
          <a:lstStyle/>
          <a:p>
            <a:r>
              <a:rPr lang="en-GB" sz="3000" b="1"/>
              <a:t>National Numeracy’s top tips for families</a:t>
            </a:r>
          </a:p>
        </p:txBody>
      </p:sp>
      <p:pic>
        <p:nvPicPr>
          <p:cNvPr id="7" name="Picture 6" descr="A group of people standing and dancing&#10;&#10;AI-generated content may be incorrect.">
            <a:extLst>
              <a:ext uri="{FF2B5EF4-FFF2-40B4-BE49-F238E27FC236}">
                <a16:creationId xmlns:a16="http://schemas.microsoft.com/office/drawing/2014/main" id="{4C55291B-1056-49B9-7FD5-D812CBD08E0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72017" y="2013551"/>
            <a:ext cx="8079101" cy="4679908"/>
          </a:xfrm>
          <a:prstGeom prst="rect">
            <a:avLst/>
          </a:prstGeom>
        </p:spPr>
      </p:pic>
      <p:pic>
        <p:nvPicPr>
          <p:cNvPr id="3" name="Graphic 2" descr="Harvey Balls 0% with solid fill">
            <a:extLst>
              <a:ext uri="{FF2B5EF4-FFF2-40B4-BE49-F238E27FC236}">
                <a16:creationId xmlns:a16="http://schemas.microsoft.com/office/drawing/2014/main" id="{85C469DD-4253-7604-9A8F-A3B753FA1B1D}"/>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237400" y="2620035"/>
            <a:ext cx="252000" cy="252000"/>
          </a:xfrm>
          <a:prstGeom prst="rect">
            <a:avLst/>
          </a:prstGeom>
        </p:spPr>
      </p:pic>
      <p:pic>
        <p:nvPicPr>
          <p:cNvPr id="4" name="Graphic 3" descr="Tea with solid fill">
            <a:extLst>
              <a:ext uri="{FF2B5EF4-FFF2-40B4-BE49-F238E27FC236}">
                <a16:creationId xmlns:a16="http://schemas.microsoft.com/office/drawing/2014/main" id="{2A0FEED9-E2C0-1063-4C6C-95F4AB20F312}"/>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220881" y="3892518"/>
            <a:ext cx="324000" cy="324000"/>
          </a:xfrm>
          <a:prstGeom prst="rect">
            <a:avLst/>
          </a:prstGeom>
        </p:spPr>
      </p:pic>
      <p:pic>
        <p:nvPicPr>
          <p:cNvPr id="5" name="Graphic 4" descr="Harvey Balls 25% with solid fill">
            <a:extLst>
              <a:ext uri="{FF2B5EF4-FFF2-40B4-BE49-F238E27FC236}">
                <a16:creationId xmlns:a16="http://schemas.microsoft.com/office/drawing/2014/main" id="{B6219AD6-EFCB-7C9C-8253-2691B9B724E4}"/>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rcRect/>
          <a:stretch/>
        </p:blipFill>
        <p:spPr>
          <a:xfrm>
            <a:off x="237400" y="3290167"/>
            <a:ext cx="252000" cy="252000"/>
          </a:xfrm>
          <a:prstGeom prst="rect">
            <a:avLst/>
          </a:prstGeom>
        </p:spPr>
      </p:pic>
      <p:pic>
        <p:nvPicPr>
          <p:cNvPr id="6" name="Graphic 5" descr="Harvey Balls 100% with solid fill">
            <a:extLst>
              <a:ext uri="{FF2B5EF4-FFF2-40B4-BE49-F238E27FC236}">
                <a16:creationId xmlns:a16="http://schemas.microsoft.com/office/drawing/2014/main" id="{0447DF76-625A-91A8-90E1-8A51DD69E9F3}"/>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237400" y="5310792"/>
            <a:ext cx="252000" cy="252000"/>
          </a:xfrm>
          <a:prstGeom prst="rect">
            <a:avLst/>
          </a:prstGeom>
        </p:spPr>
      </p:pic>
      <p:pic>
        <p:nvPicPr>
          <p:cNvPr id="8" name="Graphic 7" descr="Harvey Balls 65% with solid fill">
            <a:extLst>
              <a:ext uri="{FF2B5EF4-FFF2-40B4-BE49-F238E27FC236}">
                <a16:creationId xmlns:a16="http://schemas.microsoft.com/office/drawing/2014/main" id="{F3BC0270-CA1F-7BE4-20EB-712BCF19F611}"/>
              </a:ext>
            </a:extLst>
          </p:cNvPr>
          <p:cNvPicPr>
            <a:picLocks noChangeAspect="1"/>
          </p:cNvPicPr>
          <p:nvPr/>
        </p:nvPicPr>
        <p:blipFill>
          <a:blip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p:blipFill>
        <p:spPr>
          <a:xfrm>
            <a:off x="237400" y="4293175"/>
            <a:ext cx="252000" cy="252000"/>
          </a:xfrm>
          <a:prstGeom prst="rect">
            <a:avLst/>
          </a:prstGeom>
        </p:spPr>
      </p:pic>
      <p:pic>
        <p:nvPicPr>
          <p:cNvPr id="9" name="Graphic 8" descr="Harvey Balls 75% with solid fill">
            <a:extLst>
              <a:ext uri="{FF2B5EF4-FFF2-40B4-BE49-F238E27FC236}">
                <a16:creationId xmlns:a16="http://schemas.microsoft.com/office/drawing/2014/main" id="{36322AD8-622A-D3DB-D202-8674FCAE6A39}"/>
              </a:ext>
            </a:extLst>
          </p:cNvPr>
          <p:cNvPicPr>
            <a:picLocks noChangeAspect="1"/>
          </p:cNvPicPr>
          <p:nvPr/>
        </p:nvPicPr>
        <p:blipFill>
          <a:blip r:embed="rId13">
            <a:extLst>
              <a:ext uri="{28A0092B-C50C-407E-A947-70E740481C1C}">
                <a14:useLocalDpi xmlns:a14="http://schemas.microsoft.com/office/drawing/2010/main" val="0"/>
              </a:ext>
              <a:ext uri="{96DAC541-7B7A-43D3-8B79-37D633B846F1}">
                <asvg:svgBlip xmlns:asvg="http://schemas.microsoft.com/office/drawing/2016/SVG/main" r:embed="rId14"/>
              </a:ext>
            </a:extLst>
          </a:blip>
          <a:stretch>
            <a:fillRect/>
          </a:stretch>
        </p:blipFill>
        <p:spPr>
          <a:xfrm>
            <a:off x="237400" y="4632380"/>
            <a:ext cx="252000" cy="252000"/>
          </a:xfrm>
          <a:prstGeom prst="rect">
            <a:avLst/>
          </a:prstGeom>
        </p:spPr>
      </p:pic>
      <p:pic>
        <p:nvPicPr>
          <p:cNvPr id="10" name="Graphic 9" descr="Harvey Balls 85% with solid fill">
            <a:extLst>
              <a:ext uri="{FF2B5EF4-FFF2-40B4-BE49-F238E27FC236}">
                <a16:creationId xmlns:a16="http://schemas.microsoft.com/office/drawing/2014/main" id="{61DDCB1C-9ABC-C178-93DF-0BCEB6BF2C48}"/>
              </a:ext>
            </a:extLst>
          </p:cNvPr>
          <p:cNvPicPr>
            <a:picLocks noChangeAspect="1"/>
          </p:cNvPicPr>
          <p:nvPr/>
        </p:nvPicPr>
        <p:blipFill>
          <a:blip r:embed="rId15">
            <a:extLst>
              <a:ext uri="{28A0092B-C50C-407E-A947-70E740481C1C}">
                <a14:useLocalDpi xmlns:a14="http://schemas.microsoft.com/office/drawing/2010/main" val="0"/>
              </a:ext>
              <a:ext uri="{96DAC541-7B7A-43D3-8B79-37D633B846F1}">
                <asvg:svgBlip xmlns:asvg="http://schemas.microsoft.com/office/drawing/2016/SVG/main" r:embed="rId16"/>
              </a:ext>
            </a:extLst>
          </a:blip>
          <a:stretch>
            <a:fillRect/>
          </a:stretch>
        </p:blipFill>
        <p:spPr>
          <a:xfrm>
            <a:off x="237400" y="4971585"/>
            <a:ext cx="252000" cy="252000"/>
          </a:xfrm>
          <a:prstGeom prst="rect">
            <a:avLst/>
          </a:prstGeom>
        </p:spPr>
      </p:pic>
      <p:pic>
        <p:nvPicPr>
          <p:cNvPr id="11" name="Graphic 10" descr="Harvey Balls 10% with solid fill">
            <a:extLst>
              <a:ext uri="{FF2B5EF4-FFF2-40B4-BE49-F238E27FC236}">
                <a16:creationId xmlns:a16="http://schemas.microsoft.com/office/drawing/2014/main" id="{E50E06F3-54C8-E42C-1C79-58F13080BA87}"/>
              </a:ext>
            </a:extLst>
          </p:cNvPr>
          <p:cNvPicPr>
            <a:picLocks noChangeAspect="1"/>
          </p:cNvPicPr>
          <p:nvPr/>
        </p:nvPicPr>
        <p:blipFill>
          <a:blip r:embed="rId17">
            <a:extLst>
              <a:ext uri="{96DAC541-7B7A-43D3-8B79-37D633B846F1}">
                <asvg:svgBlip xmlns:asvg="http://schemas.microsoft.com/office/drawing/2016/SVG/main" r:embed="rId18"/>
              </a:ext>
            </a:extLst>
          </a:blip>
          <a:stretch>
            <a:fillRect/>
          </a:stretch>
        </p:blipFill>
        <p:spPr>
          <a:xfrm>
            <a:off x="235556" y="2957141"/>
            <a:ext cx="252000" cy="252000"/>
          </a:xfrm>
          <a:prstGeom prst="rect">
            <a:avLst/>
          </a:prstGeom>
        </p:spPr>
      </p:pic>
      <p:pic>
        <p:nvPicPr>
          <p:cNvPr id="12" name="Graphic 11" descr="Harvey Balls 45% with solid fill">
            <a:extLst>
              <a:ext uri="{FF2B5EF4-FFF2-40B4-BE49-F238E27FC236}">
                <a16:creationId xmlns:a16="http://schemas.microsoft.com/office/drawing/2014/main" id="{FBCA9E5D-C9DA-9F90-D53A-9B1A8D4486E4}"/>
              </a:ext>
            </a:extLst>
          </p:cNvPr>
          <p:cNvPicPr>
            <a:picLocks noChangeAspect="1"/>
          </p:cNvPicPr>
          <p:nvPr/>
        </p:nvPicPr>
        <p:blipFill>
          <a:blip r:embed="rId19">
            <a:extLst>
              <a:ext uri="{96DAC541-7B7A-43D3-8B79-37D633B846F1}">
                <asvg:svgBlip xmlns:asvg="http://schemas.microsoft.com/office/drawing/2016/SVG/main" r:embed="rId20"/>
              </a:ext>
            </a:extLst>
          </a:blip>
          <a:stretch>
            <a:fillRect/>
          </a:stretch>
        </p:blipFill>
        <p:spPr>
          <a:xfrm>
            <a:off x="237400" y="3622316"/>
            <a:ext cx="252000" cy="252000"/>
          </a:xfrm>
          <a:prstGeom prst="rect">
            <a:avLst/>
          </a:prstGeom>
        </p:spPr>
      </p:pic>
    </p:spTree>
    <p:extLst>
      <p:ext uri="{BB962C8B-B14F-4D97-AF65-F5344CB8AC3E}">
        <p14:creationId xmlns:p14="http://schemas.microsoft.com/office/powerpoint/2010/main" val="315760224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90654BE7-34F1-D7E6-C0E1-EFA17C0B2B21}"/>
              </a:ext>
            </a:extLst>
          </p:cNvPr>
          <p:cNvSpPr>
            <a:spLocks noGrp="1"/>
          </p:cNvSpPr>
          <p:nvPr>
            <p:ph type="body" sz="quarter" idx="13"/>
          </p:nvPr>
        </p:nvSpPr>
        <p:spPr/>
        <p:txBody>
          <a:bodyPr/>
          <a:lstStyle/>
          <a:p>
            <a:r>
              <a:rPr lang="en-GB" sz="3000" b="1"/>
              <a:t>Point out the maths in everyday life</a:t>
            </a:r>
          </a:p>
        </p:txBody>
      </p:sp>
      <p:sp>
        <p:nvSpPr>
          <p:cNvPr id="3" name="Text Placeholder 4">
            <a:extLst>
              <a:ext uri="{FF2B5EF4-FFF2-40B4-BE49-F238E27FC236}">
                <a16:creationId xmlns:a16="http://schemas.microsoft.com/office/drawing/2014/main" id="{F73297BD-AB09-F81C-33E4-55B1CB1C42A1}"/>
              </a:ext>
            </a:extLst>
          </p:cNvPr>
          <p:cNvSpPr>
            <a:spLocks noGrp="1"/>
          </p:cNvSpPr>
          <p:nvPr/>
        </p:nvSpPr>
        <p:spPr>
          <a:xfrm>
            <a:off x="919143" y="2478647"/>
            <a:ext cx="7838357" cy="3599089"/>
          </a:xfrm>
          <a:prstGeom prst="rect">
            <a:avLst/>
          </a:prstGeom>
        </p:spPr>
        <p:txBody>
          <a:bodyPr lIns="91440" tIns="45720" rIns="91440" bIns="45720" anchor="t"/>
          <a:lstStyle>
            <a:lvl1pPr marL="0" indent="-171450" algn="l" defTabSz="685800" rtl="0" eaLnBrk="1" latinLnBrk="0" hangingPunct="1">
              <a:lnSpc>
                <a:spcPct val="90000"/>
              </a:lnSpc>
              <a:spcBef>
                <a:spcPts val="750"/>
              </a:spcBef>
              <a:buFontTx/>
              <a:buNone/>
              <a:defRPr sz="1125" b="0" i="0" kern="1200">
                <a:solidFill>
                  <a:srgbClr val="951B81"/>
                </a:solidFill>
                <a:latin typeface="Lato" panose="020F0502020204030203" pitchFamily="34" charset="77"/>
                <a:ea typeface="+mn-ea"/>
                <a:cs typeface="+mn-cs"/>
              </a:defRPr>
            </a:lvl1pPr>
            <a:lvl2pPr marL="0" indent="-171450" algn="l" defTabSz="685800" rtl="0" eaLnBrk="1" latinLnBrk="0" hangingPunct="1">
              <a:lnSpc>
                <a:spcPct val="90000"/>
              </a:lnSpc>
              <a:spcBef>
                <a:spcPts val="375"/>
              </a:spcBef>
              <a:buFontTx/>
              <a:buNone/>
              <a:defRPr sz="900" b="1" i="0" kern="1200" baseline="0">
                <a:solidFill>
                  <a:schemeClr val="tx1"/>
                </a:solidFill>
                <a:latin typeface="Lato" panose="020F0502020204030203" pitchFamily="34" charset="77"/>
                <a:ea typeface="+mn-ea"/>
                <a:cs typeface="+mn-cs"/>
              </a:defRPr>
            </a:lvl2pPr>
            <a:lvl3pPr marL="0" marR="0" indent="-171450" algn="l" defTabSz="685800" rtl="0" eaLnBrk="1" fontAlgn="auto" latinLnBrk="0" hangingPunct="1">
              <a:lnSpc>
                <a:spcPct val="90000"/>
              </a:lnSpc>
              <a:spcBef>
                <a:spcPts val="375"/>
              </a:spcBef>
              <a:spcAft>
                <a:spcPts val="0"/>
              </a:spcAft>
              <a:buClrTx/>
              <a:buSzTx/>
              <a:buFontTx/>
              <a:buNone/>
              <a:tabLst/>
              <a:defRPr sz="900" b="0" i="0" kern="1200">
                <a:solidFill>
                  <a:schemeClr val="tx1"/>
                </a:solidFill>
                <a:latin typeface="Lato" panose="020F0502020204030203" pitchFamily="34" charset="77"/>
                <a:ea typeface="+mn-ea"/>
                <a:cs typeface="+mn-cs"/>
              </a:defRPr>
            </a:lvl3pPr>
            <a:lvl4pPr marL="0" marR="0" indent="270000" algn="l" defTabSz="685800" rtl="0" eaLnBrk="1" fontAlgn="auto" latinLnBrk="0" hangingPunct="1">
              <a:lnSpc>
                <a:spcPct val="90000"/>
              </a:lnSpc>
              <a:spcBef>
                <a:spcPts val="375"/>
              </a:spcBef>
              <a:spcAft>
                <a:spcPts val="0"/>
              </a:spcAft>
              <a:buClrTx/>
              <a:buSzTx/>
              <a:buFont typeface="Arial" panose="020B0604020202020204" pitchFamily="34" charset="0"/>
              <a:buChar char="•"/>
              <a:tabLst>
                <a:tab pos="270000" algn="l"/>
              </a:tabLst>
              <a:defRPr sz="900" b="0" i="0" kern="1200">
                <a:solidFill>
                  <a:schemeClr val="tx1"/>
                </a:solidFill>
                <a:latin typeface="Lato" panose="020F0502020204030203" pitchFamily="34" charset="77"/>
                <a:ea typeface="+mn-ea"/>
                <a:cs typeface="+mn-cs"/>
              </a:defRPr>
            </a:lvl4pPr>
            <a:lvl5pPr marL="1543050" indent="-171450" algn="l" defTabSz="685800" rtl="0" eaLnBrk="1" latinLnBrk="0" hangingPunct="1">
              <a:lnSpc>
                <a:spcPct val="90000"/>
              </a:lnSpc>
              <a:spcBef>
                <a:spcPts val="375"/>
              </a:spcBef>
              <a:buFontTx/>
              <a:buNone/>
              <a:defRPr sz="750" kern="1200">
                <a:solidFill>
                  <a:schemeClr val="tx1"/>
                </a:solidFill>
                <a:latin typeface="Lato" panose="020F0502020204030203" pitchFamily="34" charset="77"/>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indent="0">
              <a:spcAft>
                <a:spcPts val="1200"/>
              </a:spcAft>
            </a:pPr>
            <a:r>
              <a:rPr lang="en-GB" sz="2400">
                <a:solidFill>
                  <a:srgbClr val="000000"/>
                </a:solidFill>
              </a:rPr>
              <a:t>Consider a scenario from daily life</a:t>
            </a:r>
          </a:p>
          <a:p>
            <a:pPr indent="0">
              <a:spcAft>
                <a:spcPts val="1200"/>
              </a:spcAft>
            </a:pPr>
            <a:r>
              <a:rPr lang="en-GB" sz="2400">
                <a:solidFill>
                  <a:srgbClr val="000000"/>
                </a:solidFill>
              </a:rPr>
              <a:t>How are numbers involved?</a:t>
            </a:r>
          </a:p>
          <a:p>
            <a:pPr indent="0">
              <a:spcAft>
                <a:spcPts val="1200"/>
              </a:spcAft>
            </a:pPr>
            <a:r>
              <a:rPr lang="en-GB" sz="2400">
                <a:solidFill>
                  <a:srgbClr val="000000"/>
                </a:solidFill>
                <a:latin typeface="Lato"/>
                <a:ea typeface="Lato"/>
                <a:cs typeface="Lato"/>
              </a:rPr>
              <a:t>What opportunities are there to point out numbers to children?</a:t>
            </a:r>
          </a:p>
        </p:txBody>
      </p:sp>
      <p:pic>
        <p:nvPicPr>
          <p:cNvPr id="2054" name="Picture 6">
            <a:extLst>
              <a:ext uri="{FF2B5EF4-FFF2-40B4-BE49-F238E27FC236}">
                <a16:creationId xmlns:a16="http://schemas.microsoft.com/office/drawing/2014/main" id="{A5E7489D-D521-50C2-C4D0-3ECDC710EDCE}"/>
              </a:ext>
            </a:extLst>
          </p:cNvPr>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919144" y="4913607"/>
            <a:ext cx="2235905" cy="1487769"/>
          </a:xfrm>
          <a:prstGeom prst="rect">
            <a:avLst/>
          </a:prstGeom>
          <a:noFill/>
          <a:extLst>
            <a:ext uri="{909E8E84-426E-40DD-AFC4-6F175D3DCCD1}">
              <a14:hiddenFill xmlns:a14="http://schemas.microsoft.com/office/drawing/2010/main">
                <a:solidFill>
                  <a:srgbClr val="FFFFFF"/>
                </a:solidFill>
              </a14:hiddenFill>
            </a:ext>
          </a:extLst>
        </p:spPr>
      </p:pic>
      <p:pic>
        <p:nvPicPr>
          <p:cNvPr id="2055" name="Picture 7">
            <a:extLst>
              <a:ext uri="{FF2B5EF4-FFF2-40B4-BE49-F238E27FC236}">
                <a16:creationId xmlns:a16="http://schemas.microsoft.com/office/drawing/2014/main" id="{ECA3E3DB-B72B-2333-9D04-32E4C4D33167}"/>
              </a:ext>
            </a:extLst>
          </p:cNvPr>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3607661" y="4913608"/>
            <a:ext cx="2363621" cy="1464906"/>
          </a:xfrm>
          <a:prstGeom prst="rect">
            <a:avLst/>
          </a:prstGeom>
          <a:noFill/>
          <a:extLst>
            <a:ext uri="{909E8E84-426E-40DD-AFC4-6F175D3DCCD1}">
              <a14:hiddenFill xmlns:a14="http://schemas.microsoft.com/office/drawing/2010/main">
                <a:solidFill>
                  <a:srgbClr val="FFFFFF"/>
                </a:solidFill>
              </a14:hiddenFill>
            </a:ext>
          </a:extLst>
        </p:spPr>
      </p:pic>
      <p:pic>
        <p:nvPicPr>
          <p:cNvPr id="2056" name="Picture 8">
            <a:extLst>
              <a:ext uri="{FF2B5EF4-FFF2-40B4-BE49-F238E27FC236}">
                <a16:creationId xmlns:a16="http://schemas.microsoft.com/office/drawing/2014/main" id="{A39837EE-784E-EC17-B8A0-1D19206064E7}"/>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326591" y="4913607"/>
            <a:ext cx="2554323" cy="1422294"/>
          </a:xfrm>
          <a:prstGeom prst="rect">
            <a:avLst/>
          </a:prstGeom>
          <a:noFill/>
          <a:extLst>
            <a:ext uri="{909E8E84-426E-40DD-AFC4-6F175D3DCCD1}">
              <a14:hiddenFill xmlns:a14="http://schemas.microsoft.com/office/drawing/2010/main">
                <a:solidFill>
                  <a:srgbClr val="FFFFFF"/>
                </a:solidFill>
              </a14:hiddenFill>
            </a:ext>
          </a:extLst>
        </p:spPr>
      </p:pic>
      <p:pic>
        <p:nvPicPr>
          <p:cNvPr id="13" name="Graphic 12" descr="Harvey Balls 0% with solid fill">
            <a:extLst>
              <a:ext uri="{FF2B5EF4-FFF2-40B4-BE49-F238E27FC236}">
                <a16:creationId xmlns:a16="http://schemas.microsoft.com/office/drawing/2014/main" id="{3F7847EE-657B-EA93-4250-440AE944AABE}"/>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237400" y="2620035"/>
            <a:ext cx="252000" cy="252000"/>
          </a:xfrm>
          <a:prstGeom prst="rect">
            <a:avLst/>
          </a:prstGeom>
        </p:spPr>
      </p:pic>
      <p:pic>
        <p:nvPicPr>
          <p:cNvPr id="14" name="Graphic 13" descr="Tea with solid fill">
            <a:extLst>
              <a:ext uri="{FF2B5EF4-FFF2-40B4-BE49-F238E27FC236}">
                <a16:creationId xmlns:a16="http://schemas.microsoft.com/office/drawing/2014/main" id="{B45E858C-E116-E286-86F6-2AA7329D94F8}"/>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220881" y="3892518"/>
            <a:ext cx="324000" cy="324000"/>
          </a:xfrm>
          <a:prstGeom prst="rect">
            <a:avLst/>
          </a:prstGeom>
        </p:spPr>
      </p:pic>
      <p:pic>
        <p:nvPicPr>
          <p:cNvPr id="15" name="Graphic 14" descr="Harvey Balls 25% with solid fill">
            <a:extLst>
              <a:ext uri="{FF2B5EF4-FFF2-40B4-BE49-F238E27FC236}">
                <a16:creationId xmlns:a16="http://schemas.microsoft.com/office/drawing/2014/main" id="{7B1022D5-D319-E8D8-FD0E-8D0BB1474E66}"/>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rcRect/>
          <a:stretch/>
        </p:blipFill>
        <p:spPr>
          <a:xfrm>
            <a:off x="237400" y="3290167"/>
            <a:ext cx="252000" cy="252000"/>
          </a:xfrm>
          <a:prstGeom prst="rect">
            <a:avLst/>
          </a:prstGeom>
        </p:spPr>
      </p:pic>
      <p:pic>
        <p:nvPicPr>
          <p:cNvPr id="16" name="Graphic 15" descr="Harvey Balls 100% with solid fill">
            <a:extLst>
              <a:ext uri="{FF2B5EF4-FFF2-40B4-BE49-F238E27FC236}">
                <a16:creationId xmlns:a16="http://schemas.microsoft.com/office/drawing/2014/main" id="{12C2D92A-449D-15B0-614D-6E022D5274E5}"/>
              </a:ext>
            </a:extLst>
          </p:cNvPr>
          <p:cNvPicPr>
            <a:picLocks noChangeAspect="1"/>
          </p:cNvPicPr>
          <p:nvPr/>
        </p:nvPicPr>
        <p:blipFill>
          <a:blip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p:blipFill>
        <p:spPr>
          <a:xfrm>
            <a:off x="237400" y="5310792"/>
            <a:ext cx="252000" cy="252000"/>
          </a:xfrm>
          <a:prstGeom prst="rect">
            <a:avLst/>
          </a:prstGeom>
        </p:spPr>
      </p:pic>
      <p:pic>
        <p:nvPicPr>
          <p:cNvPr id="17" name="Graphic 16" descr="Harvey Balls 65% with solid fill">
            <a:extLst>
              <a:ext uri="{FF2B5EF4-FFF2-40B4-BE49-F238E27FC236}">
                <a16:creationId xmlns:a16="http://schemas.microsoft.com/office/drawing/2014/main" id="{4B056B83-0B31-A272-7C94-6D8BBAD69EAA}"/>
              </a:ext>
            </a:extLst>
          </p:cNvPr>
          <p:cNvPicPr>
            <a:picLocks noChangeAspect="1"/>
          </p:cNvPicPr>
          <p:nvPr/>
        </p:nvPicPr>
        <p:blipFill>
          <a:blip r:embed="rId13">
            <a:extLst>
              <a:ext uri="{28A0092B-C50C-407E-A947-70E740481C1C}">
                <a14:useLocalDpi xmlns:a14="http://schemas.microsoft.com/office/drawing/2010/main" val="0"/>
              </a:ext>
              <a:ext uri="{96DAC541-7B7A-43D3-8B79-37D633B846F1}">
                <asvg:svgBlip xmlns:asvg="http://schemas.microsoft.com/office/drawing/2016/SVG/main" r:embed="rId14"/>
              </a:ext>
            </a:extLst>
          </a:blip>
          <a:stretch>
            <a:fillRect/>
          </a:stretch>
        </p:blipFill>
        <p:spPr>
          <a:xfrm>
            <a:off x="237400" y="4293175"/>
            <a:ext cx="252000" cy="252000"/>
          </a:xfrm>
          <a:prstGeom prst="rect">
            <a:avLst/>
          </a:prstGeom>
        </p:spPr>
      </p:pic>
      <p:pic>
        <p:nvPicPr>
          <p:cNvPr id="18" name="Graphic 17" descr="Harvey Balls 75% with solid fill">
            <a:extLst>
              <a:ext uri="{FF2B5EF4-FFF2-40B4-BE49-F238E27FC236}">
                <a16:creationId xmlns:a16="http://schemas.microsoft.com/office/drawing/2014/main" id="{F006373C-90BB-9574-0FAF-74BB5E867FA4}"/>
              </a:ext>
            </a:extLst>
          </p:cNvPr>
          <p:cNvPicPr>
            <a:picLocks noChangeAspect="1"/>
          </p:cNvPicPr>
          <p:nvPr/>
        </p:nvPicPr>
        <p:blipFill>
          <a:blip r:embed="rId15">
            <a:extLst>
              <a:ext uri="{28A0092B-C50C-407E-A947-70E740481C1C}">
                <a14:useLocalDpi xmlns:a14="http://schemas.microsoft.com/office/drawing/2010/main" val="0"/>
              </a:ext>
              <a:ext uri="{96DAC541-7B7A-43D3-8B79-37D633B846F1}">
                <asvg:svgBlip xmlns:asvg="http://schemas.microsoft.com/office/drawing/2016/SVG/main" r:embed="rId16"/>
              </a:ext>
            </a:extLst>
          </a:blip>
          <a:stretch>
            <a:fillRect/>
          </a:stretch>
        </p:blipFill>
        <p:spPr>
          <a:xfrm>
            <a:off x="237400" y="4632380"/>
            <a:ext cx="252000" cy="252000"/>
          </a:xfrm>
          <a:prstGeom prst="rect">
            <a:avLst/>
          </a:prstGeom>
        </p:spPr>
      </p:pic>
      <p:pic>
        <p:nvPicPr>
          <p:cNvPr id="19" name="Graphic 18" descr="Harvey Balls 85% with solid fill">
            <a:extLst>
              <a:ext uri="{FF2B5EF4-FFF2-40B4-BE49-F238E27FC236}">
                <a16:creationId xmlns:a16="http://schemas.microsoft.com/office/drawing/2014/main" id="{C94C55B3-2D61-8622-F977-E20C63F6D391}"/>
              </a:ext>
            </a:extLst>
          </p:cNvPr>
          <p:cNvPicPr>
            <a:picLocks noChangeAspect="1"/>
          </p:cNvPicPr>
          <p:nvPr/>
        </p:nvPicPr>
        <p:blipFill>
          <a:blip r:embed="rId17">
            <a:extLst>
              <a:ext uri="{28A0092B-C50C-407E-A947-70E740481C1C}">
                <a14:useLocalDpi xmlns:a14="http://schemas.microsoft.com/office/drawing/2010/main" val="0"/>
              </a:ext>
              <a:ext uri="{96DAC541-7B7A-43D3-8B79-37D633B846F1}">
                <asvg:svgBlip xmlns:asvg="http://schemas.microsoft.com/office/drawing/2016/SVG/main" r:embed="rId18"/>
              </a:ext>
            </a:extLst>
          </a:blip>
          <a:stretch>
            <a:fillRect/>
          </a:stretch>
        </p:blipFill>
        <p:spPr>
          <a:xfrm>
            <a:off x="237400" y="4971585"/>
            <a:ext cx="252000" cy="252000"/>
          </a:xfrm>
          <a:prstGeom prst="rect">
            <a:avLst/>
          </a:prstGeom>
        </p:spPr>
      </p:pic>
      <p:pic>
        <p:nvPicPr>
          <p:cNvPr id="20" name="Graphic 19" descr="Harvey Balls 10% with solid fill">
            <a:extLst>
              <a:ext uri="{FF2B5EF4-FFF2-40B4-BE49-F238E27FC236}">
                <a16:creationId xmlns:a16="http://schemas.microsoft.com/office/drawing/2014/main" id="{128BE146-8553-EB5D-DB9C-426CCFB96CAF}"/>
              </a:ext>
            </a:extLst>
          </p:cNvPr>
          <p:cNvPicPr>
            <a:picLocks noChangeAspect="1"/>
          </p:cNvPicPr>
          <p:nvPr/>
        </p:nvPicPr>
        <p:blipFill>
          <a:blip r:embed="rId19">
            <a:extLst>
              <a:ext uri="{96DAC541-7B7A-43D3-8B79-37D633B846F1}">
                <asvg:svgBlip xmlns:asvg="http://schemas.microsoft.com/office/drawing/2016/SVG/main" r:embed="rId20"/>
              </a:ext>
            </a:extLst>
          </a:blip>
          <a:stretch>
            <a:fillRect/>
          </a:stretch>
        </p:blipFill>
        <p:spPr>
          <a:xfrm>
            <a:off x="235556" y="2957141"/>
            <a:ext cx="252000" cy="252000"/>
          </a:xfrm>
          <a:prstGeom prst="rect">
            <a:avLst/>
          </a:prstGeom>
        </p:spPr>
      </p:pic>
      <p:pic>
        <p:nvPicPr>
          <p:cNvPr id="21" name="Graphic 20" descr="Harvey Balls 45% with solid fill">
            <a:extLst>
              <a:ext uri="{FF2B5EF4-FFF2-40B4-BE49-F238E27FC236}">
                <a16:creationId xmlns:a16="http://schemas.microsoft.com/office/drawing/2014/main" id="{29780767-E4AF-2A27-A3A8-021AFD616235}"/>
              </a:ext>
            </a:extLst>
          </p:cNvPr>
          <p:cNvPicPr>
            <a:picLocks noChangeAspect="1"/>
          </p:cNvPicPr>
          <p:nvPr/>
        </p:nvPicPr>
        <p:blipFill>
          <a:blip r:embed="rId21">
            <a:extLst>
              <a:ext uri="{96DAC541-7B7A-43D3-8B79-37D633B846F1}">
                <asvg:svgBlip xmlns:asvg="http://schemas.microsoft.com/office/drawing/2016/SVG/main" r:embed="rId22"/>
              </a:ext>
            </a:extLst>
          </a:blip>
          <a:stretch>
            <a:fillRect/>
          </a:stretch>
        </p:blipFill>
        <p:spPr>
          <a:xfrm>
            <a:off x="237400" y="3622316"/>
            <a:ext cx="252000" cy="252000"/>
          </a:xfrm>
          <a:prstGeom prst="rect">
            <a:avLst/>
          </a:prstGeom>
        </p:spPr>
      </p:pic>
    </p:spTree>
    <p:extLst>
      <p:ext uri="{BB962C8B-B14F-4D97-AF65-F5344CB8AC3E}">
        <p14:creationId xmlns:p14="http://schemas.microsoft.com/office/powerpoint/2010/main" val="391049113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90654BE7-34F1-D7E6-C0E1-EFA17C0B2B21}"/>
              </a:ext>
            </a:extLst>
          </p:cNvPr>
          <p:cNvSpPr>
            <a:spLocks noGrp="1"/>
          </p:cNvSpPr>
          <p:nvPr>
            <p:ph type="body" sz="quarter" idx="13"/>
          </p:nvPr>
        </p:nvSpPr>
        <p:spPr/>
        <p:txBody>
          <a:bodyPr/>
          <a:lstStyle/>
          <a:p>
            <a:r>
              <a:rPr lang="en-GB" sz="3000" b="1"/>
              <a:t>Point out the maths in everyday life</a:t>
            </a:r>
          </a:p>
        </p:txBody>
      </p:sp>
      <p:sp>
        <p:nvSpPr>
          <p:cNvPr id="3" name="Text Placeholder 4">
            <a:extLst>
              <a:ext uri="{FF2B5EF4-FFF2-40B4-BE49-F238E27FC236}">
                <a16:creationId xmlns:a16="http://schemas.microsoft.com/office/drawing/2014/main" id="{F73297BD-AB09-F81C-33E4-55B1CB1C42A1}"/>
              </a:ext>
            </a:extLst>
          </p:cNvPr>
          <p:cNvSpPr>
            <a:spLocks noGrp="1"/>
          </p:cNvSpPr>
          <p:nvPr/>
        </p:nvSpPr>
        <p:spPr>
          <a:xfrm>
            <a:off x="919144" y="2478647"/>
            <a:ext cx="4608693" cy="3599089"/>
          </a:xfrm>
          <a:prstGeom prst="rect">
            <a:avLst/>
          </a:prstGeom>
        </p:spPr>
        <p:txBody>
          <a:bodyPr lIns="91440" tIns="45720" rIns="91440" bIns="45720" anchor="t"/>
          <a:lstStyle>
            <a:lvl1pPr marL="0" indent="-171450" algn="l" defTabSz="685800" rtl="0" eaLnBrk="1" latinLnBrk="0" hangingPunct="1">
              <a:lnSpc>
                <a:spcPct val="90000"/>
              </a:lnSpc>
              <a:spcBef>
                <a:spcPts val="750"/>
              </a:spcBef>
              <a:buFontTx/>
              <a:buNone/>
              <a:defRPr sz="1125" b="0" i="0" kern="1200">
                <a:solidFill>
                  <a:srgbClr val="951B81"/>
                </a:solidFill>
                <a:latin typeface="Lato" panose="020F0502020204030203" pitchFamily="34" charset="77"/>
                <a:ea typeface="+mn-ea"/>
                <a:cs typeface="+mn-cs"/>
              </a:defRPr>
            </a:lvl1pPr>
            <a:lvl2pPr marL="0" indent="-171450" algn="l" defTabSz="685800" rtl="0" eaLnBrk="1" latinLnBrk="0" hangingPunct="1">
              <a:lnSpc>
                <a:spcPct val="90000"/>
              </a:lnSpc>
              <a:spcBef>
                <a:spcPts val="375"/>
              </a:spcBef>
              <a:buFontTx/>
              <a:buNone/>
              <a:defRPr sz="900" b="1" i="0" kern="1200" baseline="0">
                <a:solidFill>
                  <a:schemeClr val="tx1"/>
                </a:solidFill>
                <a:latin typeface="Lato" panose="020F0502020204030203" pitchFamily="34" charset="77"/>
                <a:ea typeface="+mn-ea"/>
                <a:cs typeface="+mn-cs"/>
              </a:defRPr>
            </a:lvl2pPr>
            <a:lvl3pPr marL="0" marR="0" indent="-171450" algn="l" defTabSz="685800" rtl="0" eaLnBrk="1" fontAlgn="auto" latinLnBrk="0" hangingPunct="1">
              <a:lnSpc>
                <a:spcPct val="90000"/>
              </a:lnSpc>
              <a:spcBef>
                <a:spcPts val="375"/>
              </a:spcBef>
              <a:spcAft>
                <a:spcPts val="0"/>
              </a:spcAft>
              <a:buClrTx/>
              <a:buSzTx/>
              <a:buFontTx/>
              <a:buNone/>
              <a:tabLst/>
              <a:defRPr sz="900" b="0" i="0" kern="1200">
                <a:solidFill>
                  <a:schemeClr val="tx1"/>
                </a:solidFill>
                <a:latin typeface="Lato" panose="020F0502020204030203" pitchFamily="34" charset="77"/>
                <a:ea typeface="+mn-ea"/>
                <a:cs typeface="+mn-cs"/>
              </a:defRPr>
            </a:lvl3pPr>
            <a:lvl4pPr marL="0" marR="0" indent="270000" algn="l" defTabSz="685800" rtl="0" eaLnBrk="1" fontAlgn="auto" latinLnBrk="0" hangingPunct="1">
              <a:lnSpc>
                <a:spcPct val="90000"/>
              </a:lnSpc>
              <a:spcBef>
                <a:spcPts val="375"/>
              </a:spcBef>
              <a:spcAft>
                <a:spcPts val="0"/>
              </a:spcAft>
              <a:buClrTx/>
              <a:buSzTx/>
              <a:buFont typeface="Arial" panose="020B0604020202020204" pitchFamily="34" charset="0"/>
              <a:buChar char="•"/>
              <a:tabLst>
                <a:tab pos="270000" algn="l"/>
              </a:tabLst>
              <a:defRPr sz="900" b="0" i="0" kern="1200">
                <a:solidFill>
                  <a:schemeClr val="tx1"/>
                </a:solidFill>
                <a:latin typeface="Lato" panose="020F0502020204030203" pitchFamily="34" charset="77"/>
                <a:ea typeface="+mn-ea"/>
                <a:cs typeface="+mn-cs"/>
              </a:defRPr>
            </a:lvl4pPr>
            <a:lvl5pPr marL="1543050" indent="-171450" algn="l" defTabSz="685800" rtl="0" eaLnBrk="1" latinLnBrk="0" hangingPunct="1">
              <a:lnSpc>
                <a:spcPct val="90000"/>
              </a:lnSpc>
              <a:spcBef>
                <a:spcPts val="375"/>
              </a:spcBef>
              <a:buFontTx/>
              <a:buNone/>
              <a:defRPr sz="750" kern="1200">
                <a:solidFill>
                  <a:schemeClr val="tx1"/>
                </a:solidFill>
                <a:latin typeface="Lato" panose="020F0502020204030203" pitchFamily="34" charset="77"/>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342900" indent="-342900">
              <a:spcAft>
                <a:spcPts val="1200"/>
              </a:spcAft>
              <a:buFont typeface="Arial" panose="020B0604020202020204" pitchFamily="34" charset="0"/>
              <a:buChar char="•"/>
            </a:pPr>
            <a:r>
              <a:rPr lang="en-GB" sz="2400">
                <a:solidFill>
                  <a:srgbClr val="000000"/>
                </a:solidFill>
              </a:rPr>
              <a:t>Planning journeys</a:t>
            </a:r>
          </a:p>
          <a:p>
            <a:pPr marL="342900" indent="-342900">
              <a:spcAft>
                <a:spcPts val="1200"/>
              </a:spcAft>
              <a:buFont typeface="Arial" panose="020B0604020202020204" pitchFamily="34" charset="0"/>
              <a:buChar char="•"/>
            </a:pPr>
            <a:r>
              <a:rPr lang="en-GB" sz="2400">
                <a:solidFill>
                  <a:srgbClr val="000000"/>
                </a:solidFill>
                <a:latin typeface="Lato"/>
                <a:ea typeface="Lato"/>
                <a:cs typeface="Lato"/>
              </a:rPr>
              <a:t>Shopping</a:t>
            </a:r>
          </a:p>
          <a:p>
            <a:pPr marL="342900" indent="-342900">
              <a:spcAft>
                <a:spcPts val="1200"/>
              </a:spcAft>
              <a:buFont typeface="Arial" panose="020B0604020202020204" pitchFamily="34" charset="0"/>
              <a:buChar char="•"/>
            </a:pPr>
            <a:r>
              <a:rPr lang="en-GB" sz="2400">
                <a:solidFill>
                  <a:srgbClr val="000000"/>
                </a:solidFill>
                <a:latin typeface="Lato"/>
                <a:ea typeface="Lato"/>
                <a:cs typeface="Lato"/>
              </a:rPr>
              <a:t>Cooking</a:t>
            </a:r>
          </a:p>
          <a:p>
            <a:pPr marL="342900" indent="-342900">
              <a:spcAft>
                <a:spcPts val="1200"/>
              </a:spcAft>
              <a:buFont typeface="Arial" panose="020B0604020202020204" pitchFamily="34" charset="0"/>
              <a:buChar char="•"/>
            </a:pPr>
            <a:r>
              <a:rPr lang="en-GB" sz="2400">
                <a:solidFill>
                  <a:srgbClr val="000000"/>
                </a:solidFill>
                <a:latin typeface="Lato"/>
                <a:ea typeface="Lato"/>
                <a:cs typeface="Lato"/>
              </a:rPr>
              <a:t>D.I.Y.</a:t>
            </a:r>
          </a:p>
          <a:p>
            <a:pPr marL="342900" indent="-342900">
              <a:spcAft>
                <a:spcPts val="1200"/>
              </a:spcAft>
              <a:buFont typeface="Arial" panose="020B0604020202020204" pitchFamily="34" charset="0"/>
              <a:buChar char="•"/>
            </a:pPr>
            <a:r>
              <a:rPr lang="en-GB" sz="2400">
                <a:solidFill>
                  <a:srgbClr val="000000"/>
                </a:solidFill>
                <a:latin typeface="Lato"/>
                <a:ea typeface="Lato"/>
                <a:cs typeface="Lato"/>
              </a:rPr>
              <a:t>Reading the news</a:t>
            </a:r>
          </a:p>
          <a:p>
            <a:pPr marL="342900" indent="-342900">
              <a:spcAft>
                <a:spcPts val="1200"/>
              </a:spcAft>
              <a:buFont typeface="Arial" panose="020B0604020202020204" pitchFamily="34" charset="0"/>
              <a:buChar char="•"/>
            </a:pPr>
            <a:r>
              <a:rPr lang="en-GB" sz="2400">
                <a:solidFill>
                  <a:srgbClr val="000000"/>
                </a:solidFill>
                <a:latin typeface="Lato"/>
                <a:ea typeface="Lato"/>
                <a:cs typeface="Lato"/>
              </a:rPr>
              <a:t>Making financial decisions</a:t>
            </a:r>
          </a:p>
        </p:txBody>
      </p:sp>
      <p:grpSp>
        <p:nvGrpSpPr>
          <p:cNvPr id="4" name="object 4">
            <a:extLst>
              <a:ext uri="{FF2B5EF4-FFF2-40B4-BE49-F238E27FC236}">
                <a16:creationId xmlns:a16="http://schemas.microsoft.com/office/drawing/2014/main" id="{246AFBCB-4F31-2610-5EBB-225BC0DB12EC}"/>
              </a:ext>
            </a:extLst>
          </p:cNvPr>
          <p:cNvGrpSpPr/>
          <p:nvPr/>
        </p:nvGrpSpPr>
        <p:grpSpPr>
          <a:xfrm>
            <a:off x="5634939" y="2147592"/>
            <a:ext cx="2964180" cy="4006398"/>
            <a:chOff x="4972050" y="1686305"/>
            <a:chExt cx="3600450" cy="4784599"/>
          </a:xfrm>
        </p:grpSpPr>
        <p:pic>
          <p:nvPicPr>
            <p:cNvPr id="5" name="object 5">
              <a:extLst>
                <a:ext uri="{FF2B5EF4-FFF2-40B4-BE49-F238E27FC236}">
                  <a16:creationId xmlns:a16="http://schemas.microsoft.com/office/drawing/2014/main" id="{467F587E-DDA2-C875-8726-0737C6951355}"/>
                </a:ext>
              </a:extLst>
            </p:cNvPr>
            <p:cNvPicPr/>
            <p:nvPr/>
          </p:nvPicPr>
          <p:blipFill>
            <a:blip r:embed="rId2" cstate="print"/>
            <a:stretch>
              <a:fillRect/>
            </a:stretch>
          </p:blipFill>
          <p:spPr>
            <a:xfrm>
              <a:off x="5039106" y="1686305"/>
              <a:ext cx="3467100" cy="2311146"/>
            </a:xfrm>
            <a:prstGeom prst="rect">
              <a:avLst/>
            </a:prstGeom>
          </p:spPr>
        </p:pic>
        <p:pic>
          <p:nvPicPr>
            <p:cNvPr id="6" name="object 6">
              <a:extLst>
                <a:ext uri="{FF2B5EF4-FFF2-40B4-BE49-F238E27FC236}">
                  <a16:creationId xmlns:a16="http://schemas.microsoft.com/office/drawing/2014/main" id="{B2C06CDA-12B0-42C2-8DC5-EF8255619D7C}"/>
                </a:ext>
              </a:extLst>
            </p:cNvPr>
            <p:cNvPicPr/>
            <p:nvPr/>
          </p:nvPicPr>
          <p:blipFill>
            <a:blip r:embed="rId3" cstate="print"/>
            <a:stretch>
              <a:fillRect/>
            </a:stretch>
          </p:blipFill>
          <p:spPr>
            <a:xfrm>
              <a:off x="4972050" y="4142994"/>
              <a:ext cx="3600450" cy="2327910"/>
            </a:xfrm>
            <a:prstGeom prst="rect">
              <a:avLst/>
            </a:prstGeom>
          </p:spPr>
        </p:pic>
      </p:grpSp>
      <p:pic>
        <p:nvPicPr>
          <p:cNvPr id="16" name="Graphic 15" descr="Harvey Balls 0% with solid fill">
            <a:extLst>
              <a:ext uri="{FF2B5EF4-FFF2-40B4-BE49-F238E27FC236}">
                <a16:creationId xmlns:a16="http://schemas.microsoft.com/office/drawing/2014/main" id="{461F0D52-0151-515E-ABAA-3340F772C137}"/>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237400" y="2620035"/>
            <a:ext cx="252000" cy="252000"/>
          </a:xfrm>
          <a:prstGeom prst="rect">
            <a:avLst/>
          </a:prstGeom>
        </p:spPr>
      </p:pic>
      <p:pic>
        <p:nvPicPr>
          <p:cNvPr id="17" name="Graphic 16" descr="Tea with solid fill">
            <a:extLst>
              <a:ext uri="{FF2B5EF4-FFF2-40B4-BE49-F238E27FC236}">
                <a16:creationId xmlns:a16="http://schemas.microsoft.com/office/drawing/2014/main" id="{93D31119-D036-22C6-4534-297FA9474ABE}"/>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220881" y="3892518"/>
            <a:ext cx="324000" cy="324000"/>
          </a:xfrm>
          <a:prstGeom prst="rect">
            <a:avLst/>
          </a:prstGeom>
        </p:spPr>
      </p:pic>
      <p:pic>
        <p:nvPicPr>
          <p:cNvPr id="18" name="Graphic 17" descr="Harvey Balls 25% with solid fill">
            <a:extLst>
              <a:ext uri="{FF2B5EF4-FFF2-40B4-BE49-F238E27FC236}">
                <a16:creationId xmlns:a16="http://schemas.microsoft.com/office/drawing/2014/main" id="{37286AEF-CCA5-AAF7-0568-D0996DA561FC}"/>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rcRect/>
          <a:stretch/>
        </p:blipFill>
        <p:spPr>
          <a:xfrm>
            <a:off x="237400" y="3290167"/>
            <a:ext cx="252000" cy="252000"/>
          </a:xfrm>
          <a:prstGeom prst="rect">
            <a:avLst/>
          </a:prstGeom>
        </p:spPr>
      </p:pic>
      <p:pic>
        <p:nvPicPr>
          <p:cNvPr id="19" name="Graphic 18" descr="Harvey Balls 100% with solid fill">
            <a:extLst>
              <a:ext uri="{FF2B5EF4-FFF2-40B4-BE49-F238E27FC236}">
                <a16:creationId xmlns:a16="http://schemas.microsoft.com/office/drawing/2014/main" id="{2A292F64-FB97-E217-C02C-094F39BEA8D8}"/>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a:off x="237400" y="5310792"/>
            <a:ext cx="252000" cy="252000"/>
          </a:xfrm>
          <a:prstGeom prst="rect">
            <a:avLst/>
          </a:prstGeom>
        </p:spPr>
      </p:pic>
      <p:pic>
        <p:nvPicPr>
          <p:cNvPr id="20" name="Graphic 19" descr="Harvey Balls 65% with solid fill">
            <a:extLst>
              <a:ext uri="{FF2B5EF4-FFF2-40B4-BE49-F238E27FC236}">
                <a16:creationId xmlns:a16="http://schemas.microsoft.com/office/drawing/2014/main" id="{6E2B4F8E-341C-EBA9-1FC8-4DEF17FA55DA}"/>
              </a:ext>
            </a:extLst>
          </p:cNvPr>
          <p:cNvPicPr>
            <a:picLocks noChangeAspect="1"/>
          </p:cNvPicPr>
          <p:nvPr/>
        </p:nvPicPr>
        <p:blipFill>
          <a:blip r:embed="rId12">
            <a:extLst>
              <a:ext uri="{28A0092B-C50C-407E-A947-70E740481C1C}">
                <a14:useLocalDpi xmlns:a14="http://schemas.microsoft.com/office/drawing/2010/main" val="0"/>
              </a:ext>
              <a:ext uri="{96DAC541-7B7A-43D3-8B79-37D633B846F1}">
                <asvg:svgBlip xmlns:asvg="http://schemas.microsoft.com/office/drawing/2016/SVG/main" r:embed="rId13"/>
              </a:ext>
            </a:extLst>
          </a:blip>
          <a:stretch>
            <a:fillRect/>
          </a:stretch>
        </p:blipFill>
        <p:spPr>
          <a:xfrm>
            <a:off x="237400" y="4293175"/>
            <a:ext cx="252000" cy="252000"/>
          </a:xfrm>
          <a:prstGeom prst="rect">
            <a:avLst/>
          </a:prstGeom>
        </p:spPr>
      </p:pic>
      <p:pic>
        <p:nvPicPr>
          <p:cNvPr id="21" name="Graphic 20" descr="Harvey Balls 75% with solid fill">
            <a:extLst>
              <a:ext uri="{FF2B5EF4-FFF2-40B4-BE49-F238E27FC236}">
                <a16:creationId xmlns:a16="http://schemas.microsoft.com/office/drawing/2014/main" id="{A0D885BF-31E5-8FA1-BFC7-5E29B7FFD1EA}"/>
              </a:ext>
            </a:extLst>
          </p:cNvPr>
          <p:cNvPicPr>
            <a:picLocks noChangeAspect="1"/>
          </p:cNvPicPr>
          <p:nvPr/>
        </p:nvPicPr>
        <p:blipFill>
          <a:blip r:embed="rId14">
            <a:extLst>
              <a:ext uri="{28A0092B-C50C-407E-A947-70E740481C1C}">
                <a14:useLocalDpi xmlns:a14="http://schemas.microsoft.com/office/drawing/2010/main" val="0"/>
              </a:ext>
              <a:ext uri="{96DAC541-7B7A-43D3-8B79-37D633B846F1}">
                <asvg:svgBlip xmlns:asvg="http://schemas.microsoft.com/office/drawing/2016/SVG/main" r:embed="rId15"/>
              </a:ext>
            </a:extLst>
          </a:blip>
          <a:stretch>
            <a:fillRect/>
          </a:stretch>
        </p:blipFill>
        <p:spPr>
          <a:xfrm>
            <a:off x="237400" y="4632380"/>
            <a:ext cx="252000" cy="252000"/>
          </a:xfrm>
          <a:prstGeom prst="rect">
            <a:avLst/>
          </a:prstGeom>
        </p:spPr>
      </p:pic>
      <p:pic>
        <p:nvPicPr>
          <p:cNvPr id="22" name="Graphic 21" descr="Harvey Balls 85% with solid fill">
            <a:extLst>
              <a:ext uri="{FF2B5EF4-FFF2-40B4-BE49-F238E27FC236}">
                <a16:creationId xmlns:a16="http://schemas.microsoft.com/office/drawing/2014/main" id="{93C796DC-A8F2-987D-C0F6-0D740D82497C}"/>
              </a:ext>
            </a:extLst>
          </p:cNvPr>
          <p:cNvPicPr>
            <a:picLocks noChangeAspect="1"/>
          </p:cNvPicPr>
          <p:nvPr/>
        </p:nvPicPr>
        <p:blipFill>
          <a:blip r:embed="rId16">
            <a:extLst>
              <a:ext uri="{28A0092B-C50C-407E-A947-70E740481C1C}">
                <a14:useLocalDpi xmlns:a14="http://schemas.microsoft.com/office/drawing/2010/main" val="0"/>
              </a:ext>
              <a:ext uri="{96DAC541-7B7A-43D3-8B79-37D633B846F1}">
                <asvg:svgBlip xmlns:asvg="http://schemas.microsoft.com/office/drawing/2016/SVG/main" r:embed="rId17"/>
              </a:ext>
            </a:extLst>
          </a:blip>
          <a:stretch>
            <a:fillRect/>
          </a:stretch>
        </p:blipFill>
        <p:spPr>
          <a:xfrm>
            <a:off x="237400" y="4971585"/>
            <a:ext cx="252000" cy="252000"/>
          </a:xfrm>
          <a:prstGeom prst="rect">
            <a:avLst/>
          </a:prstGeom>
        </p:spPr>
      </p:pic>
      <p:pic>
        <p:nvPicPr>
          <p:cNvPr id="23" name="Graphic 22" descr="Harvey Balls 10% with solid fill">
            <a:extLst>
              <a:ext uri="{FF2B5EF4-FFF2-40B4-BE49-F238E27FC236}">
                <a16:creationId xmlns:a16="http://schemas.microsoft.com/office/drawing/2014/main" id="{55857792-6F7F-4106-1170-E1EF826CC803}"/>
              </a:ext>
            </a:extLst>
          </p:cNvPr>
          <p:cNvPicPr>
            <a:picLocks noChangeAspect="1"/>
          </p:cNvPicPr>
          <p:nvPr/>
        </p:nvPicPr>
        <p:blipFill>
          <a:blip r:embed="rId18">
            <a:extLst>
              <a:ext uri="{96DAC541-7B7A-43D3-8B79-37D633B846F1}">
                <asvg:svgBlip xmlns:asvg="http://schemas.microsoft.com/office/drawing/2016/SVG/main" r:embed="rId19"/>
              </a:ext>
            </a:extLst>
          </a:blip>
          <a:stretch>
            <a:fillRect/>
          </a:stretch>
        </p:blipFill>
        <p:spPr>
          <a:xfrm>
            <a:off x="235556" y="2957141"/>
            <a:ext cx="252000" cy="252000"/>
          </a:xfrm>
          <a:prstGeom prst="rect">
            <a:avLst/>
          </a:prstGeom>
        </p:spPr>
      </p:pic>
      <p:pic>
        <p:nvPicPr>
          <p:cNvPr id="24" name="Graphic 23" descr="Harvey Balls 45% with solid fill">
            <a:extLst>
              <a:ext uri="{FF2B5EF4-FFF2-40B4-BE49-F238E27FC236}">
                <a16:creationId xmlns:a16="http://schemas.microsoft.com/office/drawing/2014/main" id="{D7F68E1E-1768-605B-4A8C-E912458022EA}"/>
              </a:ext>
            </a:extLst>
          </p:cNvPr>
          <p:cNvPicPr>
            <a:picLocks noChangeAspect="1"/>
          </p:cNvPicPr>
          <p:nvPr/>
        </p:nvPicPr>
        <p:blipFill>
          <a:blip r:embed="rId20">
            <a:extLst>
              <a:ext uri="{96DAC541-7B7A-43D3-8B79-37D633B846F1}">
                <asvg:svgBlip xmlns:asvg="http://schemas.microsoft.com/office/drawing/2016/SVG/main" r:embed="rId21"/>
              </a:ext>
            </a:extLst>
          </a:blip>
          <a:stretch>
            <a:fillRect/>
          </a:stretch>
        </p:blipFill>
        <p:spPr>
          <a:xfrm>
            <a:off x="237400" y="3622316"/>
            <a:ext cx="252000" cy="252000"/>
          </a:xfrm>
          <a:prstGeom prst="rect">
            <a:avLst/>
          </a:prstGeom>
        </p:spPr>
      </p:pic>
    </p:spTree>
    <p:extLst>
      <p:ext uri="{BB962C8B-B14F-4D97-AF65-F5344CB8AC3E}">
        <p14:creationId xmlns:p14="http://schemas.microsoft.com/office/powerpoint/2010/main" val="298739025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90654BE7-34F1-D7E6-C0E1-EFA17C0B2B21}"/>
              </a:ext>
            </a:extLst>
          </p:cNvPr>
          <p:cNvSpPr>
            <a:spLocks noGrp="1"/>
          </p:cNvSpPr>
          <p:nvPr>
            <p:ph type="body" sz="quarter" idx="13"/>
          </p:nvPr>
        </p:nvSpPr>
        <p:spPr/>
        <p:txBody>
          <a:bodyPr/>
          <a:lstStyle/>
          <a:p>
            <a:r>
              <a:rPr lang="en-GB" sz="3000" b="1"/>
              <a:t>Talk positively about maths</a:t>
            </a:r>
          </a:p>
        </p:txBody>
      </p:sp>
      <p:sp>
        <p:nvSpPr>
          <p:cNvPr id="7" name="Text Placeholder 4">
            <a:extLst>
              <a:ext uri="{FF2B5EF4-FFF2-40B4-BE49-F238E27FC236}">
                <a16:creationId xmlns:a16="http://schemas.microsoft.com/office/drawing/2014/main" id="{D8A5AA88-CD13-B47A-CE10-4D38828E083A}"/>
              </a:ext>
            </a:extLst>
          </p:cNvPr>
          <p:cNvSpPr txBox="1">
            <a:spLocks/>
          </p:cNvSpPr>
          <p:nvPr/>
        </p:nvSpPr>
        <p:spPr>
          <a:xfrm>
            <a:off x="849976" y="2250952"/>
            <a:ext cx="7517355" cy="3599089"/>
          </a:xfrm>
          <a:prstGeom prst="rect">
            <a:avLst/>
          </a:prstGeom>
        </p:spPr>
        <p:txBody>
          <a:bodyPr lIns="91440" tIns="45720" rIns="91440" bIns="45720" anchor="t"/>
          <a:lstStyle>
            <a:lvl1pPr marL="0" indent="0" algn="l" defTabSz="914400" rtl="0" eaLnBrk="1" latinLnBrk="0" hangingPunct="1">
              <a:lnSpc>
                <a:spcPct val="90000"/>
              </a:lnSpc>
              <a:spcBef>
                <a:spcPts val="0"/>
              </a:spcBef>
              <a:buFontTx/>
              <a:buNone/>
              <a:defRPr sz="1800" kern="1200">
                <a:solidFill>
                  <a:schemeClr val="bg1"/>
                </a:solidFill>
                <a:latin typeface="Rubik Medium" panose="02000604000000020004" pitchFamily="2" charset="-79"/>
                <a:ea typeface="+mn-ea"/>
                <a:cs typeface="Rubik Medium" panose="02000604000000020004" pitchFamily="2" charset="-79"/>
              </a:defRPr>
            </a:lvl1pPr>
            <a:lvl2pPr marL="0" indent="0" algn="l" defTabSz="914400" rtl="0" eaLnBrk="1" latinLnBrk="0" hangingPunct="1">
              <a:lnSpc>
                <a:spcPct val="90000"/>
              </a:lnSpc>
              <a:spcBef>
                <a:spcPct val="20000"/>
              </a:spcBef>
              <a:buFont typeface="Arial" pitchFamily="34" charset="0"/>
              <a:buNone/>
              <a:defRPr sz="1800" kern="1200">
                <a:solidFill>
                  <a:schemeClr val="tx1"/>
                </a:solidFill>
                <a:latin typeface="+mn-lt"/>
                <a:ea typeface="+mn-ea"/>
                <a:cs typeface="+mn-cs"/>
              </a:defRPr>
            </a:lvl2pPr>
            <a:lvl3pPr marL="0" indent="0" algn="l" defTabSz="914400" rtl="0" eaLnBrk="1" latinLnBrk="0" hangingPunct="1">
              <a:lnSpc>
                <a:spcPct val="90000"/>
              </a:lnSpc>
              <a:spcBef>
                <a:spcPct val="20000"/>
              </a:spcBef>
              <a:buFont typeface="Arial" pitchFamily="34" charset="0"/>
              <a:buNone/>
              <a:defRPr sz="1600" kern="1200">
                <a:solidFill>
                  <a:schemeClr val="tx1"/>
                </a:solidFill>
                <a:latin typeface="+mn-lt"/>
                <a:ea typeface="+mn-ea"/>
                <a:cs typeface="+mn-cs"/>
              </a:defRPr>
            </a:lvl3pPr>
            <a:lvl4pPr marL="0" indent="0" algn="l" defTabSz="914400" rtl="0" eaLnBrk="1" latinLnBrk="0" hangingPunct="1">
              <a:lnSpc>
                <a:spcPct val="90000"/>
              </a:lnSpc>
              <a:spcBef>
                <a:spcPct val="20000"/>
              </a:spcBef>
              <a:buFont typeface="Arial" pitchFamily="34" charset="0"/>
              <a:buNone/>
              <a:defRPr sz="1400" kern="1200">
                <a:solidFill>
                  <a:schemeClr val="tx1"/>
                </a:solidFill>
                <a:latin typeface="+mn-lt"/>
                <a:ea typeface="+mn-ea"/>
                <a:cs typeface="+mn-cs"/>
              </a:defRPr>
            </a:lvl4pPr>
            <a:lvl5pPr marL="0" indent="0" algn="l" defTabSz="914400" rtl="0" eaLnBrk="1" latinLnBrk="0" hangingPunct="1">
              <a:lnSpc>
                <a:spcPct val="90000"/>
              </a:lnSpc>
              <a:spcBef>
                <a:spcPct val="20000"/>
              </a:spcBef>
              <a:buFont typeface="Arial" pitchFamily="34" charset="0"/>
              <a:buNone/>
              <a:defRPr sz="12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spcAft>
                <a:spcPts val="1200"/>
              </a:spcAft>
            </a:pPr>
            <a:r>
              <a:rPr lang="en-GB" sz="2400" b="1">
                <a:solidFill>
                  <a:srgbClr val="000000"/>
                </a:solidFill>
                <a:latin typeface="Lato" panose="020F0502020204030203" pitchFamily="34" charset="0"/>
                <a:ea typeface="Lato"/>
                <a:cs typeface="Lato"/>
              </a:rPr>
              <a:t>Here are some things people sometimes say to children about maths.</a:t>
            </a:r>
          </a:p>
          <a:p>
            <a:pPr>
              <a:spcAft>
                <a:spcPts val="1200"/>
              </a:spcAft>
            </a:pPr>
            <a:endParaRPr lang="en-GB" sz="2400" b="1">
              <a:solidFill>
                <a:srgbClr val="000000"/>
              </a:solidFill>
              <a:latin typeface="Lato" panose="020F0502020204030203" pitchFamily="34" charset="0"/>
            </a:endParaRPr>
          </a:p>
          <a:p>
            <a:pPr>
              <a:spcAft>
                <a:spcPts val="1200"/>
              </a:spcAft>
            </a:pPr>
            <a:r>
              <a:rPr lang="en-GB" sz="2400">
                <a:solidFill>
                  <a:srgbClr val="000000"/>
                </a:solidFill>
                <a:latin typeface="Lato" panose="020F0502020204030203" pitchFamily="34" charset="0"/>
              </a:rPr>
              <a:t>Have you heard these things being said?</a:t>
            </a:r>
          </a:p>
          <a:p>
            <a:pPr>
              <a:spcAft>
                <a:spcPts val="1200"/>
              </a:spcAft>
            </a:pPr>
            <a:endParaRPr lang="en-GB" sz="2400">
              <a:solidFill>
                <a:srgbClr val="000000"/>
              </a:solidFill>
              <a:latin typeface="Lato" panose="020F0502020204030203" pitchFamily="34" charset="0"/>
            </a:endParaRPr>
          </a:p>
          <a:p>
            <a:pPr>
              <a:spcAft>
                <a:spcPts val="1200"/>
              </a:spcAft>
            </a:pPr>
            <a:r>
              <a:rPr lang="en-GB" sz="2400">
                <a:solidFill>
                  <a:srgbClr val="000000"/>
                </a:solidFill>
                <a:latin typeface="Lato" panose="020F0502020204030203" pitchFamily="34" charset="0"/>
              </a:rPr>
              <a:t>What could be said instead to encourage positive attitudes in children?</a:t>
            </a:r>
          </a:p>
        </p:txBody>
      </p:sp>
      <p:grpSp>
        <p:nvGrpSpPr>
          <p:cNvPr id="8" name="Group 7">
            <a:extLst>
              <a:ext uri="{FF2B5EF4-FFF2-40B4-BE49-F238E27FC236}">
                <a16:creationId xmlns:a16="http://schemas.microsoft.com/office/drawing/2014/main" id="{3C2CF33B-E0EA-B9DE-2ED1-E201C1DF9564}"/>
              </a:ext>
            </a:extLst>
          </p:cNvPr>
          <p:cNvGrpSpPr/>
          <p:nvPr/>
        </p:nvGrpSpPr>
        <p:grpSpPr>
          <a:xfrm>
            <a:off x="7178110" y="4201847"/>
            <a:ext cx="1745009" cy="5312306"/>
            <a:chOff x="0" y="0"/>
            <a:chExt cx="2430277" cy="8052122"/>
          </a:xfrm>
        </p:grpSpPr>
        <p:pic>
          <p:nvPicPr>
            <p:cNvPr id="9" name="Picture 8">
              <a:extLst>
                <a:ext uri="{FF2B5EF4-FFF2-40B4-BE49-F238E27FC236}">
                  <a16:creationId xmlns:a16="http://schemas.microsoft.com/office/drawing/2014/main" id="{8BBFCB7B-BB92-27C0-0FEB-919897804DA0}"/>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a:stretch>
              <a:fillRect/>
            </a:stretch>
          </p:blipFill>
          <p:spPr>
            <a:xfrm>
              <a:off x="0" y="0"/>
              <a:ext cx="2430277" cy="8052122"/>
            </a:xfrm>
            <a:prstGeom prst="rect">
              <a:avLst/>
            </a:prstGeom>
          </p:spPr>
        </p:pic>
        <p:grpSp>
          <p:nvGrpSpPr>
            <p:cNvPr id="10" name="Group 9">
              <a:extLst>
                <a:ext uri="{FF2B5EF4-FFF2-40B4-BE49-F238E27FC236}">
                  <a16:creationId xmlns:a16="http://schemas.microsoft.com/office/drawing/2014/main" id="{B2C3F196-5C35-6059-BB9A-013FE35AF807}"/>
                </a:ext>
              </a:extLst>
            </p:cNvPr>
            <p:cNvGrpSpPr/>
            <p:nvPr/>
          </p:nvGrpSpPr>
          <p:grpSpPr>
            <a:xfrm>
              <a:off x="1024390" y="465753"/>
              <a:ext cx="611876" cy="614619"/>
              <a:chOff x="1813" y="0"/>
              <a:chExt cx="809173" cy="812800"/>
            </a:xfrm>
          </p:grpSpPr>
          <p:sp>
            <p:nvSpPr>
              <p:cNvPr id="14" name="Freeform 10">
                <a:extLst>
                  <a:ext uri="{FF2B5EF4-FFF2-40B4-BE49-F238E27FC236}">
                    <a16:creationId xmlns:a16="http://schemas.microsoft.com/office/drawing/2014/main" id="{621FC562-9E95-7CB1-8D16-E4655BA978CD}"/>
                  </a:ext>
                </a:extLst>
              </p:cNvPr>
              <p:cNvSpPr/>
              <p:nvPr/>
            </p:nvSpPr>
            <p:spPr>
              <a:xfrm>
                <a:off x="1813" y="0"/>
                <a:ext cx="809173" cy="812800"/>
              </a:xfrm>
              <a:custGeom>
                <a:avLst/>
                <a:gdLst/>
                <a:ahLst/>
                <a:cxnLst/>
                <a:rect l="l" t="t" r="r" b="b"/>
                <a:pathLst>
                  <a:path w="809173" h="812800">
                    <a:moveTo>
                      <a:pt x="404587" y="0"/>
                    </a:moveTo>
                    <a:cubicBezTo>
                      <a:pt x="628326" y="1001"/>
                      <a:pt x="809174" y="182659"/>
                      <a:pt x="809174" y="406400"/>
                    </a:cubicBezTo>
                    <a:cubicBezTo>
                      <a:pt x="809174" y="630141"/>
                      <a:pt x="628326" y="811799"/>
                      <a:pt x="404587" y="812800"/>
                    </a:cubicBezTo>
                    <a:cubicBezTo>
                      <a:pt x="180848" y="811799"/>
                      <a:pt x="0" y="630141"/>
                      <a:pt x="0" y="406400"/>
                    </a:cubicBezTo>
                    <a:cubicBezTo>
                      <a:pt x="0" y="182659"/>
                      <a:pt x="180848" y="1001"/>
                      <a:pt x="404587" y="0"/>
                    </a:cubicBezTo>
                    <a:close/>
                  </a:path>
                </a:pathLst>
              </a:custGeom>
              <a:solidFill>
                <a:srgbClr val="96598E"/>
              </a:solidFill>
            </p:spPr>
            <p:txBody>
              <a:bodyPr/>
              <a:lstStyle/>
              <a:p>
                <a:endParaRPr lang="en-GB"/>
              </a:p>
            </p:txBody>
          </p:sp>
          <p:sp>
            <p:nvSpPr>
              <p:cNvPr id="15" name="TextBox 11">
                <a:extLst>
                  <a:ext uri="{FF2B5EF4-FFF2-40B4-BE49-F238E27FC236}">
                    <a16:creationId xmlns:a16="http://schemas.microsoft.com/office/drawing/2014/main" id="{A1E3FAB9-305C-F52B-3645-4B29445AFC06}"/>
                  </a:ext>
                </a:extLst>
              </p:cNvPr>
              <p:cNvSpPr txBox="1"/>
              <p:nvPr/>
            </p:nvSpPr>
            <p:spPr>
              <a:xfrm>
                <a:off x="76200" y="66675"/>
                <a:ext cx="660400" cy="669925"/>
              </a:xfrm>
              <a:prstGeom prst="rect">
                <a:avLst/>
              </a:prstGeom>
            </p:spPr>
            <p:txBody>
              <a:bodyPr lIns="50800" tIns="50800" rIns="50800" bIns="50800" rtlCol="0" anchor="ctr"/>
              <a:lstStyle/>
              <a:p>
                <a:pPr algn="ctr">
                  <a:lnSpc>
                    <a:spcPts val="1536"/>
                  </a:lnSpc>
                </a:pPr>
                <a:endParaRPr/>
              </a:p>
            </p:txBody>
          </p:sp>
        </p:grpSp>
        <p:grpSp>
          <p:nvGrpSpPr>
            <p:cNvPr id="11" name="Group 12">
              <a:extLst>
                <a:ext uri="{FF2B5EF4-FFF2-40B4-BE49-F238E27FC236}">
                  <a16:creationId xmlns:a16="http://schemas.microsoft.com/office/drawing/2014/main" id="{7014D72B-13BD-B865-609A-4A0FBD185AC9}"/>
                </a:ext>
              </a:extLst>
            </p:cNvPr>
            <p:cNvGrpSpPr/>
            <p:nvPr/>
          </p:nvGrpSpPr>
          <p:grpSpPr>
            <a:xfrm>
              <a:off x="1052820" y="964197"/>
              <a:ext cx="258267" cy="288067"/>
              <a:chOff x="76200" y="0"/>
              <a:chExt cx="660400" cy="736600"/>
            </a:xfrm>
          </p:grpSpPr>
          <p:sp>
            <p:nvSpPr>
              <p:cNvPr id="12" name="Freeform 13">
                <a:extLst>
                  <a:ext uri="{FF2B5EF4-FFF2-40B4-BE49-F238E27FC236}">
                    <a16:creationId xmlns:a16="http://schemas.microsoft.com/office/drawing/2014/main" id="{32A7FF70-3FDB-ECC7-2826-35516BAB7200}"/>
                  </a:ext>
                </a:extLst>
              </p:cNvPr>
              <p:cNvSpPr/>
              <p:nvPr/>
            </p:nvSpPr>
            <p:spPr>
              <a:xfrm>
                <a:off x="214747" y="0"/>
                <a:ext cx="383306" cy="690057"/>
              </a:xfrm>
              <a:custGeom>
                <a:avLst/>
                <a:gdLst/>
                <a:ahLst/>
                <a:cxnLst/>
                <a:rect l="l" t="t" r="r" b="b"/>
                <a:pathLst>
                  <a:path w="383306" h="690057">
                    <a:moveTo>
                      <a:pt x="191653" y="0"/>
                    </a:moveTo>
                    <a:cubicBezTo>
                      <a:pt x="310845" y="74185"/>
                      <a:pt x="383306" y="204636"/>
                      <a:pt x="383306" y="345029"/>
                    </a:cubicBezTo>
                    <a:cubicBezTo>
                      <a:pt x="383306" y="485421"/>
                      <a:pt x="310845" y="615872"/>
                      <a:pt x="191653" y="690057"/>
                    </a:cubicBezTo>
                    <a:cubicBezTo>
                      <a:pt x="72461" y="615872"/>
                      <a:pt x="0" y="485421"/>
                      <a:pt x="0" y="345029"/>
                    </a:cubicBezTo>
                    <a:cubicBezTo>
                      <a:pt x="0" y="204636"/>
                      <a:pt x="72461" y="74185"/>
                      <a:pt x="191653" y="0"/>
                    </a:cubicBezTo>
                    <a:close/>
                  </a:path>
                </a:pathLst>
              </a:custGeom>
              <a:solidFill>
                <a:srgbClr val="96598E"/>
              </a:solidFill>
            </p:spPr>
            <p:txBody>
              <a:bodyPr/>
              <a:lstStyle/>
              <a:p>
                <a:endParaRPr lang="en-GB"/>
              </a:p>
            </p:txBody>
          </p:sp>
          <p:sp>
            <p:nvSpPr>
              <p:cNvPr id="13" name="TextBox 14">
                <a:extLst>
                  <a:ext uri="{FF2B5EF4-FFF2-40B4-BE49-F238E27FC236}">
                    <a16:creationId xmlns:a16="http://schemas.microsoft.com/office/drawing/2014/main" id="{B741A1AE-9994-F9E1-4304-A20ACC84FCB0}"/>
                  </a:ext>
                </a:extLst>
              </p:cNvPr>
              <p:cNvSpPr txBox="1"/>
              <p:nvPr/>
            </p:nvSpPr>
            <p:spPr>
              <a:xfrm>
                <a:off x="76200" y="66675"/>
                <a:ext cx="660400" cy="669925"/>
              </a:xfrm>
              <a:prstGeom prst="rect">
                <a:avLst/>
              </a:prstGeom>
            </p:spPr>
            <p:txBody>
              <a:bodyPr lIns="50800" tIns="50800" rIns="50800" bIns="50800" rtlCol="0" anchor="ctr"/>
              <a:lstStyle/>
              <a:p>
                <a:pPr algn="ctr">
                  <a:lnSpc>
                    <a:spcPts val="1536"/>
                  </a:lnSpc>
                </a:pPr>
                <a:endParaRPr/>
              </a:p>
            </p:txBody>
          </p:sp>
        </p:grpSp>
      </p:grpSp>
      <p:pic>
        <p:nvPicPr>
          <p:cNvPr id="20" name="Graphic 19" descr="Harvey Balls 0% with solid fill">
            <a:extLst>
              <a:ext uri="{FF2B5EF4-FFF2-40B4-BE49-F238E27FC236}">
                <a16:creationId xmlns:a16="http://schemas.microsoft.com/office/drawing/2014/main" id="{0D2C08A3-45FB-FB01-F7FD-6F010EAB59D2}"/>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237400" y="2620035"/>
            <a:ext cx="252000" cy="252000"/>
          </a:xfrm>
          <a:prstGeom prst="rect">
            <a:avLst/>
          </a:prstGeom>
        </p:spPr>
      </p:pic>
      <p:pic>
        <p:nvPicPr>
          <p:cNvPr id="21" name="Graphic 20" descr="Tea with solid fill">
            <a:extLst>
              <a:ext uri="{FF2B5EF4-FFF2-40B4-BE49-F238E27FC236}">
                <a16:creationId xmlns:a16="http://schemas.microsoft.com/office/drawing/2014/main" id="{BC9262C3-D45E-6E35-CA0E-F4B9302EE4E2}"/>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220881" y="3892518"/>
            <a:ext cx="324000" cy="324000"/>
          </a:xfrm>
          <a:prstGeom prst="rect">
            <a:avLst/>
          </a:prstGeom>
        </p:spPr>
      </p:pic>
      <p:pic>
        <p:nvPicPr>
          <p:cNvPr id="22" name="Graphic 21" descr="Harvey Balls 25% with solid fill">
            <a:extLst>
              <a:ext uri="{FF2B5EF4-FFF2-40B4-BE49-F238E27FC236}">
                <a16:creationId xmlns:a16="http://schemas.microsoft.com/office/drawing/2014/main" id="{89D9DFE9-5DC9-126E-B4B9-940FCECDF7C5}"/>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rcRect/>
          <a:stretch/>
        </p:blipFill>
        <p:spPr>
          <a:xfrm>
            <a:off x="237400" y="3290167"/>
            <a:ext cx="252000" cy="252000"/>
          </a:xfrm>
          <a:prstGeom prst="rect">
            <a:avLst/>
          </a:prstGeom>
        </p:spPr>
      </p:pic>
      <p:pic>
        <p:nvPicPr>
          <p:cNvPr id="23" name="Graphic 22" descr="Harvey Balls 100% with solid fill">
            <a:extLst>
              <a:ext uri="{FF2B5EF4-FFF2-40B4-BE49-F238E27FC236}">
                <a16:creationId xmlns:a16="http://schemas.microsoft.com/office/drawing/2014/main" id="{0DF797E5-420D-9B26-CED7-BCD2E20F693A}"/>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a:off x="237400" y="5310792"/>
            <a:ext cx="252000" cy="252000"/>
          </a:xfrm>
          <a:prstGeom prst="rect">
            <a:avLst/>
          </a:prstGeom>
        </p:spPr>
      </p:pic>
      <p:pic>
        <p:nvPicPr>
          <p:cNvPr id="24" name="Graphic 23" descr="Harvey Balls 65% with solid fill">
            <a:extLst>
              <a:ext uri="{FF2B5EF4-FFF2-40B4-BE49-F238E27FC236}">
                <a16:creationId xmlns:a16="http://schemas.microsoft.com/office/drawing/2014/main" id="{F75CA59F-3094-9E05-DE16-464E552F40F8}"/>
              </a:ext>
            </a:extLst>
          </p:cNvPr>
          <p:cNvPicPr>
            <a:picLocks noChangeAspect="1"/>
          </p:cNvPicPr>
          <p:nvPr/>
        </p:nvPicPr>
        <p:blipFill>
          <a:blip r:embed="rId12">
            <a:extLst>
              <a:ext uri="{28A0092B-C50C-407E-A947-70E740481C1C}">
                <a14:useLocalDpi xmlns:a14="http://schemas.microsoft.com/office/drawing/2010/main" val="0"/>
              </a:ext>
              <a:ext uri="{96DAC541-7B7A-43D3-8B79-37D633B846F1}">
                <asvg:svgBlip xmlns:asvg="http://schemas.microsoft.com/office/drawing/2016/SVG/main" r:embed="rId13"/>
              </a:ext>
            </a:extLst>
          </a:blip>
          <a:stretch>
            <a:fillRect/>
          </a:stretch>
        </p:blipFill>
        <p:spPr>
          <a:xfrm>
            <a:off x="237400" y="4293175"/>
            <a:ext cx="252000" cy="252000"/>
          </a:xfrm>
          <a:prstGeom prst="rect">
            <a:avLst/>
          </a:prstGeom>
        </p:spPr>
      </p:pic>
      <p:pic>
        <p:nvPicPr>
          <p:cNvPr id="25" name="Graphic 24" descr="Harvey Balls 75% with solid fill">
            <a:extLst>
              <a:ext uri="{FF2B5EF4-FFF2-40B4-BE49-F238E27FC236}">
                <a16:creationId xmlns:a16="http://schemas.microsoft.com/office/drawing/2014/main" id="{0A7DBDDC-7246-58A1-2A0B-E159A2D71E05}"/>
              </a:ext>
            </a:extLst>
          </p:cNvPr>
          <p:cNvPicPr>
            <a:picLocks noChangeAspect="1"/>
          </p:cNvPicPr>
          <p:nvPr/>
        </p:nvPicPr>
        <p:blipFill>
          <a:blip r:embed="rId14">
            <a:extLst>
              <a:ext uri="{28A0092B-C50C-407E-A947-70E740481C1C}">
                <a14:useLocalDpi xmlns:a14="http://schemas.microsoft.com/office/drawing/2010/main" val="0"/>
              </a:ext>
              <a:ext uri="{96DAC541-7B7A-43D3-8B79-37D633B846F1}">
                <asvg:svgBlip xmlns:asvg="http://schemas.microsoft.com/office/drawing/2016/SVG/main" r:embed="rId15"/>
              </a:ext>
            </a:extLst>
          </a:blip>
          <a:stretch>
            <a:fillRect/>
          </a:stretch>
        </p:blipFill>
        <p:spPr>
          <a:xfrm>
            <a:off x="237400" y="4632380"/>
            <a:ext cx="252000" cy="252000"/>
          </a:xfrm>
          <a:prstGeom prst="rect">
            <a:avLst/>
          </a:prstGeom>
        </p:spPr>
      </p:pic>
      <p:pic>
        <p:nvPicPr>
          <p:cNvPr id="26" name="Graphic 25" descr="Harvey Balls 85% with solid fill">
            <a:extLst>
              <a:ext uri="{FF2B5EF4-FFF2-40B4-BE49-F238E27FC236}">
                <a16:creationId xmlns:a16="http://schemas.microsoft.com/office/drawing/2014/main" id="{A38E06CB-0286-8225-B952-6FAA2AC921FB}"/>
              </a:ext>
            </a:extLst>
          </p:cNvPr>
          <p:cNvPicPr>
            <a:picLocks noChangeAspect="1"/>
          </p:cNvPicPr>
          <p:nvPr/>
        </p:nvPicPr>
        <p:blipFill>
          <a:blip r:embed="rId16">
            <a:extLst>
              <a:ext uri="{28A0092B-C50C-407E-A947-70E740481C1C}">
                <a14:useLocalDpi xmlns:a14="http://schemas.microsoft.com/office/drawing/2010/main" val="0"/>
              </a:ext>
              <a:ext uri="{96DAC541-7B7A-43D3-8B79-37D633B846F1}">
                <asvg:svgBlip xmlns:asvg="http://schemas.microsoft.com/office/drawing/2016/SVG/main" r:embed="rId17"/>
              </a:ext>
            </a:extLst>
          </a:blip>
          <a:stretch>
            <a:fillRect/>
          </a:stretch>
        </p:blipFill>
        <p:spPr>
          <a:xfrm>
            <a:off x="237400" y="4971585"/>
            <a:ext cx="252000" cy="252000"/>
          </a:xfrm>
          <a:prstGeom prst="rect">
            <a:avLst/>
          </a:prstGeom>
        </p:spPr>
      </p:pic>
      <p:pic>
        <p:nvPicPr>
          <p:cNvPr id="27" name="Graphic 26" descr="Harvey Balls 10% with solid fill">
            <a:extLst>
              <a:ext uri="{FF2B5EF4-FFF2-40B4-BE49-F238E27FC236}">
                <a16:creationId xmlns:a16="http://schemas.microsoft.com/office/drawing/2014/main" id="{321618A6-1F5D-0AF5-031B-CECA0C9D9997}"/>
              </a:ext>
            </a:extLst>
          </p:cNvPr>
          <p:cNvPicPr>
            <a:picLocks noChangeAspect="1"/>
          </p:cNvPicPr>
          <p:nvPr/>
        </p:nvPicPr>
        <p:blipFill>
          <a:blip r:embed="rId18">
            <a:extLst>
              <a:ext uri="{96DAC541-7B7A-43D3-8B79-37D633B846F1}">
                <asvg:svgBlip xmlns:asvg="http://schemas.microsoft.com/office/drawing/2016/SVG/main" r:embed="rId19"/>
              </a:ext>
            </a:extLst>
          </a:blip>
          <a:stretch>
            <a:fillRect/>
          </a:stretch>
        </p:blipFill>
        <p:spPr>
          <a:xfrm>
            <a:off x="235556" y="2957141"/>
            <a:ext cx="252000" cy="252000"/>
          </a:xfrm>
          <a:prstGeom prst="rect">
            <a:avLst/>
          </a:prstGeom>
        </p:spPr>
      </p:pic>
      <p:pic>
        <p:nvPicPr>
          <p:cNvPr id="28" name="Graphic 27" descr="Harvey Balls 45% with solid fill">
            <a:extLst>
              <a:ext uri="{FF2B5EF4-FFF2-40B4-BE49-F238E27FC236}">
                <a16:creationId xmlns:a16="http://schemas.microsoft.com/office/drawing/2014/main" id="{7A4554A2-2F29-32E8-5F24-DCA72D96B0A5}"/>
              </a:ext>
            </a:extLst>
          </p:cNvPr>
          <p:cNvPicPr>
            <a:picLocks noChangeAspect="1"/>
          </p:cNvPicPr>
          <p:nvPr/>
        </p:nvPicPr>
        <p:blipFill>
          <a:blip r:embed="rId20">
            <a:extLst>
              <a:ext uri="{96DAC541-7B7A-43D3-8B79-37D633B846F1}">
                <asvg:svgBlip xmlns:asvg="http://schemas.microsoft.com/office/drawing/2016/SVG/main" r:embed="rId21"/>
              </a:ext>
            </a:extLst>
          </a:blip>
          <a:stretch>
            <a:fillRect/>
          </a:stretch>
        </p:blipFill>
        <p:spPr>
          <a:xfrm>
            <a:off x="237400" y="3622316"/>
            <a:ext cx="252000" cy="252000"/>
          </a:xfrm>
          <a:prstGeom prst="rect">
            <a:avLst/>
          </a:prstGeom>
        </p:spPr>
      </p:pic>
    </p:spTree>
    <p:extLst>
      <p:ext uri="{BB962C8B-B14F-4D97-AF65-F5344CB8AC3E}">
        <p14:creationId xmlns:p14="http://schemas.microsoft.com/office/powerpoint/2010/main" val="3969668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90654BE7-34F1-D7E6-C0E1-EFA17C0B2B21}"/>
              </a:ext>
            </a:extLst>
          </p:cNvPr>
          <p:cNvSpPr>
            <a:spLocks noGrp="1"/>
          </p:cNvSpPr>
          <p:nvPr>
            <p:ph type="body" sz="quarter" idx="13"/>
          </p:nvPr>
        </p:nvSpPr>
        <p:spPr/>
        <p:txBody>
          <a:bodyPr/>
          <a:lstStyle/>
          <a:p>
            <a:r>
              <a:rPr lang="en-GB" sz="3000" b="1"/>
              <a:t>Talk positively about maths</a:t>
            </a:r>
          </a:p>
        </p:txBody>
      </p:sp>
      <p:pic>
        <p:nvPicPr>
          <p:cNvPr id="3" name="Picture 4">
            <a:extLst>
              <a:ext uri="{FF2B5EF4-FFF2-40B4-BE49-F238E27FC236}">
                <a16:creationId xmlns:a16="http://schemas.microsoft.com/office/drawing/2014/main" id="{1F1A18BD-F09E-DFA4-9743-EAA3B8504AB9}"/>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a:stretch>
            <a:fillRect/>
          </a:stretch>
        </p:blipFill>
        <p:spPr>
          <a:xfrm rot="-124072" flipH="1">
            <a:off x="4144315" y="1840920"/>
            <a:ext cx="4477754" cy="3289114"/>
          </a:xfrm>
          <a:prstGeom prst="rect">
            <a:avLst/>
          </a:prstGeom>
        </p:spPr>
      </p:pic>
      <p:pic>
        <p:nvPicPr>
          <p:cNvPr id="4" name="Picture 6">
            <a:extLst>
              <a:ext uri="{FF2B5EF4-FFF2-40B4-BE49-F238E27FC236}">
                <a16:creationId xmlns:a16="http://schemas.microsoft.com/office/drawing/2014/main" id="{DCB58C9D-22E3-CDE6-747B-351E96E682DD}"/>
              </a:ext>
            </a:extLst>
          </p:cNvPr>
          <p:cNvPicPr>
            <a:picLocks noChangeAspect="1"/>
          </p:cNvPicPr>
          <p:nvPr/>
        </p:nvPicPr>
        <p:blipFill>
          <a:blip r:embed="rId4"/>
          <a:srcRect r="29687"/>
          <a:stretch>
            <a:fillRect/>
          </a:stretch>
        </p:blipFill>
        <p:spPr>
          <a:xfrm>
            <a:off x="-1879847" y="2503055"/>
            <a:ext cx="7178330" cy="5742698"/>
          </a:xfrm>
          <a:prstGeom prst="rect">
            <a:avLst/>
          </a:prstGeom>
        </p:spPr>
      </p:pic>
      <p:sp>
        <p:nvSpPr>
          <p:cNvPr id="5" name="TextBox 7">
            <a:extLst>
              <a:ext uri="{FF2B5EF4-FFF2-40B4-BE49-F238E27FC236}">
                <a16:creationId xmlns:a16="http://schemas.microsoft.com/office/drawing/2014/main" id="{DECF1C44-C8DB-6FFE-CE40-3239EAEE947B}"/>
              </a:ext>
            </a:extLst>
          </p:cNvPr>
          <p:cNvSpPr txBox="1"/>
          <p:nvPr/>
        </p:nvSpPr>
        <p:spPr>
          <a:xfrm>
            <a:off x="4460361" y="2371317"/>
            <a:ext cx="3570539" cy="1734001"/>
          </a:xfrm>
          <a:prstGeom prst="rect">
            <a:avLst/>
          </a:prstGeom>
        </p:spPr>
        <p:txBody>
          <a:bodyPr wrap="square" lIns="0" tIns="0" rIns="0" bIns="0" rtlCol="0" anchor="t">
            <a:spAutoFit/>
          </a:bodyPr>
          <a:lstStyle/>
          <a:p>
            <a:pPr algn="ctr">
              <a:lnSpc>
                <a:spcPts val="4658"/>
              </a:lnSpc>
            </a:pPr>
            <a:r>
              <a:rPr lang="en-US" sz="2800" b="1">
                <a:solidFill>
                  <a:srgbClr val="FFFFFF"/>
                </a:solidFill>
                <a:latin typeface="Lato" panose="020F0502020204030203" pitchFamily="34" charset="0"/>
              </a:rPr>
              <a:t>“I was never any good at </a:t>
            </a:r>
            <a:r>
              <a:rPr lang="en-US" sz="2800" b="1" err="1">
                <a:solidFill>
                  <a:srgbClr val="FFFFFF"/>
                </a:solidFill>
                <a:latin typeface="Lato" panose="020F0502020204030203" pitchFamily="34" charset="0"/>
              </a:rPr>
              <a:t>maths</a:t>
            </a:r>
            <a:r>
              <a:rPr lang="en-US" sz="2800" b="1">
                <a:solidFill>
                  <a:srgbClr val="FFFFFF"/>
                </a:solidFill>
                <a:latin typeface="Lato" panose="020F0502020204030203" pitchFamily="34" charset="0"/>
              </a:rPr>
              <a:t> at school and it did me no harm.”</a:t>
            </a:r>
          </a:p>
        </p:txBody>
      </p:sp>
      <p:pic>
        <p:nvPicPr>
          <p:cNvPr id="15" name="Graphic 14" descr="Harvey Balls 0% with solid fill">
            <a:extLst>
              <a:ext uri="{FF2B5EF4-FFF2-40B4-BE49-F238E27FC236}">
                <a16:creationId xmlns:a16="http://schemas.microsoft.com/office/drawing/2014/main" id="{268D83A2-E6B2-302F-76FA-57F9FEC82BDC}"/>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237400" y="2620035"/>
            <a:ext cx="252000" cy="252000"/>
          </a:xfrm>
          <a:prstGeom prst="rect">
            <a:avLst/>
          </a:prstGeom>
        </p:spPr>
      </p:pic>
      <p:pic>
        <p:nvPicPr>
          <p:cNvPr id="16" name="Graphic 15" descr="Tea with solid fill">
            <a:extLst>
              <a:ext uri="{FF2B5EF4-FFF2-40B4-BE49-F238E27FC236}">
                <a16:creationId xmlns:a16="http://schemas.microsoft.com/office/drawing/2014/main" id="{27E3EEFF-9605-685F-ED79-B6C164ABA0E6}"/>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220881" y="3892518"/>
            <a:ext cx="324000" cy="324000"/>
          </a:xfrm>
          <a:prstGeom prst="rect">
            <a:avLst/>
          </a:prstGeom>
        </p:spPr>
      </p:pic>
      <p:pic>
        <p:nvPicPr>
          <p:cNvPr id="17" name="Graphic 16" descr="Harvey Balls 25% with solid fill">
            <a:extLst>
              <a:ext uri="{FF2B5EF4-FFF2-40B4-BE49-F238E27FC236}">
                <a16:creationId xmlns:a16="http://schemas.microsoft.com/office/drawing/2014/main" id="{A6F34F8F-C8BB-0A0C-15ED-44BA14A78676}"/>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rcRect/>
          <a:stretch/>
        </p:blipFill>
        <p:spPr>
          <a:xfrm>
            <a:off x="237400" y="3290167"/>
            <a:ext cx="252000" cy="252000"/>
          </a:xfrm>
          <a:prstGeom prst="rect">
            <a:avLst/>
          </a:prstGeom>
        </p:spPr>
      </p:pic>
      <p:pic>
        <p:nvPicPr>
          <p:cNvPr id="18" name="Graphic 17" descr="Harvey Balls 100% with solid fill">
            <a:extLst>
              <a:ext uri="{FF2B5EF4-FFF2-40B4-BE49-F238E27FC236}">
                <a16:creationId xmlns:a16="http://schemas.microsoft.com/office/drawing/2014/main" id="{F408F4DF-4452-1940-057C-DD8C0B641BA1}"/>
              </a:ext>
            </a:extLst>
          </p:cNvPr>
          <p:cNvPicPr>
            <a:picLocks noChangeAspect="1"/>
          </p:cNvPicPr>
          <p:nvPr/>
        </p:nvPicPr>
        <p:blipFill>
          <a:blip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p:blipFill>
        <p:spPr>
          <a:xfrm>
            <a:off x="237400" y="5310792"/>
            <a:ext cx="252000" cy="252000"/>
          </a:xfrm>
          <a:prstGeom prst="rect">
            <a:avLst/>
          </a:prstGeom>
        </p:spPr>
      </p:pic>
      <p:pic>
        <p:nvPicPr>
          <p:cNvPr id="19" name="Graphic 18" descr="Harvey Balls 65% with solid fill">
            <a:extLst>
              <a:ext uri="{FF2B5EF4-FFF2-40B4-BE49-F238E27FC236}">
                <a16:creationId xmlns:a16="http://schemas.microsoft.com/office/drawing/2014/main" id="{8C4187B1-8BFB-5461-843C-956BC51E9D22}"/>
              </a:ext>
            </a:extLst>
          </p:cNvPr>
          <p:cNvPicPr>
            <a:picLocks noChangeAspect="1"/>
          </p:cNvPicPr>
          <p:nvPr/>
        </p:nvPicPr>
        <p:blipFill>
          <a:blip r:embed="rId13">
            <a:extLst>
              <a:ext uri="{28A0092B-C50C-407E-A947-70E740481C1C}">
                <a14:useLocalDpi xmlns:a14="http://schemas.microsoft.com/office/drawing/2010/main" val="0"/>
              </a:ext>
              <a:ext uri="{96DAC541-7B7A-43D3-8B79-37D633B846F1}">
                <asvg:svgBlip xmlns:asvg="http://schemas.microsoft.com/office/drawing/2016/SVG/main" r:embed="rId14"/>
              </a:ext>
            </a:extLst>
          </a:blip>
          <a:stretch>
            <a:fillRect/>
          </a:stretch>
        </p:blipFill>
        <p:spPr>
          <a:xfrm>
            <a:off x="237400" y="4293175"/>
            <a:ext cx="252000" cy="252000"/>
          </a:xfrm>
          <a:prstGeom prst="rect">
            <a:avLst/>
          </a:prstGeom>
        </p:spPr>
      </p:pic>
      <p:pic>
        <p:nvPicPr>
          <p:cNvPr id="20" name="Graphic 19" descr="Harvey Balls 75% with solid fill">
            <a:extLst>
              <a:ext uri="{FF2B5EF4-FFF2-40B4-BE49-F238E27FC236}">
                <a16:creationId xmlns:a16="http://schemas.microsoft.com/office/drawing/2014/main" id="{EB2A12AB-F6B1-B095-ECDC-3DE335C593A3}"/>
              </a:ext>
            </a:extLst>
          </p:cNvPr>
          <p:cNvPicPr>
            <a:picLocks noChangeAspect="1"/>
          </p:cNvPicPr>
          <p:nvPr/>
        </p:nvPicPr>
        <p:blipFill>
          <a:blip r:embed="rId15">
            <a:extLst>
              <a:ext uri="{28A0092B-C50C-407E-A947-70E740481C1C}">
                <a14:useLocalDpi xmlns:a14="http://schemas.microsoft.com/office/drawing/2010/main" val="0"/>
              </a:ext>
              <a:ext uri="{96DAC541-7B7A-43D3-8B79-37D633B846F1}">
                <asvg:svgBlip xmlns:asvg="http://schemas.microsoft.com/office/drawing/2016/SVG/main" r:embed="rId16"/>
              </a:ext>
            </a:extLst>
          </a:blip>
          <a:stretch>
            <a:fillRect/>
          </a:stretch>
        </p:blipFill>
        <p:spPr>
          <a:xfrm>
            <a:off x="237400" y="4632380"/>
            <a:ext cx="252000" cy="252000"/>
          </a:xfrm>
          <a:prstGeom prst="rect">
            <a:avLst/>
          </a:prstGeom>
        </p:spPr>
      </p:pic>
      <p:pic>
        <p:nvPicPr>
          <p:cNvPr id="21" name="Graphic 20" descr="Harvey Balls 85% with solid fill">
            <a:extLst>
              <a:ext uri="{FF2B5EF4-FFF2-40B4-BE49-F238E27FC236}">
                <a16:creationId xmlns:a16="http://schemas.microsoft.com/office/drawing/2014/main" id="{4F169348-88E9-38B2-3485-3A6096F2D6CB}"/>
              </a:ext>
            </a:extLst>
          </p:cNvPr>
          <p:cNvPicPr>
            <a:picLocks noChangeAspect="1"/>
          </p:cNvPicPr>
          <p:nvPr/>
        </p:nvPicPr>
        <p:blipFill>
          <a:blip r:embed="rId17">
            <a:extLst>
              <a:ext uri="{28A0092B-C50C-407E-A947-70E740481C1C}">
                <a14:useLocalDpi xmlns:a14="http://schemas.microsoft.com/office/drawing/2010/main" val="0"/>
              </a:ext>
              <a:ext uri="{96DAC541-7B7A-43D3-8B79-37D633B846F1}">
                <asvg:svgBlip xmlns:asvg="http://schemas.microsoft.com/office/drawing/2016/SVG/main" r:embed="rId18"/>
              </a:ext>
            </a:extLst>
          </a:blip>
          <a:stretch>
            <a:fillRect/>
          </a:stretch>
        </p:blipFill>
        <p:spPr>
          <a:xfrm>
            <a:off x="237400" y="4971585"/>
            <a:ext cx="252000" cy="252000"/>
          </a:xfrm>
          <a:prstGeom prst="rect">
            <a:avLst/>
          </a:prstGeom>
        </p:spPr>
      </p:pic>
      <p:pic>
        <p:nvPicPr>
          <p:cNvPr id="22" name="Graphic 21" descr="Harvey Balls 10% with solid fill">
            <a:extLst>
              <a:ext uri="{FF2B5EF4-FFF2-40B4-BE49-F238E27FC236}">
                <a16:creationId xmlns:a16="http://schemas.microsoft.com/office/drawing/2014/main" id="{365B1533-9C46-18E8-081B-A6AD328CCE96}"/>
              </a:ext>
            </a:extLst>
          </p:cNvPr>
          <p:cNvPicPr>
            <a:picLocks noChangeAspect="1"/>
          </p:cNvPicPr>
          <p:nvPr/>
        </p:nvPicPr>
        <p:blipFill>
          <a:blip r:embed="rId19">
            <a:extLst>
              <a:ext uri="{96DAC541-7B7A-43D3-8B79-37D633B846F1}">
                <asvg:svgBlip xmlns:asvg="http://schemas.microsoft.com/office/drawing/2016/SVG/main" r:embed="rId20"/>
              </a:ext>
            </a:extLst>
          </a:blip>
          <a:stretch>
            <a:fillRect/>
          </a:stretch>
        </p:blipFill>
        <p:spPr>
          <a:xfrm>
            <a:off x="235556" y="2957141"/>
            <a:ext cx="252000" cy="252000"/>
          </a:xfrm>
          <a:prstGeom prst="rect">
            <a:avLst/>
          </a:prstGeom>
        </p:spPr>
      </p:pic>
      <p:pic>
        <p:nvPicPr>
          <p:cNvPr id="23" name="Graphic 22" descr="Harvey Balls 45% with solid fill">
            <a:extLst>
              <a:ext uri="{FF2B5EF4-FFF2-40B4-BE49-F238E27FC236}">
                <a16:creationId xmlns:a16="http://schemas.microsoft.com/office/drawing/2014/main" id="{B3FCFF9A-784C-363E-461F-D1F4BA72BD90}"/>
              </a:ext>
            </a:extLst>
          </p:cNvPr>
          <p:cNvPicPr>
            <a:picLocks noChangeAspect="1"/>
          </p:cNvPicPr>
          <p:nvPr/>
        </p:nvPicPr>
        <p:blipFill>
          <a:blip r:embed="rId21">
            <a:extLst>
              <a:ext uri="{96DAC541-7B7A-43D3-8B79-37D633B846F1}">
                <asvg:svgBlip xmlns:asvg="http://schemas.microsoft.com/office/drawing/2016/SVG/main" r:embed="rId22"/>
              </a:ext>
            </a:extLst>
          </a:blip>
          <a:stretch>
            <a:fillRect/>
          </a:stretch>
        </p:blipFill>
        <p:spPr>
          <a:xfrm>
            <a:off x="237400" y="3622316"/>
            <a:ext cx="252000" cy="252000"/>
          </a:xfrm>
          <a:prstGeom prst="rect">
            <a:avLst/>
          </a:prstGeom>
        </p:spPr>
      </p:pic>
    </p:spTree>
    <p:extLst>
      <p:ext uri="{BB962C8B-B14F-4D97-AF65-F5344CB8AC3E}">
        <p14:creationId xmlns:p14="http://schemas.microsoft.com/office/powerpoint/2010/main" val="276994611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90654BE7-34F1-D7E6-C0E1-EFA17C0B2B21}"/>
              </a:ext>
            </a:extLst>
          </p:cNvPr>
          <p:cNvSpPr>
            <a:spLocks noGrp="1"/>
          </p:cNvSpPr>
          <p:nvPr>
            <p:ph type="body" sz="quarter" idx="13"/>
          </p:nvPr>
        </p:nvSpPr>
        <p:spPr/>
        <p:txBody>
          <a:bodyPr/>
          <a:lstStyle/>
          <a:p>
            <a:r>
              <a:rPr lang="en-GB" sz="3000" b="1"/>
              <a:t>Talk positively about maths</a:t>
            </a:r>
          </a:p>
        </p:txBody>
      </p:sp>
      <p:pic>
        <p:nvPicPr>
          <p:cNvPr id="3" name="Picture 4">
            <a:extLst>
              <a:ext uri="{FF2B5EF4-FFF2-40B4-BE49-F238E27FC236}">
                <a16:creationId xmlns:a16="http://schemas.microsoft.com/office/drawing/2014/main" id="{9579653A-4749-0B48-22CC-87798E634B45}"/>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a:stretch>
            <a:fillRect/>
          </a:stretch>
        </p:blipFill>
        <p:spPr>
          <a:xfrm>
            <a:off x="3680270" y="2035753"/>
            <a:ext cx="5015638" cy="3780537"/>
          </a:xfrm>
          <a:prstGeom prst="rect">
            <a:avLst/>
          </a:prstGeom>
        </p:spPr>
      </p:pic>
      <p:sp>
        <p:nvSpPr>
          <p:cNvPr id="4" name="TextBox 6">
            <a:extLst>
              <a:ext uri="{FF2B5EF4-FFF2-40B4-BE49-F238E27FC236}">
                <a16:creationId xmlns:a16="http://schemas.microsoft.com/office/drawing/2014/main" id="{E7E317EB-F864-5C6E-2315-2309E63A31E9}"/>
              </a:ext>
            </a:extLst>
          </p:cNvPr>
          <p:cNvSpPr txBox="1"/>
          <p:nvPr/>
        </p:nvSpPr>
        <p:spPr>
          <a:xfrm>
            <a:off x="4323734" y="2613493"/>
            <a:ext cx="3853216" cy="2133405"/>
          </a:xfrm>
          <a:prstGeom prst="rect">
            <a:avLst/>
          </a:prstGeom>
        </p:spPr>
        <p:txBody>
          <a:bodyPr wrap="square" lIns="0" tIns="0" rIns="0" bIns="0" rtlCol="0" anchor="t">
            <a:spAutoFit/>
          </a:bodyPr>
          <a:lstStyle/>
          <a:p>
            <a:pPr algn="ctr">
              <a:lnSpc>
                <a:spcPts val="4300"/>
              </a:lnSpc>
            </a:pPr>
            <a:r>
              <a:rPr lang="en-US" sz="2400" b="1">
                <a:solidFill>
                  <a:srgbClr val="FFFFFF"/>
                </a:solidFill>
                <a:latin typeface="Lato"/>
                <a:ea typeface="Lato"/>
                <a:cs typeface="Lato"/>
              </a:rPr>
              <a:t>“It’s ok. You can’t be good at everything. You’re better at literacy. Your brother is more of a </a:t>
            </a:r>
            <a:r>
              <a:rPr lang="en-US" sz="2400" b="1" err="1">
                <a:solidFill>
                  <a:srgbClr val="FFFFFF"/>
                </a:solidFill>
                <a:latin typeface="Lato"/>
                <a:ea typeface="Lato"/>
                <a:cs typeface="Lato"/>
              </a:rPr>
              <a:t>maths</a:t>
            </a:r>
            <a:r>
              <a:rPr lang="en-US" sz="2400" b="1">
                <a:solidFill>
                  <a:srgbClr val="FFFFFF"/>
                </a:solidFill>
                <a:latin typeface="Lato"/>
                <a:ea typeface="Lato"/>
                <a:cs typeface="Lato"/>
              </a:rPr>
              <a:t>-y person.”</a:t>
            </a:r>
          </a:p>
        </p:txBody>
      </p:sp>
      <p:pic>
        <p:nvPicPr>
          <p:cNvPr id="5" name="Picture 7">
            <a:extLst>
              <a:ext uri="{FF2B5EF4-FFF2-40B4-BE49-F238E27FC236}">
                <a16:creationId xmlns:a16="http://schemas.microsoft.com/office/drawing/2014/main" id="{33FF416B-9F02-AFE7-2C82-790BF3C5E73B}"/>
              </a:ext>
            </a:extLst>
          </p:cNvPr>
          <p:cNvPicPr>
            <a:picLocks noChangeAspect="1"/>
          </p:cNvPicPr>
          <p:nvPr/>
        </p:nvPicPr>
        <p:blipFill>
          <a:blip r:embed="rId4"/>
          <a:srcRect/>
          <a:stretch>
            <a:fillRect/>
          </a:stretch>
        </p:blipFill>
        <p:spPr>
          <a:xfrm>
            <a:off x="740146" y="2489535"/>
            <a:ext cx="3332842" cy="8537886"/>
          </a:xfrm>
          <a:prstGeom prst="rect">
            <a:avLst/>
          </a:prstGeom>
        </p:spPr>
      </p:pic>
      <p:pic>
        <p:nvPicPr>
          <p:cNvPr id="15" name="Graphic 14" descr="Harvey Balls 0% with solid fill">
            <a:extLst>
              <a:ext uri="{FF2B5EF4-FFF2-40B4-BE49-F238E27FC236}">
                <a16:creationId xmlns:a16="http://schemas.microsoft.com/office/drawing/2014/main" id="{540531C7-5857-525C-7B5F-057EC776B098}"/>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237400" y="2620035"/>
            <a:ext cx="252000" cy="252000"/>
          </a:xfrm>
          <a:prstGeom prst="rect">
            <a:avLst/>
          </a:prstGeom>
        </p:spPr>
      </p:pic>
      <p:pic>
        <p:nvPicPr>
          <p:cNvPr id="16" name="Graphic 15" descr="Tea with solid fill">
            <a:extLst>
              <a:ext uri="{FF2B5EF4-FFF2-40B4-BE49-F238E27FC236}">
                <a16:creationId xmlns:a16="http://schemas.microsoft.com/office/drawing/2014/main" id="{4F15C76E-26B7-E077-F947-94DC3BC6FF1C}"/>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220881" y="3892518"/>
            <a:ext cx="324000" cy="324000"/>
          </a:xfrm>
          <a:prstGeom prst="rect">
            <a:avLst/>
          </a:prstGeom>
        </p:spPr>
      </p:pic>
      <p:pic>
        <p:nvPicPr>
          <p:cNvPr id="17" name="Graphic 16" descr="Harvey Balls 25% with solid fill">
            <a:extLst>
              <a:ext uri="{FF2B5EF4-FFF2-40B4-BE49-F238E27FC236}">
                <a16:creationId xmlns:a16="http://schemas.microsoft.com/office/drawing/2014/main" id="{8D23623D-77E1-1ADC-B7A2-C06E766DE52F}"/>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rcRect/>
          <a:stretch/>
        </p:blipFill>
        <p:spPr>
          <a:xfrm>
            <a:off x="237400" y="3290167"/>
            <a:ext cx="252000" cy="252000"/>
          </a:xfrm>
          <a:prstGeom prst="rect">
            <a:avLst/>
          </a:prstGeom>
        </p:spPr>
      </p:pic>
      <p:pic>
        <p:nvPicPr>
          <p:cNvPr id="18" name="Graphic 17" descr="Harvey Balls 100% with solid fill">
            <a:extLst>
              <a:ext uri="{FF2B5EF4-FFF2-40B4-BE49-F238E27FC236}">
                <a16:creationId xmlns:a16="http://schemas.microsoft.com/office/drawing/2014/main" id="{0D84FA85-36C1-9220-D3F0-6013DA7F747C}"/>
              </a:ext>
            </a:extLst>
          </p:cNvPr>
          <p:cNvPicPr>
            <a:picLocks noChangeAspect="1"/>
          </p:cNvPicPr>
          <p:nvPr/>
        </p:nvPicPr>
        <p:blipFill>
          <a:blip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p:blipFill>
        <p:spPr>
          <a:xfrm>
            <a:off x="237400" y="5310792"/>
            <a:ext cx="252000" cy="252000"/>
          </a:xfrm>
          <a:prstGeom prst="rect">
            <a:avLst/>
          </a:prstGeom>
        </p:spPr>
      </p:pic>
      <p:pic>
        <p:nvPicPr>
          <p:cNvPr id="19" name="Graphic 18" descr="Harvey Balls 65% with solid fill">
            <a:extLst>
              <a:ext uri="{FF2B5EF4-FFF2-40B4-BE49-F238E27FC236}">
                <a16:creationId xmlns:a16="http://schemas.microsoft.com/office/drawing/2014/main" id="{1ED923F0-FDED-A2BC-6020-E37152DEA2EA}"/>
              </a:ext>
            </a:extLst>
          </p:cNvPr>
          <p:cNvPicPr>
            <a:picLocks noChangeAspect="1"/>
          </p:cNvPicPr>
          <p:nvPr/>
        </p:nvPicPr>
        <p:blipFill>
          <a:blip r:embed="rId13">
            <a:extLst>
              <a:ext uri="{28A0092B-C50C-407E-A947-70E740481C1C}">
                <a14:useLocalDpi xmlns:a14="http://schemas.microsoft.com/office/drawing/2010/main" val="0"/>
              </a:ext>
              <a:ext uri="{96DAC541-7B7A-43D3-8B79-37D633B846F1}">
                <asvg:svgBlip xmlns:asvg="http://schemas.microsoft.com/office/drawing/2016/SVG/main" r:embed="rId14"/>
              </a:ext>
            </a:extLst>
          </a:blip>
          <a:stretch>
            <a:fillRect/>
          </a:stretch>
        </p:blipFill>
        <p:spPr>
          <a:xfrm>
            <a:off x="237400" y="4293175"/>
            <a:ext cx="252000" cy="252000"/>
          </a:xfrm>
          <a:prstGeom prst="rect">
            <a:avLst/>
          </a:prstGeom>
        </p:spPr>
      </p:pic>
      <p:pic>
        <p:nvPicPr>
          <p:cNvPr id="20" name="Graphic 19" descr="Harvey Balls 75% with solid fill">
            <a:extLst>
              <a:ext uri="{FF2B5EF4-FFF2-40B4-BE49-F238E27FC236}">
                <a16:creationId xmlns:a16="http://schemas.microsoft.com/office/drawing/2014/main" id="{59F06223-0C5E-F717-7297-9B13D445C69C}"/>
              </a:ext>
            </a:extLst>
          </p:cNvPr>
          <p:cNvPicPr>
            <a:picLocks noChangeAspect="1"/>
          </p:cNvPicPr>
          <p:nvPr/>
        </p:nvPicPr>
        <p:blipFill>
          <a:blip r:embed="rId15">
            <a:extLst>
              <a:ext uri="{28A0092B-C50C-407E-A947-70E740481C1C}">
                <a14:useLocalDpi xmlns:a14="http://schemas.microsoft.com/office/drawing/2010/main" val="0"/>
              </a:ext>
              <a:ext uri="{96DAC541-7B7A-43D3-8B79-37D633B846F1}">
                <asvg:svgBlip xmlns:asvg="http://schemas.microsoft.com/office/drawing/2016/SVG/main" r:embed="rId16"/>
              </a:ext>
            </a:extLst>
          </a:blip>
          <a:stretch>
            <a:fillRect/>
          </a:stretch>
        </p:blipFill>
        <p:spPr>
          <a:xfrm>
            <a:off x="237400" y="4632380"/>
            <a:ext cx="252000" cy="252000"/>
          </a:xfrm>
          <a:prstGeom prst="rect">
            <a:avLst/>
          </a:prstGeom>
        </p:spPr>
      </p:pic>
      <p:pic>
        <p:nvPicPr>
          <p:cNvPr id="21" name="Graphic 20" descr="Harvey Balls 85% with solid fill">
            <a:extLst>
              <a:ext uri="{FF2B5EF4-FFF2-40B4-BE49-F238E27FC236}">
                <a16:creationId xmlns:a16="http://schemas.microsoft.com/office/drawing/2014/main" id="{C4659CA0-A8B5-EF54-1F83-A5FBBC4E9F1E}"/>
              </a:ext>
            </a:extLst>
          </p:cNvPr>
          <p:cNvPicPr>
            <a:picLocks noChangeAspect="1"/>
          </p:cNvPicPr>
          <p:nvPr/>
        </p:nvPicPr>
        <p:blipFill>
          <a:blip r:embed="rId17">
            <a:extLst>
              <a:ext uri="{28A0092B-C50C-407E-A947-70E740481C1C}">
                <a14:useLocalDpi xmlns:a14="http://schemas.microsoft.com/office/drawing/2010/main" val="0"/>
              </a:ext>
              <a:ext uri="{96DAC541-7B7A-43D3-8B79-37D633B846F1}">
                <asvg:svgBlip xmlns:asvg="http://schemas.microsoft.com/office/drawing/2016/SVG/main" r:embed="rId18"/>
              </a:ext>
            </a:extLst>
          </a:blip>
          <a:stretch>
            <a:fillRect/>
          </a:stretch>
        </p:blipFill>
        <p:spPr>
          <a:xfrm>
            <a:off x="237400" y="4971585"/>
            <a:ext cx="252000" cy="252000"/>
          </a:xfrm>
          <a:prstGeom prst="rect">
            <a:avLst/>
          </a:prstGeom>
        </p:spPr>
      </p:pic>
      <p:pic>
        <p:nvPicPr>
          <p:cNvPr id="22" name="Graphic 21" descr="Harvey Balls 10% with solid fill">
            <a:extLst>
              <a:ext uri="{FF2B5EF4-FFF2-40B4-BE49-F238E27FC236}">
                <a16:creationId xmlns:a16="http://schemas.microsoft.com/office/drawing/2014/main" id="{40D79E1B-BF96-A9BE-69B0-98C21DBA0BA4}"/>
              </a:ext>
            </a:extLst>
          </p:cNvPr>
          <p:cNvPicPr>
            <a:picLocks noChangeAspect="1"/>
          </p:cNvPicPr>
          <p:nvPr/>
        </p:nvPicPr>
        <p:blipFill>
          <a:blip r:embed="rId19">
            <a:extLst>
              <a:ext uri="{96DAC541-7B7A-43D3-8B79-37D633B846F1}">
                <asvg:svgBlip xmlns:asvg="http://schemas.microsoft.com/office/drawing/2016/SVG/main" r:embed="rId20"/>
              </a:ext>
            </a:extLst>
          </a:blip>
          <a:stretch>
            <a:fillRect/>
          </a:stretch>
        </p:blipFill>
        <p:spPr>
          <a:xfrm>
            <a:off x="235556" y="2957141"/>
            <a:ext cx="252000" cy="252000"/>
          </a:xfrm>
          <a:prstGeom prst="rect">
            <a:avLst/>
          </a:prstGeom>
        </p:spPr>
      </p:pic>
      <p:pic>
        <p:nvPicPr>
          <p:cNvPr id="23" name="Graphic 22" descr="Harvey Balls 45% with solid fill">
            <a:extLst>
              <a:ext uri="{FF2B5EF4-FFF2-40B4-BE49-F238E27FC236}">
                <a16:creationId xmlns:a16="http://schemas.microsoft.com/office/drawing/2014/main" id="{5DDDC5E7-AFE6-3AE2-440B-F62DE6F71F4C}"/>
              </a:ext>
            </a:extLst>
          </p:cNvPr>
          <p:cNvPicPr>
            <a:picLocks noChangeAspect="1"/>
          </p:cNvPicPr>
          <p:nvPr/>
        </p:nvPicPr>
        <p:blipFill>
          <a:blip r:embed="rId21">
            <a:extLst>
              <a:ext uri="{96DAC541-7B7A-43D3-8B79-37D633B846F1}">
                <asvg:svgBlip xmlns:asvg="http://schemas.microsoft.com/office/drawing/2016/SVG/main" r:embed="rId22"/>
              </a:ext>
            </a:extLst>
          </a:blip>
          <a:stretch>
            <a:fillRect/>
          </a:stretch>
        </p:blipFill>
        <p:spPr>
          <a:xfrm>
            <a:off x="237400" y="3622316"/>
            <a:ext cx="252000" cy="252000"/>
          </a:xfrm>
          <a:prstGeom prst="rect">
            <a:avLst/>
          </a:prstGeom>
        </p:spPr>
      </p:pic>
    </p:spTree>
    <p:extLst>
      <p:ext uri="{BB962C8B-B14F-4D97-AF65-F5344CB8AC3E}">
        <p14:creationId xmlns:p14="http://schemas.microsoft.com/office/powerpoint/2010/main" val="79207049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90654BE7-34F1-D7E6-C0E1-EFA17C0B2B21}"/>
              </a:ext>
            </a:extLst>
          </p:cNvPr>
          <p:cNvSpPr>
            <a:spLocks noGrp="1"/>
          </p:cNvSpPr>
          <p:nvPr>
            <p:ph type="body" sz="quarter" idx="13"/>
          </p:nvPr>
        </p:nvSpPr>
        <p:spPr/>
        <p:txBody>
          <a:bodyPr/>
          <a:lstStyle/>
          <a:p>
            <a:r>
              <a:rPr lang="en-GB" sz="3000" b="1"/>
              <a:t>Talk positively about maths</a:t>
            </a:r>
          </a:p>
        </p:txBody>
      </p:sp>
      <p:pic>
        <p:nvPicPr>
          <p:cNvPr id="3" name="Picture 4">
            <a:extLst>
              <a:ext uri="{FF2B5EF4-FFF2-40B4-BE49-F238E27FC236}">
                <a16:creationId xmlns:a16="http://schemas.microsoft.com/office/drawing/2014/main" id="{DDAF1356-C7B5-21CE-17B4-77785ED48B72}"/>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a:stretch>
            <a:fillRect/>
          </a:stretch>
        </p:blipFill>
        <p:spPr>
          <a:xfrm rot="259540">
            <a:off x="710239" y="2074169"/>
            <a:ext cx="4649407" cy="2733464"/>
          </a:xfrm>
          <a:prstGeom prst="rect">
            <a:avLst/>
          </a:prstGeom>
        </p:spPr>
      </p:pic>
      <p:pic>
        <p:nvPicPr>
          <p:cNvPr id="4" name="Picture 5">
            <a:extLst>
              <a:ext uri="{FF2B5EF4-FFF2-40B4-BE49-F238E27FC236}">
                <a16:creationId xmlns:a16="http://schemas.microsoft.com/office/drawing/2014/main" id="{7E3ABBFE-66B6-9A9C-5845-3C5D05CB37A9}"/>
              </a:ext>
            </a:extLst>
          </p:cNvPr>
          <p:cNvPicPr>
            <a:picLocks noChangeAspect="1"/>
          </p:cNvPicPr>
          <p:nvPr/>
        </p:nvPicPr>
        <p:blipFill>
          <a:blip r:embed="rId4"/>
          <a:srcRect/>
          <a:stretch>
            <a:fillRect/>
          </a:stretch>
        </p:blipFill>
        <p:spPr>
          <a:xfrm>
            <a:off x="5127767" y="2390644"/>
            <a:ext cx="4082135" cy="5713949"/>
          </a:xfrm>
          <a:prstGeom prst="rect">
            <a:avLst/>
          </a:prstGeom>
        </p:spPr>
      </p:pic>
      <p:sp>
        <p:nvSpPr>
          <p:cNvPr id="5" name="TextBox 7">
            <a:extLst>
              <a:ext uri="{FF2B5EF4-FFF2-40B4-BE49-F238E27FC236}">
                <a16:creationId xmlns:a16="http://schemas.microsoft.com/office/drawing/2014/main" id="{A0B883AB-56DD-06F9-9C4B-665341E59E1B}"/>
              </a:ext>
            </a:extLst>
          </p:cNvPr>
          <p:cNvSpPr txBox="1"/>
          <p:nvPr/>
        </p:nvSpPr>
        <p:spPr>
          <a:xfrm>
            <a:off x="1089759" y="2604647"/>
            <a:ext cx="4162165" cy="1598002"/>
          </a:xfrm>
          <a:prstGeom prst="rect">
            <a:avLst/>
          </a:prstGeom>
        </p:spPr>
        <p:txBody>
          <a:bodyPr lIns="0" tIns="0" rIns="0" bIns="0" rtlCol="0" anchor="t">
            <a:spAutoFit/>
          </a:bodyPr>
          <a:lstStyle/>
          <a:p>
            <a:pPr algn="ctr">
              <a:lnSpc>
                <a:spcPts val="4300"/>
              </a:lnSpc>
            </a:pPr>
            <a:r>
              <a:rPr lang="en-US" sz="2986" b="1">
                <a:solidFill>
                  <a:srgbClr val="FFFFFF"/>
                </a:solidFill>
                <a:latin typeface="Lato" panose="020F0502020204030203" pitchFamily="34" charset="0"/>
              </a:rPr>
              <a:t>“Well done for getting that right. You’re so clever.”</a:t>
            </a:r>
          </a:p>
        </p:txBody>
      </p:sp>
      <p:pic>
        <p:nvPicPr>
          <p:cNvPr id="15" name="Graphic 14" descr="Harvey Balls 0% with solid fill">
            <a:extLst>
              <a:ext uri="{FF2B5EF4-FFF2-40B4-BE49-F238E27FC236}">
                <a16:creationId xmlns:a16="http://schemas.microsoft.com/office/drawing/2014/main" id="{7C1CF491-61FC-5BD4-BAE8-A5B1F86B5293}"/>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237400" y="2620035"/>
            <a:ext cx="252000" cy="252000"/>
          </a:xfrm>
          <a:prstGeom prst="rect">
            <a:avLst/>
          </a:prstGeom>
        </p:spPr>
      </p:pic>
      <p:pic>
        <p:nvPicPr>
          <p:cNvPr id="16" name="Graphic 15" descr="Tea with solid fill">
            <a:extLst>
              <a:ext uri="{FF2B5EF4-FFF2-40B4-BE49-F238E27FC236}">
                <a16:creationId xmlns:a16="http://schemas.microsoft.com/office/drawing/2014/main" id="{DFC1495B-7503-23F3-D8FC-A1A92E0C8C49}"/>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220881" y="3892518"/>
            <a:ext cx="324000" cy="324000"/>
          </a:xfrm>
          <a:prstGeom prst="rect">
            <a:avLst/>
          </a:prstGeom>
        </p:spPr>
      </p:pic>
      <p:pic>
        <p:nvPicPr>
          <p:cNvPr id="17" name="Graphic 16" descr="Harvey Balls 25% with solid fill">
            <a:extLst>
              <a:ext uri="{FF2B5EF4-FFF2-40B4-BE49-F238E27FC236}">
                <a16:creationId xmlns:a16="http://schemas.microsoft.com/office/drawing/2014/main" id="{F7FC1538-28BE-623D-3412-F268A0D5A379}"/>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rcRect/>
          <a:stretch/>
        </p:blipFill>
        <p:spPr>
          <a:xfrm>
            <a:off x="237400" y="3290167"/>
            <a:ext cx="252000" cy="252000"/>
          </a:xfrm>
          <a:prstGeom prst="rect">
            <a:avLst/>
          </a:prstGeom>
        </p:spPr>
      </p:pic>
      <p:pic>
        <p:nvPicPr>
          <p:cNvPr id="18" name="Graphic 17" descr="Harvey Balls 100% with solid fill">
            <a:extLst>
              <a:ext uri="{FF2B5EF4-FFF2-40B4-BE49-F238E27FC236}">
                <a16:creationId xmlns:a16="http://schemas.microsoft.com/office/drawing/2014/main" id="{F10FD3D0-FA64-026E-3D4A-B20EE6B6CDF1}"/>
              </a:ext>
            </a:extLst>
          </p:cNvPr>
          <p:cNvPicPr>
            <a:picLocks noChangeAspect="1"/>
          </p:cNvPicPr>
          <p:nvPr/>
        </p:nvPicPr>
        <p:blipFill>
          <a:blip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p:blipFill>
        <p:spPr>
          <a:xfrm>
            <a:off x="237400" y="5310792"/>
            <a:ext cx="252000" cy="252000"/>
          </a:xfrm>
          <a:prstGeom prst="rect">
            <a:avLst/>
          </a:prstGeom>
        </p:spPr>
      </p:pic>
      <p:pic>
        <p:nvPicPr>
          <p:cNvPr id="19" name="Graphic 18" descr="Harvey Balls 65% with solid fill">
            <a:extLst>
              <a:ext uri="{FF2B5EF4-FFF2-40B4-BE49-F238E27FC236}">
                <a16:creationId xmlns:a16="http://schemas.microsoft.com/office/drawing/2014/main" id="{48D1B3F7-7FDE-5B4D-694E-D4FC0207B312}"/>
              </a:ext>
            </a:extLst>
          </p:cNvPr>
          <p:cNvPicPr>
            <a:picLocks noChangeAspect="1"/>
          </p:cNvPicPr>
          <p:nvPr/>
        </p:nvPicPr>
        <p:blipFill>
          <a:blip r:embed="rId13">
            <a:extLst>
              <a:ext uri="{28A0092B-C50C-407E-A947-70E740481C1C}">
                <a14:useLocalDpi xmlns:a14="http://schemas.microsoft.com/office/drawing/2010/main" val="0"/>
              </a:ext>
              <a:ext uri="{96DAC541-7B7A-43D3-8B79-37D633B846F1}">
                <asvg:svgBlip xmlns:asvg="http://schemas.microsoft.com/office/drawing/2016/SVG/main" r:embed="rId14"/>
              </a:ext>
            </a:extLst>
          </a:blip>
          <a:stretch>
            <a:fillRect/>
          </a:stretch>
        </p:blipFill>
        <p:spPr>
          <a:xfrm>
            <a:off x="237400" y="4293175"/>
            <a:ext cx="252000" cy="252000"/>
          </a:xfrm>
          <a:prstGeom prst="rect">
            <a:avLst/>
          </a:prstGeom>
        </p:spPr>
      </p:pic>
      <p:pic>
        <p:nvPicPr>
          <p:cNvPr id="20" name="Graphic 19" descr="Harvey Balls 75% with solid fill">
            <a:extLst>
              <a:ext uri="{FF2B5EF4-FFF2-40B4-BE49-F238E27FC236}">
                <a16:creationId xmlns:a16="http://schemas.microsoft.com/office/drawing/2014/main" id="{96A079EF-0C85-0226-4192-E7D8AE50DB98}"/>
              </a:ext>
            </a:extLst>
          </p:cNvPr>
          <p:cNvPicPr>
            <a:picLocks noChangeAspect="1"/>
          </p:cNvPicPr>
          <p:nvPr/>
        </p:nvPicPr>
        <p:blipFill>
          <a:blip r:embed="rId15">
            <a:extLst>
              <a:ext uri="{28A0092B-C50C-407E-A947-70E740481C1C}">
                <a14:useLocalDpi xmlns:a14="http://schemas.microsoft.com/office/drawing/2010/main" val="0"/>
              </a:ext>
              <a:ext uri="{96DAC541-7B7A-43D3-8B79-37D633B846F1}">
                <asvg:svgBlip xmlns:asvg="http://schemas.microsoft.com/office/drawing/2016/SVG/main" r:embed="rId16"/>
              </a:ext>
            </a:extLst>
          </a:blip>
          <a:stretch>
            <a:fillRect/>
          </a:stretch>
        </p:blipFill>
        <p:spPr>
          <a:xfrm>
            <a:off x="237400" y="4632380"/>
            <a:ext cx="252000" cy="252000"/>
          </a:xfrm>
          <a:prstGeom prst="rect">
            <a:avLst/>
          </a:prstGeom>
        </p:spPr>
      </p:pic>
      <p:pic>
        <p:nvPicPr>
          <p:cNvPr id="21" name="Graphic 20" descr="Harvey Balls 85% with solid fill">
            <a:extLst>
              <a:ext uri="{FF2B5EF4-FFF2-40B4-BE49-F238E27FC236}">
                <a16:creationId xmlns:a16="http://schemas.microsoft.com/office/drawing/2014/main" id="{D3AE07F7-93C8-E7CA-5B4D-DC4EEFD53D0D}"/>
              </a:ext>
            </a:extLst>
          </p:cNvPr>
          <p:cNvPicPr>
            <a:picLocks noChangeAspect="1"/>
          </p:cNvPicPr>
          <p:nvPr/>
        </p:nvPicPr>
        <p:blipFill>
          <a:blip r:embed="rId17">
            <a:extLst>
              <a:ext uri="{28A0092B-C50C-407E-A947-70E740481C1C}">
                <a14:useLocalDpi xmlns:a14="http://schemas.microsoft.com/office/drawing/2010/main" val="0"/>
              </a:ext>
              <a:ext uri="{96DAC541-7B7A-43D3-8B79-37D633B846F1}">
                <asvg:svgBlip xmlns:asvg="http://schemas.microsoft.com/office/drawing/2016/SVG/main" r:embed="rId18"/>
              </a:ext>
            </a:extLst>
          </a:blip>
          <a:stretch>
            <a:fillRect/>
          </a:stretch>
        </p:blipFill>
        <p:spPr>
          <a:xfrm>
            <a:off x="237400" y="4971585"/>
            <a:ext cx="252000" cy="252000"/>
          </a:xfrm>
          <a:prstGeom prst="rect">
            <a:avLst/>
          </a:prstGeom>
        </p:spPr>
      </p:pic>
      <p:pic>
        <p:nvPicPr>
          <p:cNvPr id="22" name="Graphic 21" descr="Harvey Balls 10% with solid fill">
            <a:extLst>
              <a:ext uri="{FF2B5EF4-FFF2-40B4-BE49-F238E27FC236}">
                <a16:creationId xmlns:a16="http://schemas.microsoft.com/office/drawing/2014/main" id="{DB066C3B-040D-A2EF-61CD-938188E34315}"/>
              </a:ext>
            </a:extLst>
          </p:cNvPr>
          <p:cNvPicPr>
            <a:picLocks noChangeAspect="1"/>
          </p:cNvPicPr>
          <p:nvPr/>
        </p:nvPicPr>
        <p:blipFill>
          <a:blip r:embed="rId19">
            <a:extLst>
              <a:ext uri="{96DAC541-7B7A-43D3-8B79-37D633B846F1}">
                <asvg:svgBlip xmlns:asvg="http://schemas.microsoft.com/office/drawing/2016/SVG/main" r:embed="rId20"/>
              </a:ext>
            </a:extLst>
          </a:blip>
          <a:stretch>
            <a:fillRect/>
          </a:stretch>
        </p:blipFill>
        <p:spPr>
          <a:xfrm>
            <a:off x="235556" y="2957141"/>
            <a:ext cx="252000" cy="252000"/>
          </a:xfrm>
          <a:prstGeom prst="rect">
            <a:avLst/>
          </a:prstGeom>
        </p:spPr>
      </p:pic>
      <p:pic>
        <p:nvPicPr>
          <p:cNvPr id="23" name="Graphic 22" descr="Harvey Balls 45% with solid fill">
            <a:extLst>
              <a:ext uri="{FF2B5EF4-FFF2-40B4-BE49-F238E27FC236}">
                <a16:creationId xmlns:a16="http://schemas.microsoft.com/office/drawing/2014/main" id="{C39CCF22-1070-A061-9D38-C0A48EE539BD}"/>
              </a:ext>
            </a:extLst>
          </p:cNvPr>
          <p:cNvPicPr>
            <a:picLocks noChangeAspect="1"/>
          </p:cNvPicPr>
          <p:nvPr/>
        </p:nvPicPr>
        <p:blipFill>
          <a:blip r:embed="rId21">
            <a:extLst>
              <a:ext uri="{96DAC541-7B7A-43D3-8B79-37D633B846F1}">
                <asvg:svgBlip xmlns:asvg="http://schemas.microsoft.com/office/drawing/2016/SVG/main" r:embed="rId22"/>
              </a:ext>
            </a:extLst>
          </a:blip>
          <a:stretch>
            <a:fillRect/>
          </a:stretch>
        </p:blipFill>
        <p:spPr>
          <a:xfrm>
            <a:off x="237400" y="3622316"/>
            <a:ext cx="252000" cy="252000"/>
          </a:xfrm>
          <a:prstGeom prst="rect">
            <a:avLst/>
          </a:prstGeom>
        </p:spPr>
      </p:pic>
    </p:spTree>
    <p:extLst>
      <p:ext uri="{BB962C8B-B14F-4D97-AF65-F5344CB8AC3E}">
        <p14:creationId xmlns:p14="http://schemas.microsoft.com/office/powerpoint/2010/main" val="108268525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90654BE7-34F1-D7E6-C0E1-EFA17C0B2B21}"/>
              </a:ext>
            </a:extLst>
          </p:cNvPr>
          <p:cNvSpPr>
            <a:spLocks noGrp="1"/>
          </p:cNvSpPr>
          <p:nvPr>
            <p:ph type="body" sz="quarter" idx="13"/>
          </p:nvPr>
        </p:nvSpPr>
        <p:spPr/>
        <p:txBody>
          <a:bodyPr/>
          <a:lstStyle/>
          <a:p>
            <a:r>
              <a:rPr lang="en-GB" sz="3000" b="1"/>
              <a:t>Praise effort, rather than talent</a:t>
            </a:r>
          </a:p>
        </p:txBody>
      </p:sp>
      <p:sp>
        <p:nvSpPr>
          <p:cNvPr id="6" name="Text Placeholder 4">
            <a:extLst>
              <a:ext uri="{FF2B5EF4-FFF2-40B4-BE49-F238E27FC236}">
                <a16:creationId xmlns:a16="http://schemas.microsoft.com/office/drawing/2014/main" id="{E5FFE6D6-1E76-8579-F27A-F62C68D599DA}"/>
              </a:ext>
            </a:extLst>
          </p:cNvPr>
          <p:cNvSpPr txBox="1">
            <a:spLocks/>
          </p:cNvSpPr>
          <p:nvPr/>
        </p:nvSpPr>
        <p:spPr>
          <a:xfrm>
            <a:off x="842485" y="2533025"/>
            <a:ext cx="3922462" cy="3599089"/>
          </a:xfrm>
          <a:prstGeom prst="rect">
            <a:avLst/>
          </a:prstGeom>
        </p:spPr>
        <p:txBody>
          <a:bodyPr anchor="t"/>
          <a:lstStyle>
            <a:lvl1pPr marL="0" indent="0" algn="l" defTabSz="914400" rtl="0" eaLnBrk="1" latinLnBrk="0" hangingPunct="1">
              <a:lnSpc>
                <a:spcPct val="90000"/>
              </a:lnSpc>
              <a:spcBef>
                <a:spcPts val="0"/>
              </a:spcBef>
              <a:buFontTx/>
              <a:buNone/>
              <a:defRPr sz="1800" kern="1200">
                <a:solidFill>
                  <a:schemeClr val="bg1"/>
                </a:solidFill>
                <a:latin typeface="Rubik Medium" panose="02000604000000020004" pitchFamily="2" charset="-79"/>
                <a:ea typeface="+mn-ea"/>
                <a:cs typeface="Rubik Medium" panose="02000604000000020004" pitchFamily="2" charset="-79"/>
              </a:defRPr>
            </a:lvl1pPr>
            <a:lvl2pPr marL="0" indent="0" algn="l" defTabSz="914400" rtl="0" eaLnBrk="1" latinLnBrk="0" hangingPunct="1">
              <a:lnSpc>
                <a:spcPct val="90000"/>
              </a:lnSpc>
              <a:spcBef>
                <a:spcPct val="20000"/>
              </a:spcBef>
              <a:buFont typeface="Arial" pitchFamily="34" charset="0"/>
              <a:buNone/>
              <a:defRPr sz="1800" kern="1200">
                <a:solidFill>
                  <a:schemeClr val="tx1"/>
                </a:solidFill>
                <a:latin typeface="+mn-lt"/>
                <a:ea typeface="+mn-ea"/>
                <a:cs typeface="+mn-cs"/>
              </a:defRPr>
            </a:lvl2pPr>
            <a:lvl3pPr marL="0" indent="0" algn="l" defTabSz="914400" rtl="0" eaLnBrk="1" latinLnBrk="0" hangingPunct="1">
              <a:lnSpc>
                <a:spcPct val="90000"/>
              </a:lnSpc>
              <a:spcBef>
                <a:spcPct val="20000"/>
              </a:spcBef>
              <a:buFont typeface="Arial" pitchFamily="34" charset="0"/>
              <a:buNone/>
              <a:defRPr sz="1600" kern="1200">
                <a:solidFill>
                  <a:schemeClr val="tx1"/>
                </a:solidFill>
                <a:latin typeface="+mn-lt"/>
                <a:ea typeface="+mn-ea"/>
                <a:cs typeface="+mn-cs"/>
              </a:defRPr>
            </a:lvl3pPr>
            <a:lvl4pPr marL="0" indent="0" algn="l" defTabSz="914400" rtl="0" eaLnBrk="1" latinLnBrk="0" hangingPunct="1">
              <a:lnSpc>
                <a:spcPct val="90000"/>
              </a:lnSpc>
              <a:spcBef>
                <a:spcPct val="20000"/>
              </a:spcBef>
              <a:buFont typeface="Arial" pitchFamily="34" charset="0"/>
              <a:buNone/>
              <a:defRPr sz="1400" kern="1200">
                <a:solidFill>
                  <a:schemeClr val="tx1"/>
                </a:solidFill>
                <a:latin typeface="+mn-lt"/>
                <a:ea typeface="+mn-ea"/>
                <a:cs typeface="+mn-cs"/>
              </a:defRPr>
            </a:lvl4pPr>
            <a:lvl5pPr marL="0" indent="0" algn="l" defTabSz="914400" rtl="0" eaLnBrk="1" latinLnBrk="0" hangingPunct="1">
              <a:lnSpc>
                <a:spcPct val="90000"/>
              </a:lnSpc>
              <a:spcBef>
                <a:spcPct val="20000"/>
              </a:spcBef>
              <a:buFont typeface="Arial" pitchFamily="34" charset="0"/>
              <a:buNone/>
              <a:defRPr sz="12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spcBef>
                <a:spcPts val="750"/>
              </a:spcBef>
              <a:spcAft>
                <a:spcPts val="1200"/>
              </a:spcAft>
            </a:pPr>
            <a:r>
              <a:rPr lang="en-GB" sz="2400" b="1">
                <a:solidFill>
                  <a:srgbClr val="000000"/>
                </a:solidFill>
                <a:latin typeface="Lato" panose="020F0502020204030203" pitchFamily="34" charset="0"/>
              </a:rPr>
              <a:t>Examples of praising talent:</a:t>
            </a:r>
          </a:p>
          <a:p>
            <a:pPr>
              <a:spcBef>
                <a:spcPts val="750"/>
              </a:spcBef>
              <a:spcAft>
                <a:spcPts val="1200"/>
              </a:spcAft>
            </a:pPr>
            <a:endParaRPr lang="en-GB" sz="2000">
              <a:solidFill>
                <a:srgbClr val="000000"/>
              </a:solidFill>
              <a:latin typeface="Lato" panose="020F0502020204030203" pitchFamily="34" charset="0"/>
            </a:endParaRPr>
          </a:p>
          <a:p>
            <a:pPr>
              <a:spcBef>
                <a:spcPts val="750"/>
              </a:spcBef>
              <a:spcAft>
                <a:spcPts val="1200"/>
              </a:spcAft>
            </a:pPr>
            <a:r>
              <a:rPr lang="en-GB" sz="2000">
                <a:solidFill>
                  <a:srgbClr val="000000"/>
                </a:solidFill>
                <a:latin typeface="Lato" panose="020F0502020204030203" pitchFamily="34" charset="0"/>
              </a:rPr>
              <a:t>Well done. You’re so clever.</a:t>
            </a:r>
          </a:p>
          <a:p>
            <a:pPr>
              <a:spcBef>
                <a:spcPts val="750"/>
              </a:spcBef>
              <a:spcAft>
                <a:spcPts val="1200"/>
              </a:spcAft>
            </a:pPr>
            <a:r>
              <a:rPr lang="en-GB" sz="2000">
                <a:solidFill>
                  <a:srgbClr val="000000"/>
                </a:solidFill>
                <a:latin typeface="Lato" panose="020F0502020204030203" pitchFamily="34" charset="0"/>
              </a:rPr>
              <a:t>You’re naturally really good at this.</a:t>
            </a:r>
          </a:p>
          <a:p>
            <a:pPr>
              <a:spcBef>
                <a:spcPts val="750"/>
              </a:spcBef>
              <a:spcAft>
                <a:spcPts val="1200"/>
              </a:spcAft>
            </a:pPr>
            <a:r>
              <a:rPr lang="en-GB" sz="2000">
                <a:solidFill>
                  <a:srgbClr val="000000"/>
                </a:solidFill>
                <a:latin typeface="Lato" panose="020F0502020204030203" pitchFamily="34" charset="0"/>
              </a:rPr>
              <a:t>It’s amazing that maths is so easy for you.</a:t>
            </a:r>
          </a:p>
        </p:txBody>
      </p:sp>
      <p:sp>
        <p:nvSpPr>
          <p:cNvPr id="7" name="Text Placeholder 4">
            <a:extLst>
              <a:ext uri="{FF2B5EF4-FFF2-40B4-BE49-F238E27FC236}">
                <a16:creationId xmlns:a16="http://schemas.microsoft.com/office/drawing/2014/main" id="{130B08AC-7315-72E5-40E5-22B9E8E7EFA3}"/>
              </a:ext>
            </a:extLst>
          </p:cNvPr>
          <p:cNvSpPr txBox="1">
            <a:spLocks/>
          </p:cNvSpPr>
          <p:nvPr/>
        </p:nvSpPr>
        <p:spPr>
          <a:xfrm>
            <a:off x="4982400" y="2532575"/>
            <a:ext cx="3963587" cy="3599089"/>
          </a:xfrm>
          <a:prstGeom prst="rect">
            <a:avLst/>
          </a:prstGeom>
        </p:spPr>
        <p:txBody>
          <a:bodyPr/>
          <a:lstStyle>
            <a:lvl1pPr marL="0" indent="-171450" algn="l" defTabSz="685800" rtl="0" eaLnBrk="1" latinLnBrk="0" hangingPunct="1">
              <a:lnSpc>
                <a:spcPct val="90000"/>
              </a:lnSpc>
              <a:spcBef>
                <a:spcPts val="750"/>
              </a:spcBef>
              <a:buFontTx/>
              <a:buNone/>
              <a:defRPr sz="1125" b="0" i="0" kern="1200">
                <a:solidFill>
                  <a:srgbClr val="951B81"/>
                </a:solidFill>
                <a:latin typeface="Lato" panose="020F0502020204030203" pitchFamily="34" charset="77"/>
                <a:ea typeface="+mn-ea"/>
                <a:cs typeface="+mn-cs"/>
              </a:defRPr>
            </a:lvl1pPr>
            <a:lvl2pPr marL="0" indent="-171450" algn="l" defTabSz="685800" rtl="0" eaLnBrk="1" latinLnBrk="0" hangingPunct="1">
              <a:lnSpc>
                <a:spcPct val="90000"/>
              </a:lnSpc>
              <a:spcBef>
                <a:spcPts val="375"/>
              </a:spcBef>
              <a:buFontTx/>
              <a:buNone/>
              <a:defRPr sz="900" b="1" i="0" kern="1200" baseline="0">
                <a:solidFill>
                  <a:schemeClr val="tx1"/>
                </a:solidFill>
                <a:latin typeface="Lato" panose="020F0502020204030203" pitchFamily="34" charset="77"/>
                <a:ea typeface="+mn-ea"/>
                <a:cs typeface="+mn-cs"/>
              </a:defRPr>
            </a:lvl2pPr>
            <a:lvl3pPr marL="0" marR="0" indent="-171450" algn="l" defTabSz="685800" rtl="0" eaLnBrk="1" fontAlgn="auto" latinLnBrk="0" hangingPunct="1">
              <a:lnSpc>
                <a:spcPct val="90000"/>
              </a:lnSpc>
              <a:spcBef>
                <a:spcPts val="375"/>
              </a:spcBef>
              <a:spcAft>
                <a:spcPts val="0"/>
              </a:spcAft>
              <a:buClrTx/>
              <a:buSzTx/>
              <a:buFontTx/>
              <a:buNone/>
              <a:tabLst/>
              <a:defRPr sz="900" b="0" i="0" kern="1200">
                <a:solidFill>
                  <a:schemeClr val="tx1"/>
                </a:solidFill>
                <a:latin typeface="Lato" panose="020F0502020204030203" pitchFamily="34" charset="77"/>
                <a:ea typeface="+mn-ea"/>
                <a:cs typeface="+mn-cs"/>
              </a:defRPr>
            </a:lvl3pPr>
            <a:lvl4pPr marL="0" marR="0" indent="270000" algn="l" defTabSz="685800" rtl="0" eaLnBrk="1" fontAlgn="auto" latinLnBrk="0" hangingPunct="1">
              <a:lnSpc>
                <a:spcPct val="90000"/>
              </a:lnSpc>
              <a:spcBef>
                <a:spcPts val="375"/>
              </a:spcBef>
              <a:spcAft>
                <a:spcPts val="0"/>
              </a:spcAft>
              <a:buClrTx/>
              <a:buSzTx/>
              <a:buFont typeface="Arial" panose="020B0604020202020204" pitchFamily="34" charset="0"/>
              <a:buChar char="•"/>
              <a:tabLst>
                <a:tab pos="270000" algn="l"/>
              </a:tabLst>
              <a:defRPr sz="900" b="0" i="0" kern="1200">
                <a:solidFill>
                  <a:schemeClr val="tx1"/>
                </a:solidFill>
                <a:latin typeface="Lato" panose="020F0502020204030203" pitchFamily="34" charset="77"/>
                <a:ea typeface="+mn-ea"/>
                <a:cs typeface="+mn-cs"/>
              </a:defRPr>
            </a:lvl4pPr>
            <a:lvl5pPr marL="1543050" indent="-171450" algn="l" defTabSz="685800" rtl="0" eaLnBrk="1" latinLnBrk="0" hangingPunct="1">
              <a:lnSpc>
                <a:spcPct val="90000"/>
              </a:lnSpc>
              <a:spcBef>
                <a:spcPts val="375"/>
              </a:spcBef>
              <a:buFontTx/>
              <a:buNone/>
              <a:defRPr sz="750" kern="1200">
                <a:solidFill>
                  <a:schemeClr val="tx1"/>
                </a:solidFill>
                <a:latin typeface="Lato" panose="020F0502020204030203" pitchFamily="34" charset="77"/>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indent="0">
              <a:spcAft>
                <a:spcPts val="1200"/>
              </a:spcAft>
            </a:pPr>
            <a:r>
              <a:rPr lang="en-GB" sz="2400" b="1">
                <a:solidFill>
                  <a:srgbClr val="000000"/>
                </a:solidFill>
                <a:latin typeface="Lato" panose="020F0502020204030203" pitchFamily="34" charset="0"/>
              </a:rPr>
              <a:t>Examples of praising effort:</a:t>
            </a:r>
          </a:p>
          <a:p>
            <a:pPr indent="0">
              <a:spcAft>
                <a:spcPts val="1200"/>
              </a:spcAft>
            </a:pPr>
            <a:endParaRPr lang="en-GB" sz="2000">
              <a:solidFill>
                <a:srgbClr val="000000"/>
              </a:solidFill>
              <a:latin typeface="Lato" panose="020F0502020204030203" pitchFamily="34" charset="0"/>
            </a:endParaRPr>
          </a:p>
          <a:p>
            <a:pPr indent="0">
              <a:spcAft>
                <a:spcPts val="1200"/>
              </a:spcAft>
            </a:pPr>
            <a:r>
              <a:rPr lang="en-GB" sz="2000">
                <a:solidFill>
                  <a:srgbClr val="000000"/>
                </a:solidFill>
                <a:latin typeface="Lato" panose="020F0502020204030203" pitchFamily="34" charset="0"/>
              </a:rPr>
              <a:t>Well done for working so hard at that.</a:t>
            </a:r>
          </a:p>
          <a:p>
            <a:pPr indent="0">
              <a:spcAft>
                <a:spcPts val="1200"/>
              </a:spcAft>
            </a:pPr>
            <a:r>
              <a:rPr lang="en-GB" sz="2000">
                <a:solidFill>
                  <a:srgbClr val="000000"/>
                </a:solidFill>
                <a:latin typeface="Lato" panose="020F0502020204030203" pitchFamily="34" charset="0"/>
              </a:rPr>
              <a:t>You’ve learned so much, well done.</a:t>
            </a:r>
          </a:p>
          <a:p>
            <a:pPr indent="0">
              <a:spcAft>
                <a:spcPts val="1200"/>
              </a:spcAft>
            </a:pPr>
            <a:r>
              <a:rPr lang="en-GB" sz="2000">
                <a:solidFill>
                  <a:srgbClr val="000000"/>
                </a:solidFill>
                <a:latin typeface="Lato" panose="020F0502020204030203" pitchFamily="34" charset="0"/>
              </a:rPr>
              <a:t>It’s great that you kept going with that even when it was tricky.</a:t>
            </a:r>
          </a:p>
        </p:txBody>
      </p:sp>
      <p:pic>
        <p:nvPicPr>
          <p:cNvPr id="3" name="Graphic 2" descr="Harvey Balls 0% with solid fill">
            <a:extLst>
              <a:ext uri="{FF2B5EF4-FFF2-40B4-BE49-F238E27FC236}">
                <a16:creationId xmlns:a16="http://schemas.microsoft.com/office/drawing/2014/main" id="{5AB93DF7-162A-F153-2A82-8F56DBFA2C34}"/>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237400" y="2620035"/>
            <a:ext cx="252000" cy="252000"/>
          </a:xfrm>
          <a:prstGeom prst="rect">
            <a:avLst/>
          </a:prstGeom>
        </p:spPr>
      </p:pic>
      <p:pic>
        <p:nvPicPr>
          <p:cNvPr id="4" name="Graphic 3" descr="Tea with solid fill">
            <a:extLst>
              <a:ext uri="{FF2B5EF4-FFF2-40B4-BE49-F238E27FC236}">
                <a16:creationId xmlns:a16="http://schemas.microsoft.com/office/drawing/2014/main" id="{0D929CAB-E75A-249F-1D1A-B79AB179AE33}"/>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220881" y="3892518"/>
            <a:ext cx="324000" cy="324000"/>
          </a:xfrm>
          <a:prstGeom prst="rect">
            <a:avLst/>
          </a:prstGeom>
        </p:spPr>
      </p:pic>
      <p:pic>
        <p:nvPicPr>
          <p:cNvPr id="5" name="Graphic 4" descr="Harvey Balls 25% with solid fill">
            <a:extLst>
              <a:ext uri="{FF2B5EF4-FFF2-40B4-BE49-F238E27FC236}">
                <a16:creationId xmlns:a16="http://schemas.microsoft.com/office/drawing/2014/main" id="{AD1433FC-52EF-A1B5-86AD-8E2BA9B0F04A}"/>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rcRect/>
          <a:stretch/>
        </p:blipFill>
        <p:spPr>
          <a:xfrm>
            <a:off x="237400" y="3290167"/>
            <a:ext cx="252000" cy="252000"/>
          </a:xfrm>
          <a:prstGeom prst="rect">
            <a:avLst/>
          </a:prstGeom>
        </p:spPr>
      </p:pic>
      <p:pic>
        <p:nvPicPr>
          <p:cNvPr id="8" name="Graphic 7" descr="Harvey Balls 100% with solid fill">
            <a:extLst>
              <a:ext uri="{FF2B5EF4-FFF2-40B4-BE49-F238E27FC236}">
                <a16:creationId xmlns:a16="http://schemas.microsoft.com/office/drawing/2014/main" id="{9BE3436D-953A-A2BF-DC1E-0A053F18514B}"/>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237400" y="5310792"/>
            <a:ext cx="252000" cy="252000"/>
          </a:xfrm>
          <a:prstGeom prst="rect">
            <a:avLst/>
          </a:prstGeom>
        </p:spPr>
      </p:pic>
      <p:pic>
        <p:nvPicPr>
          <p:cNvPr id="9" name="Graphic 8" descr="Harvey Balls 65% with solid fill">
            <a:extLst>
              <a:ext uri="{FF2B5EF4-FFF2-40B4-BE49-F238E27FC236}">
                <a16:creationId xmlns:a16="http://schemas.microsoft.com/office/drawing/2014/main" id="{643CAF5E-9D9F-20F8-F0CA-AF50819DC730}"/>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a:off x="237400" y="4293175"/>
            <a:ext cx="252000" cy="252000"/>
          </a:xfrm>
          <a:prstGeom prst="rect">
            <a:avLst/>
          </a:prstGeom>
        </p:spPr>
      </p:pic>
      <p:pic>
        <p:nvPicPr>
          <p:cNvPr id="10" name="Graphic 9" descr="Harvey Balls 75% with solid fill">
            <a:extLst>
              <a:ext uri="{FF2B5EF4-FFF2-40B4-BE49-F238E27FC236}">
                <a16:creationId xmlns:a16="http://schemas.microsoft.com/office/drawing/2014/main" id="{F076E0BB-C586-5FB4-B2CA-FBD7F0AE709E}"/>
              </a:ext>
            </a:extLst>
          </p:cNvPr>
          <p:cNvPicPr>
            <a:picLocks noChangeAspect="1"/>
          </p:cNvPicPr>
          <p:nvPr/>
        </p:nvPicPr>
        <p:blipFill>
          <a:blip r:embed="rId12">
            <a:extLst>
              <a:ext uri="{28A0092B-C50C-407E-A947-70E740481C1C}">
                <a14:useLocalDpi xmlns:a14="http://schemas.microsoft.com/office/drawing/2010/main" val="0"/>
              </a:ext>
              <a:ext uri="{96DAC541-7B7A-43D3-8B79-37D633B846F1}">
                <asvg:svgBlip xmlns:asvg="http://schemas.microsoft.com/office/drawing/2016/SVG/main" r:embed="rId13"/>
              </a:ext>
            </a:extLst>
          </a:blip>
          <a:stretch>
            <a:fillRect/>
          </a:stretch>
        </p:blipFill>
        <p:spPr>
          <a:xfrm>
            <a:off x="237400" y="4632380"/>
            <a:ext cx="252000" cy="252000"/>
          </a:xfrm>
          <a:prstGeom prst="rect">
            <a:avLst/>
          </a:prstGeom>
        </p:spPr>
      </p:pic>
      <p:pic>
        <p:nvPicPr>
          <p:cNvPr id="11" name="Graphic 10" descr="Harvey Balls 85% with solid fill">
            <a:extLst>
              <a:ext uri="{FF2B5EF4-FFF2-40B4-BE49-F238E27FC236}">
                <a16:creationId xmlns:a16="http://schemas.microsoft.com/office/drawing/2014/main" id="{040E78AD-1870-D3C1-0E64-106326E247F1}"/>
              </a:ext>
            </a:extLst>
          </p:cNvPr>
          <p:cNvPicPr>
            <a:picLocks noChangeAspect="1"/>
          </p:cNvPicPr>
          <p:nvPr/>
        </p:nvPicPr>
        <p:blipFill>
          <a:blip r:embed="rId14">
            <a:extLst>
              <a:ext uri="{28A0092B-C50C-407E-A947-70E740481C1C}">
                <a14:useLocalDpi xmlns:a14="http://schemas.microsoft.com/office/drawing/2010/main" val="0"/>
              </a:ext>
              <a:ext uri="{96DAC541-7B7A-43D3-8B79-37D633B846F1}">
                <asvg:svgBlip xmlns:asvg="http://schemas.microsoft.com/office/drawing/2016/SVG/main" r:embed="rId15"/>
              </a:ext>
            </a:extLst>
          </a:blip>
          <a:stretch>
            <a:fillRect/>
          </a:stretch>
        </p:blipFill>
        <p:spPr>
          <a:xfrm>
            <a:off x="237400" y="4971585"/>
            <a:ext cx="252000" cy="252000"/>
          </a:xfrm>
          <a:prstGeom prst="rect">
            <a:avLst/>
          </a:prstGeom>
        </p:spPr>
      </p:pic>
      <p:pic>
        <p:nvPicPr>
          <p:cNvPr id="12" name="Graphic 11" descr="Harvey Balls 10% with solid fill">
            <a:extLst>
              <a:ext uri="{FF2B5EF4-FFF2-40B4-BE49-F238E27FC236}">
                <a16:creationId xmlns:a16="http://schemas.microsoft.com/office/drawing/2014/main" id="{4CC32A49-6974-84FF-3FF7-51A2A5BEEA81}"/>
              </a:ext>
            </a:extLst>
          </p:cNvPr>
          <p:cNvPicPr>
            <a:picLocks noChangeAspect="1"/>
          </p:cNvPicPr>
          <p:nvPr/>
        </p:nvPicPr>
        <p:blipFill>
          <a:blip r:embed="rId16">
            <a:extLst>
              <a:ext uri="{96DAC541-7B7A-43D3-8B79-37D633B846F1}">
                <asvg:svgBlip xmlns:asvg="http://schemas.microsoft.com/office/drawing/2016/SVG/main" r:embed="rId17"/>
              </a:ext>
            </a:extLst>
          </a:blip>
          <a:stretch>
            <a:fillRect/>
          </a:stretch>
        </p:blipFill>
        <p:spPr>
          <a:xfrm>
            <a:off x="235556" y="2957141"/>
            <a:ext cx="252000" cy="252000"/>
          </a:xfrm>
          <a:prstGeom prst="rect">
            <a:avLst/>
          </a:prstGeom>
        </p:spPr>
      </p:pic>
      <p:pic>
        <p:nvPicPr>
          <p:cNvPr id="13" name="Graphic 12" descr="Harvey Balls 45% with solid fill">
            <a:extLst>
              <a:ext uri="{FF2B5EF4-FFF2-40B4-BE49-F238E27FC236}">
                <a16:creationId xmlns:a16="http://schemas.microsoft.com/office/drawing/2014/main" id="{10719E3E-70B2-58F7-3CE1-5215C784898C}"/>
              </a:ext>
            </a:extLst>
          </p:cNvPr>
          <p:cNvPicPr>
            <a:picLocks noChangeAspect="1"/>
          </p:cNvPicPr>
          <p:nvPr/>
        </p:nvPicPr>
        <p:blipFill>
          <a:blip r:embed="rId18">
            <a:extLst>
              <a:ext uri="{96DAC541-7B7A-43D3-8B79-37D633B846F1}">
                <asvg:svgBlip xmlns:asvg="http://schemas.microsoft.com/office/drawing/2016/SVG/main" r:embed="rId19"/>
              </a:ext>
            </a:extLst>
          </a:blip>
          <a:stretch>
            <a:fillRect/>
          </a:stretch>
        </p:blipFill>
        <p:spPr>
          <a:xfrm>
            <a:off x="237400" y="3622316"/>
            <a:ext cx="252000" cy="252000"/>
          </a:xfrm>
          <a:prstGeom prst="rect">
            <a:avLst/>
          </a:prstGeom>
        </p:spPr>
      </p:pic>
    </p:spTree>
    <p:extLst>
      <p:ext uri="{BB962C8B-B14F-4D97-AF65-F5344CB8AC3E}">
        <p14:creationId xmlns:p14="http://schemas.microsoft.com/office/powerpoint/2010/main" val="277482032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90654BE7-34F1-D7E6-C0E1-EFA17C0B2B21}"/>
              </a:ext>
            </a:extLst>
          </p:cNvPr>
          <p:cNvSpPr>
            <a:spLocks noGrp="1"/>
          </p:cNvSpPr>
          <p:nvPr>
            <p:ph type="body" sz="quarter" idx="13"/>
          </p:nvPr>
        </p:nvSpPr>
        <p:spPr/>
        <p:txBody>
          <a:bodyPr/>
          <a:lstStyle/>
          <a:p>
            <a:r>
              <a:rPr lang="en-GB" sz="3000" b="1"/>
              <a:t>Housekeeping</a:t>
            </a:r>
          </a:p>
        </p:txBody>
      </p:sp>
      <p:sp>
        <p:nvSpPr>
          <p:cNvPr id="3" name="Text Placeholder 2">
            <a:extLst>
              <a:ext uri="{FF2B5EF4-FFF2-40B4-BE49-F238E27FC236}">
                <a16:creationId xmlns:a16="http://schemas.microsoft.com/office/drawing/2014/main" id="{F05DC127-8E4B-A56D-4184-E7FE49E5D351}"/>
              </a:ext>
            </a:extLst>
          </p:cNvPr>
          <p:cNvSpPr>
            <a:spLocks noGrp="1"/>
          </p:cNvSpPr>
          <p:nvPr>
            <p:ph type="body" sz="quarter" idx="10"/>
          </p:nvPr>
        </p:nvSpPr>
        <p:spPr>
          <a:xfrm>
            <a:off x="843228" y="2248784"/>
            <a:ext cx="7973482" cy="3948871"/>
          </a:xfrm>
        </p:spPr>
        <p:txBody>
          <a:bodyPr/>
          <a:lstStyle/>
          <a:p>
            <a:pPr marL="285750" indent="-285750" algn="l" rtl="0" fontAlgn="base">
              <a:buFont typeface="Arial" panose="020B0604020202020204" pitchFamily="34" charset="0"/>
              <a:buChar char="•"/>
            </a:pPr>
            <a:r>
              <a:rPr lang="en-GB" sz="2400" b="0">
                <a:solidFill>
                  <a:srgbClr val="000000"/>
                </a:solidFill>
                <a:latin typeface="Lato" panose="020F0502020204030203" pitchFamily="34" charset="0"/>
              </a:rPr>
              <a:t>The session is being recorded</a:t>
            </a:r>
          </a:p>
          <a:p>
            <a:pPr marL="285750" indent="-285750" algn="l" rtl="0" fontAlgn="base">
              <a:buFont typeface="Arial" panose="020B0604020202020204" pitchFamily="34" charset="0"/>
              <a:buChar char="•"/>
            </a:pPr>
            <a:r>
              <a:rPr lang="en-GB" sz="2400" b="0">
                <a:solidFill>
                  <a:srgbClr val="000000"/>
                </a:solidFill>
                <a:latin typeface="Lato" panose="020F0502020204030203" pitchFamily="34" charset="0"/>
              </a:rPr>
              <a:t>In breakout rooms, nominate one person to feed back to the main room</a:t>
            </a:r>
          </a:p>
          <a:p>
            <a:pPr marL="285750" indent="-285750" algn="l" rtl="0" fontAlgn="base">
              <a:buFont typeface="Arial" panose="020B0604020202020204" pitchFamily="34" charset="0"/>
              <a:buChar char="•"/>
            </a:pPr>
            <a:r>
              <a:rPr lang="en-GB" sz="2400" b="0">
                <a:solidFill>
                  <a:srgbClr val="000000"/>
                </a:solidFill>
                <a:latin typeface="Lato" panose="020F0502020204030203" pitchFamily="34" charset="0"/>
              </a:rPr>
              <a:t>Raise hand to ask or answer questions</a:t>
            </a:r>
            <a:endParaRPr lang="en-GB" sz="2400">
              <a:latin typeface="Lato" panose="020F0502020204030203" pitchFamily="34" charset="0"/>
            </a:endParaRPr>
          </a:p>
        </p:txBody>
      </p:sp>
      <p:pic>
        <p:nvPicPr>
          <p:cNvPr id="6" name="Picture 5">
            <a:extLst>
              <a:ext uri="{FF2B5EF4-FFF2-40B4-BE49-F238E27FC236}">
                <a16:creationId xmlns:a16="http://schemas.microsoft.com/office/drawing/2014/main" id="{D32D77D5-08B6-1192-4704-B8355E0D2E68}"/>
              </a:ext>
            </a:extLst>
          </p:cNvPr>
          <p:cNvPicPr>
            <a:picLocks noChangeAspect="1"/>
          </p:cNvPicPr>
          <p:nvPr/>
        </p:nvPicPr>
        <p:blipFill>
          <a:blip r:embed="rId2"/>
          <a:stretch>
            <a:fillRect/>
          </a:stretch>
        </p:blipFill>
        <p:spPr>
          <a:xfrm>
            <a:off x="843228" y="4298573"/>
            <a:ext cx="7973483" cy="1335609"/>
          </a:xfrm>
          <a:prstGeom prst="rect">
            <a:avLst/>
          </a:prstGeom>
        </p:spPr>
      </p:pic>
    </p:spTree>
    <p:extLst>
      <p:ext uri="{BB962C8B-B14F-4D97-AF65-F5344CB8AC3E}">
        <p14:creationId xmlns:p14="http://schemas.microsoft.com/office/powerpoint/2010/main" val="416877560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90654BE7-34F1-D7E6-C0E1-EFA17C0B2B21}"/>
              </a:ext>
            </a:extLst>
          </p:cNvPr>
          <p:cNvSpPr>
            <a:spLocks noGrp="1"/>
          </p:cNvSpPr>
          <p:nvPr>
            <p:ph type="body" sz="quarter" idx="13"/>
          </p:nvPr>
        </p:nvSpPr>
        <p:spPr/>
        <p:txBody>
          <a:bodyPr lIns="91440" tIns="45720" rIns="91440" bIns="45720" anchor="t"/>
          <a:lstStyle/>
          <a:p>
            <a:r>
              <a:rPr lang="en-GB" sz="3000" b="1">
                <a:cs typeface="Rubik Medium"/>
              </a:rPr>
              <a:t>Praise effort, rather than talent</a:t>
            </a:r>
          </a:p>
        </p:txBody>
      </p:sp>
      <p:sp>
        <p:nvSpPr>
          <p:cNvPr id="3" name="Text Placeholder 2">
            <a:extLst>
              <a:ext uri="{FF2B5EF4-FFF2-40B4-BE49-F238E27FC236}">
                <a16:creationId xmlns:a16="http://schemas.microsoft.com/office/drawing/2014/main" id="{F05DC127-8E4B-A56D-4184-E7FE49E5D351}"/>
              </a:ext>
            </a:extLst>
          </p:cNvPr>
          <p:cNvSpPr>
            <a:spLocks noGrp="1"/>
          </p:cNvSpPr>
          <p:nvPr>
            <p:ph type="body" sz="quarter" idx="10"/>
          </p:nvPr>
        </p:nvSpPr>
        <p:spPr>
          <a:xfrm>
            <a:off x="791131" y="2176356"/>
            <a:ext cx="4497305" cy="3948871"/>
          </a:xfrm>
        </p:spPr>
        <p:txBody>
          <a:bodyPr lIns="91440" tIns="45720" rIns="91440" bIns="45720" anchor="t"/>
          <a:lstStyle/>
          <a:p>
            <a:pPr rtl="0" fontAlgn="base"/>
            <a:r>
              <a:rPr lang="en-GB" sz="2400" i="0">
                <a:solidFill>
                  <a:srgbClr val="000000"/>
                </a:solidFill>
                <a:effectLst/>
                <a:latin typeface="Lato"/>
                <a:ea typeface="Lato"/>
                <a:cs typeface="Rubik Medium"/>
              </a:rPr>
              <a:t>Why is it important?</a:t>
            </a:r>
          </a:p>
          <a:p>
            <a:pPr rtl="0" fontAlgn="base"/>
            <a:endParaRPr lang="en-GB" sz="2400" b="0">
              <a:solidFill>
                <a:srgbClr val="000000"/>
              </a:solidFill>
              <a:latin typeface="Lato" panose="020F0502020204030203" pitchFamily="34" charset="0"/>
              <a:ea typeface="Lato"/>
            </a:endParaRPr>
          </a:p>
          <a:p>
            <a:pPr marL="342900" indent="-342900" rtl="0" fontAlgn="base">
              <a:spcAft>
                <a:spcPts val="600"/>
              </a:spcAft>
              <a:buFont typeface="Arial" panose="020B0604020202020204" pitchFamily="34" charset="0"/>
              <a:buChar char="•"/>
            </a:pPr>
            <a:r>
              <a:rPr lang="en-GB" sz="2400" b="0">
                <a:solidFill>
                  <a:srgbClr val="000000"/>
                </a:solidFill>
                <a:latin typeface="Lato"/>
                <a:ea typeface="Lato"/>
                <a:cs typeface="Rubik Medium"/>
              </a:rPr>
              <a:t>Positive reinforcement</a:t>
            </a:r>
          </a:p>
          <a:p>
            <a:pPr marL="342900" indent="-342900" rtl="0" fontAlgn="base">
              <a:spcAft>
                <a:spcPts val="600"/>
              </a:spcAft>
              <a:buFont typeface="Arial" panose="020B0604020202020204" pitchFamily="34" charset="0"/>
              <a:buChar char="•"/>
            </a:pPr>
            <a:r>
              <a:rPr lang="en-GB" sz="2400" b="0">
                <a:solidFill>
                  <a:srgbClr val="000000"/>
                </a:solidFill>
                <a:latin typeface="Lato"/>
                <a:ea typeface="Lato"/>
                <a:cs typeface="Rubik Medium"/>
              </a:rPr>
              <a:t>Shows that it is hard work that makes success, not natural ability</a:t>
            </a:r>
          </a:p>
          <a:p>
            <a:pPr marL="342900" indent="-342900" rtl="0" fontAlgn="base">
              <a:spcAft>
                <a:spcPts val="600"/>
              </a:spcAft>
              <a:buFont typeface="Arial" panose="020B0604020202020204" pitchFamily="34" charset="0"/>
              <a:buChar char="•"/>
            </a:pPr>
            <a:r>
              <a:rPr lang="en-GB" sz="2400" b="0">
                <a:solidFill>
                  <a:srgbClr val="000000"/>
                </a:solidFill>
                <a:latin typeface="Lato"/>
                <a:ea typeface="Lato"/>
                <a:cs typeface="Rubik Medium"/>
              </a:rPr>
              <a:t>Helps when children begin to find it hard</a:t>
            </a:r>
          </a:p>
          <a:p>
            <a:pPr marL="342900" indent="-342900" rtl="0" fontAlgn="base">
              <a:spcAft>
                <a:spcPts val="600"/>
              </a:spcAft>
              <a:buFont typeface="Arial" panose="020B0604020202020204" pitchFamily="34" charset="0"/>
              <a:buChar char="•"/>
            </a:pPr>
            <a:r>
              <a:rPr lang="en-GB" sz="2400" b="0">
                <a:solidFill>
                  <a:srgbClr val="000000"/>
                </a:solidFill>
                <a:latin typeface="Lato"/>
                <a:ea typeface="Lato"/>
                <a:cs typeface="Rubik Medium"/>
              </a:rPr>
              <a:t>Encourages growth mindset</a:t>
            </a:r>
          </a:p>
        </p:txBody>
      </p:sp>
      <p:pic>
        <p:nvPicPr>
          <p:cNvPr id="4098" name="Picture 2">
            <a:extLst>
              <a:ext uri="{FF2B5EF4-FFF2-40B4-BE49-F238E27FC236}">
                <a16:creationId xmlns:a16="http://schemas.microsoft.com/office/drawing/2014/main" id="{C129FC12-8E99-7181-E553-394090511E4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618021" y="2985849"/>
            <a:ext cx="3367358" cy="2248162"/>
          </a:xfrm>
          <a:prstGeom prst="rect">
            <a:avLst/>
          </a:prstGeom>
          <a:noFill/>
          <a:extLst>
            <a:ext uri="{909E8E84-426E-40DD-AFC4-6F175D3DCCD1}">
              <a14:hiddenFill xmlns:a14="http://schemas.microsoft.com/office/drawing/2010/main">
                <a:solidFill>
                  <a:srgbClr val="FFFFFF"/>
                </a:solidFill>
              </a14:hiddenFill>
            </a:ext>
          </a:extLst>
        </p:spPr>
      </p:pic>
      <p:pic>
        <p:nvPicPr>
          <p:cNvPr id="5" name="Graphic 4" descr="Harvey Balls 0% with solid fill">
            <a:extLst>
              <a:ext uri="{FF2B5EF4-FFF2-40B4-BE49-F238E27FC236}">
                <a16:creationId xmlns:a16="http://schemas.microsoft.com/office/drawing/2014/main" id="{24C9A506-9858-8E4E-57EA-BA78DEF7A801}"/>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237400" y="2620035"/>
            <a:ext cx="252000" cy="252000"/>
          </a:xfrm>
          <a:prstGeom prst="rect">
            <a:avLst/>
          </a:prstGeom>
        </p:spPr>
      </p:pic>
      <p:pic>
        <p:nvPicPr>
          <p:cNvPr id="6" name="Graphic 5" descr="Tea with solid fill">
            <a:extLst>
              <a:ext uri="{FF2B5EF4-FFF2-40B4-BE49-F238E27FC236}">
                <a16:creationId xmlns:a16="http://schemas.microsoft.com/office/drawing/2014/main" id="{BA5C14B8-1466-6911-7BF1-C577E88094DF}"/>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220881" y="3892518"/>
            <a:ext cx="324000" cy="324000"/>
          </a:xfrm>
          <a:prstGeom prst="rect">
            <a:avLst/>
          </a:prstGeom>
        </p:spPr>
      </p:pic>
      <p:pic>
        <p:nvPicPr>
          <p:cNvPr id="7" name="Graphic 6" descr="Harvey Balls 25% with solid fill">
            <a:extLst>
              <a:ext uri="{FF2B5EF4-FFF2-40B4-BE49-F238E27FC236}">
                <a16:creationId xmlns:a16="http://schemas.microsoft.com/office/drawing/2014/main" id="{2B46B155-8825-BF02-504F-0930D49B655D}"/>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rcRect/>
          <a:stretch/>
        </p:blipFill>
        <p:spPr>
          <a:xfrm>
            <a:off x="237400" y="3290167"/>
            <a:ext cx="252000" cy="252000"/>
          </a:xfrm>
          <a:prstGeom prst="rect">
            <a:avLst/>
          </a:prstGeom>
        </p:spPr>
      </p:pic>
      <p:pic>
        <p:nvPicPr>
          <p:cNvPr id="8" name="Graphic 7" descr="Harvey Balls 100% with solid fill">
            <a:extLst>
              <a:ext uri="{FF2B5EF4-FFF2-40B4-BE49-F238E27FC236}">
                <a16:creationId xmlns:a16="http://schemas.microsoft.com/office/drawing/2014/main" id="{EE279C56-6AFE-BBA4-CEC5-735B203F42BF}"/>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237400" y="5310792"/>
            <a:ext cx="252000" cy="252000"/>
          </a:xfrm>
          <a:prstGeom prst="rect">
            <a:avLst/>
          </a:prstGeom>
        </p:spPr>
      </p:pic>
      <p:pic>
        <p:nvPicPr>
          <p:cNvPr id="9" name="Graphic 8" descr="Harvey Balls 65% with solid fill">
            <a:extLst>
              <a:ext uri="{FF2B5EF4-FFF2-40B4-BE49-F238E27FC236}">
                <a16:creationId xmlns:a16="http://schemas.microsoft.com/office/drawing/2014/main" id="{7AAED51A-EAE8-C5F5-8BE5-7DDD78E33209}"/>
              </a:ext>
            </a:extLst>
          </p:cNvPr>
          <p:cNvPicPr>
            <a:picLocks noChangeAspect="1"/>
          </p:cNvPicPr>
          <p:nvPr/>
        </p:nvPicPr>
        <p:blipFill>
          <a:blip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p:blipFill>
        <p:spPr>
          <a:xfrm>
            <a:off x="237400" y="4293175"/>
            <a:ext cx="252000" cy="252000"/>
          </a:xfrm>
          <a:prstGeom prst="rect">
            <a:avLst/>
          </a:prstGeom>
        </p:spPr>
      </p:pic>
      <p:pic>
        <p:nvPicPr>
          <p:cNvPr id="10" name="Graphic 9" descr="Harvey Balls 75% with solid fill">
            <a:extLst>
              <a:ext uri="{FF2B5EF4-FFF2-40B4-BE49-F238E27FC236}">
                <a16:creationId xmlns:a16="http://schemas.microsoft.com/office/drawing/2014/main" id="{152F3927-F51B-FFFF-0AA6-0DA1F9ED68EE}"/>
              </a:ext>
            </a:extLst>
          </p:cNvPr>
          <p:cNvPicPr>
            <a:picLocks noChangeAspect="1"/>
          </p:cNvPicPr>
          <p:nvPr/>
        </p:nvPicPr>
        <p:blipFill>
          <a:blip r:embed="rId13">
            <a:extLst>
              <a:ext uri="{28A0092B-C50C-407E-A947-70E740481C1C}">
                <a14:useLocalDpi xmlns:a14="http://schemas.microsoft.com/office/drawing/2010/main" val="0"/>
              </a:ext>
              <a:ext uri="{96DAC541-7B7A-43D3-8B79-37D633B846F1}">
                <asvg:svgBlip xmlns:asvg="http://schemas.microsoft.com/office/drawing/2016/SVG/main" r:embed="rId14"/>
              </a:ext>
            </a:extLst>
          </a:blip>
          <a:stretch>
            <a:fillRect/>
          </a:stretch>
        </p:blipFill>
        <p:spPr>
          <a:xfrm>
            <a:off x="237400" y="4632380"/>
            <a:ext cx="252000" cy="252000"/>
          </a:xfrm>
          <a:prstGeom prst="rect">
            <a:avLst/>
          </a:prstGeom>
        </p:spPr>
      </p:pic>
      <p:pic>
        <p:nvPicPr>
          <p:cNvPr id="11" name="Graphic 10" descr="Harvey Balls 85% with solid fill">
            <a:extLst>
              <a:ext uri="{FF2B5EF4-FFF2-40B4-BE49-F238E27FC236}">
                <a16:creationId xmlns:a16="http://schemas.microsoft.com/office/drawing/2014/main" id="{5C4F4572-D538-A4CB-735C-CE20FFD219FB}"/>
              </a:ext>
            </a:extLst>
          </p:cNvPr>
          <p:cNvPicPr>
            <a:picLocks noChangeAspect="1"/>
          </p:cNvPicPr>
          <p:nvPr/>
        </p:nvPicPr>
        <p:blipFill>
          <a:blip r:embed="rId15">
            <a:extLst>
              <a:ext uri="{28A0092B-C50C-407E-A947-70E740481C1C}">
                <a14:useLocalDpi xmlns:a14="http://schemas.microsoft.com/office/drawing/2010/main" val="0"/>
              </a:ext>
              <a:ext uri="{96DAC541-7B7A-43D3-8B79-37D633B846F1}">
                <asvg:svgBlip xmlns:asvg="http://schemas.microsoft.com/office/drawing/2016/SVG/main" r:embed="rId16"/>
              </a:ext>
            </a:extLst>
          </a:blip>
          <a:stretch>
            <a:fillRect/>
          </a:stretch>
        </p:blipFill>
        <p:spPr>
          <a:xfrm>
            <a:off x="237400" y="4971585"/>
            <a:ext cx="252000" cy="252000"/>
          </a:xfrm>
          <a:prstGeom prst="rect">
            <a:avLst/>
          </a:prstGeom>
        </p:spPr>
      </p:pic>
      <p:pic>
        <p:nvPicPr>
          <p:cNvPr id="12" name="Graphic 11" descr="Harvey Balls 10% with solid fill">
            <a:extLst>
              <a:ext uri="{FF2B5EF4-FFF2-40B4-BE49-F238E27FC236}">
                <a16:creationId xmlns:a16="http://schemas.microsoft.com/office/drawing/2014/main" id="{497F2052-D6AB-243C-85FB-9C17C5007C5F}"/>
              </a:ext>
            </a:extLst>
          </p:cNvPr>
          <p:cNvPicPr>
            <a:picLocks noChangeAspect="1"/>
          </p:cNvPicPr>
          <p:nvPr/>
        </p:nvPicPr>
        <p:blipFill>
          <a:blip r:embed="rId17">
            <a:extLst>
              <a:ext uri="{96DAC541-7B7A-43D3-8B79-37D633B846F1}">
                <asvg:svgBlip xmlns:asvg="http://schemas.microsoft.com/office/drawing/2016/SVG/main" r:embed="rId18"/>
              </a:ext>
            </a:extLst>
          </a:blip>
          <a:stretch>
            <a:fillRect/>
          </a:stretch>
        </p:blipFill>
        <p:spPr>
          <a:xfrm>
            <a:off x="235556" y="2957141"/>
            <a:ext cx="252000" cy="252000"/>
          </a:xfrm>
          <a:prstGeom prst="rect">
            <a:avLst/>
          </a:prstGeom>
        </p:spPr>
      </p:pic>
      <p:pic>
        <p:nvPicPr>
          <p:cNvPr id="13" name="Graphic 12" descr="Harvey Balls 45% with solid fill">
            <a:extLst>
              <a:ext uri="{FF2B5EF4-FFF2-40B4-BE49-F238E27FC236}">
                <a16:creationId xmlns:a16="http://schemas.microsoft.com/office/drawing/2014/main" id="{3356426B-2615-E04A-D408-0448E66804FF}"/>
              </a:ext>
            </a:extLst>
          </p:cNvPr>
          <p:cNvPicPr>
            <a:picLocks noChangeAspect="1"/>
          </p:cNvPicPr>
          <p:nvPr/>
        </p:nvPicPr>
        <p:blipFill>
          <a:blip r:embed="rId19">
            <a:extLst>
              <a:ext uri="{96DAC541-7B7A-43D3-8B79-37D633B846F1}">
                <asvg:svgBlip xmlns:asvg="http://schemas.microsoft.com/office/drawing/2016/SVG/main" r:embed="rId20"/>
              </a:ext>
            </a:extLst>
          </a:blip>
          <a:stretch>
            <a:fillRect/>
          </a:stretch>
        </p:blipFill>
        <p:spPr>
          <a:xfrm>
            <a:off x="237400" y="3622316"/>
            <a:ext cx="252000" cy="252000"/>
          </a:xfrm>
          <a:prstGeom prst="rect">
            <a:avLst/>
          </a:prstGeom>
        </p:spPr>
      </p:pic>
    </p:spTree>
    <p:extLst>
      <p:ext uri="{BB962C8B-B14F-4D97-AF65-F5344CB8AC3E}">
        <p14:creationId xmlns:p14="http://schemas.microsoft.com/office/powerpoint/2010/main" val="198420163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06B083F-F2FC-B9CE-C94C-5EE5BD3E3C6A}"/>
            </a:ext>
          </a:extLst>
        </p:cNvPr>
        <p:cNvGrpSpPr/>
        <p:nvPr/>
      </p:nvGrpSpPr>
      <p:grpSpPr>
        <a:xfrm>
          <a:off x="0" y="0"/>
          <a:ext cx="0" cy="0"/>
          <a:chOff x="0" y="0"/>
          <a:chExt cx="0" cy="0"/>
        </a:xfrm>
      </p:grpSpPr>
      <p:pic>
        <p:nvPicPr>
          <p:cNvPr id="2" name="Picture 2">
            <a:extLst>
              <a:ext uri="{FF2B5EF4-FFF2-40B4-BE49-F238E27FC236}">
                <a16:creationId xmlns:a16="http://schemas.microsoft.com/office/drawing/2014/main" id="{396B0CED-7F4B-2F64-7AC6-55F57C6A5690}"/>
              </a:ext>
            </a:extLst>
          </p:cNvPr>
          <p:cNvPicPr>
            <a:picLocks noChangeAspect="1"/>
          </p:cNvPicPr>
          <p:nvPr/>
        </p:nvPicPr>
        <p:blipFill>
          <a:blip r:embed="rId2"/>
          <a:srcRect b="88"/>
          <a:stretch>
            <a:fillRect/>
          </a:stretch>
        </p:blipFill>
        <p:spPr>
          <a:xfrm>
            <a:off x="0" y="6096"/>
            <a:ext cx="9144000" cy="6851904"/>
          </a:xfrm>
          <a:prstGeom prst="rect">
            <a:avLst/>
          </a:prstGeom>
        </p:spPr>
      </p:pic>
      <p:sp>
        <p:nvSpPr>
          <p:cNvPr id="3" name="TextBox 3">
            <a:extLst>
              <a:ext uri="{FF2B5EF4-FFF2-40B4-BE49-F238E27FC236}">
                <a16:creationId xmlns:a16="http://schemas.microsoft.com/office/drawing/2014/main" id="{7AA2983C-7153-0B04-D35A-CF8A6AD1BC0D}"/>
              </a:ext>
            </a:extLst>
          </p:cNvPr>
          <p:cNvSpPr txBox="1"/>
          <p:nvPr/>
        </p:nvSpPr>
        <p:spPr>
          <a:xfrm>
            <a:off x="501376" y="6327142"/>
            <a:ext cx="3317049" cy="180338"/>
          </a:xfrm>
          <a:prstGeom prst="rect">
            <a:avLst/>
          </a:prstGeom>
        </p:spPr>
        <p:txBody>
          <a:bodyPr wrap="square" lIns="0" tIns="0" rIns="0" bIns="0" rtlCol="0" anchor="t">
            <a:spAutoFit/>
          </a:bodyPr>
          <a:lstStyle>
            <a:defPPr>
              <a:defRPr lang="en-US"/>
            </a:defPPr>
            <a:lvl1pPr marL="0" algn="l" defTabSz="857250" rtl="0" eaLnBrk="1" latinLnBrk="0" hangingPunct="1">
              <a:defRPr sz="1688" kern="1200">
                <a:solidFill>
                  <a:schemeClr val="tx1"/>
                </a:solidFill>
                <a:latin typeface="+mn-lt"/>
                <a:ea typeface="+mn-ea"/>
                <a:cs typeface="+mn-cs"/>
              </a:defRPr>
            </a:lvl1pPr>
            <a:lvl2pPr marL="428625" algn="l" defTabSz="857250" rtl="0" eaLnBrk="1" latinLnBrk="0" hangingPunct="1">
              <a:defRPr sz="1688" kern="1200">
                <a:solidFill>
                  <a:schemeClr val="tx1"/>
                </a:solidFill>
                <a:latin typeface="+mn-lt"/>
                <a:ea typeface="+mn-ea"/>
                <a:cs typeface="+mn-cs"/>
              </a:defRPr>
            </a:lvl2pPr>
            <a:lvl3pPr marL="857250" algn="l" defTabSz="857250" rtl="0" eaLnBrk="1" latinLnBrk="0" hangingPunct="1">
              <a:defRPr sz="1688" kern="1200">
                <a:solidFill>
                  <a:schemeClr val="tx1"/>
                </a:solidFill>
                <a:latin typeface="+mn-lt"/>
                <a:ea typeface="+mn-ea"/>
                <a:cs typeface="+mn-cs"/>
              </a:defRPr>
            </a:lvl3pPr>
            <a:lvl4pPr marL="1285875" algn="l" defTabSz="857250" rtl="0" eaLnBrk="1" latinLnBrk="0" hangingPunct="1">
              <a:defRPr sz="1688" kern="1200">
                <a:solidFill>
                  <a:schemeClr val="tx1"/>
                </a:solidFill>
                <a:latin typeface="+mn-lt"/>
                <a:ea typeface="+mn-ea"/>
                <a:cs typeface="+mn-cs"/>
              </a:defRPr>
            </a:lvl4pPr>
            <a:lvl5pPr marL="1714500" algn="l" defTabSz="857250" rtl="0" eaLnBrk="1" latinLnBrk="0" hangingPunct="1">
              <a:defRPr sz="1688" kern="1200">
                <a:solidFill>
                  <a:schemeClr val="tx1"/>
                </a:solidFill>
                <a:latin typeface="+mn-lt"/>
                <a:ea typeface="+mn-ea"/>
                <a:cs typeface="+mn-cs"/>
              </a:defRPr>
            </a:lvl5pPr>
            <a:lvl6pPr marL="2143125" algn="l" defTabSz="857250" rtl="0" eaLnBrk="1" latinLnBrk="0" hangingPunct="1">
              <a:defRPr sz="1688" kern="1200">
                <a:solidFill>
                  <a:schemeClr val="tx1"/>
                </a:solidFill>
                <a:latin typeface="+mn-lt"/>
                <a:ea typeface="+mn-ea"/>
                <a:cs typeface="+mn-cs"/>
              </a:defRPr>
            </a:lvl6pPr>
            <a:lvl7pPr marL="2571750" algn="l" defTabSz="857250" rtl="0" eaLnBrk="1" latinLnBrk="0" hangingPunct="1">
              <a:defRPr sz="1688" kern="1200">
                <a:solidFill>
                  <a:schemeClr val="tx1"/>
                </a:solidFill>
                <a:latin typeface="+mn-lt"/>
                <a:ea typeface="+mn-ea"/>
                <a:cs typeface="+mn-cs"/>
              </a:defRPr>
            </a:lvl7pPr>
            <a:lvl8pPr marL="3000375" algn="l" defTabSz="857250" rtl="0" eaLnBrk="1" latinLnBrk="0" hangingPunct="1">
              <a:defRPr sz="1688" kern="1200">
                <a:solidFill>
                  <a:schemeClr val="tx1"/>
                </a:solidFill>
                <a:latin typeface="+mn-lt"/>
                <a:ea typeface="+mn-ea"/>
                <a:cs typeface="+mn-cs"/>
              </a:defRPr>
            </a:lvl8pPr>
            <a:lvl9pPr marL="3429000" algn="l" defTabSz="857250" rtl="0" eaLnBrk="1" latinLnBrk="0" hangingPunct="1">
              <a:defRPr sz="1688" kern="1200">
                <a:solidFill>
                  <a:schemeClr val="tx1"/>
                </a:solidFill>
                <a:latin typeface="+mn-lt"/>
                <a:ea typeface="+mn-ea"/>
                <a:cs typeface="+mn-cs"/>
              </a:defRPr>
            </a:lvl9pPr>
          </a:lstStyle>
          <a:p>
            <a:pPr algn="l">
              <a:lnSpc>
                <a:spcPts val="1439"/>
              </a:lnSpc>
            </a:pPr>
            <a:r>
              <a:rPr lang="en-US" sz="1199">
                <a:solidFill>
                  <a:srgbClr val="951B81"/>
                </a:solidFill>
                <a:latin typeface="Lato" panose="020F0502020204030203" pitchFamily="34" charset="0"/>
              </a:rPr>
              <a:t>nationalnumeracy.org.uk</a:t>
            </a:r>
          </a:p>
        </p:txBody>
      </p:sp>
      <p:sp>
        <p:nvSpPr>
          <p:cNvPr id="4" name="AutoShape 4">
            <a:extLst>
              <a:ext uri="{FF2B5EF4-FFF2-40B4-BE49-F238E27FC236}">
                <a16:creationId xmlns:a16="http://schemas.microsoft.com/office/drawing/2014/main" id="{CC1BB14A-4A92-D52D-6A5F-8B19FCB46420}"/>
              </a:ext>
            </a:extLst>
          </p:cNvPr>
          <p:cNvSpPr/>
          <p:nvPr/>
        </p:nvSpPr>
        <p:spPr>
          <a:xfrm rot="9363">
            <a:off x="492110" y="6205347"/>
            <a:ext cx="8159781" cy="0"/>
          </a:xfrm>
          <a:prstGeom prst="line">
            <a:avLst/>
          </a:prstGeom>
          <a:ln w="19050" cap="rnd">
            <a:solidFill>
              <a:srgbClr val="951B81"/>
            </a:solidFill>
            <a:prstDash val="solid"/>
            <a:headEnd type="none" w="sm" len="sm"/>
            <a:tailEnd type="none" w="sm" len="sm"/>
          </a:ln>
        </p:spPr>
        <p:txBody>
          <a:bodyPr/>
          <a:lstStyle>
            <a:defPPr>
              <a:defRPr lang="en-US"/>
            </a:defPPr>
            <a:lvl1pPr marL="0" algn="l" defTabSz="857250" rtl="0" eaLnBrk="1" latinLnBrk="0" hangingPunct="1">
              <a:defRPr sz="1688" kern="1200">
                <a:solidFill>
                  <a:schemeClr val="tx1"/>
                </a:solidFill>
                <a:latin typeface="+mn-lt"/>
                <a:ea typeface="+mn-ea"/>
                <a:cs typeface="+mn-cs"/>
              </a:defRPr>
            </a:lvl1pPr>
            <a:lvl2pPr marL="428625" algn="l" defTabSz="857250" rtl="0" eaLnBrk="1" latinLnBrk="0" hangingPunct="1">
              <a:defRPr sz="1688" kern="1200">
                <a:solidFill>
                  <a:schemeClr val="tx1"/>
                </a:solidFill>
                <a:latin typeface="+mn-lt"/>
                <a:ea typeface="+mn-ea"/>
                <a:cs typeface="+mn-cs"/>
              </a:defRPr>
            </a:lvl2pPr>
            <a:lvl3pPr marL="857250" algn="l" defTabSz="857250" rtl="0" eaLnBrk="1" latinLnBrk="0" hangingPunct="1">
              <a:defRPr sz="1688" kern="1200">
                <a:solidFill>
                  <a:schemeClr val="tx1"/>
                </a:solidFill>
                <a:latin typeface="+mn-lt"/>
                <a:ea typeface="+mn-ea"/>
                <a:cs typeface="+mn-cs"/>
              </a:defRPr>
            </a:lvl3pPr>
            <a:lvl4pPr marL="1285875" algn="l" defTabSz="857250" rtl="0" eaLnBrk="1" latinLnBrk="0" hangingPunct="1">
              <a:defRPr sz="1688" kern="1200">
                <a:solidFill>
                  <a:schemeClr val="tx1"/>
                </a:solidFill>
                <a:latin typeface="+mn-lt"/>
                <a:ea typeface="+mn-ea"/>
                <a:cs typeface="+mn-cs"/>
              </a:defRPr>
            </a:lvl4pPr>
            <a:lvl5pPr marL="1714500" algn="l" defTabSz="857250" rtl="0" eaLnBrk="1" latinLnBrk="0" hangingPunct="1">
              <a:defRPr sz="1688" kern="1200">
                <a:solidFill>
                  <a:schemeClr val="tx1"/>
                </a:solidFill>
                <a:latin typeface="+mn-lt"/>
                <a:ea typeface="+mn-ea"/>
                <a:cs typeface="+mn-cs"/>
              </a:defRPr>
            </a:lvl5pPr>
            <a:lvl6pPr marL="2143125" algn="l" defTabSz="857250" rtl="0" eaLnBrk="1" latinLnBrk="0" hangingPunct="1">
              <a:defRPr sz="1688" kern="1200">
                <a:solidFill>
                  <a:schemeClr val="tx1"/>
                </a:solidFill>
                <a:latin typeface="+mn-lt"/>
                <a:ea typeface="+mn-ea"/>
                <a:cs typeface="+mn-cs"/>
              </a:defRPr>
            </a:lvl6pPr>
            <a:lvl7pPr marL="2571750" algn="l" defTabSz="857250" rtl="0" eaLnBrk="1" latinLnBrk="0" hangingPunct="1">
              <a:defRPr sz="1688" kern="1200">
                <a:solidFill>
                  <a:schemeClr val="tx1"/>
                </a:solidFill>
                <a:latin typeface="+mn-lt"/>
                <a:ea typeface="+mn-ea"/>
                <a:cs typeface="+mn-cs"/>
              </a:defRPr>
            </a:lvl7pPr>
            <a:lvl8pPr marL="3000375" algn="l" defTabSz="857250" rtl="0" eaLnBrk="1" latinLnBrk="0" hangingPunct="1">
              <a:defRPr sz="1688" kern="1200">
                <a:solidFill>
                  <a:schemeClr val="tx1"/>
                </a:solidFill>
                <a:latin typeface="+mn-lt"/>
                <a:ea typeface="+mn-ea"/>
                <a:cs typeface="+mn-cs"/>
              </a:defRPr>
            </a:lvl8pPr>
            <a:lvl9pPr marL="3429000" algn="l" defTabSz="857250" rtl="0" eaLnBrk="1" latinLnBrk="0" hangingPunct="1">
              <a:defRPr sz="1688" kern="1200">
                <a:solidFill>
                  <a:schemeClr val="tx1"/>
                </a:solidFill>
                <a:latin typeface="+mn-lt"/>
                <a:ea typeface="+mn-ea"/>
                <a:cs typeface="+mn-cs"/>
              </a:defRPr>
            </a:lvl9pPr>
          </a:lstStyle>
          <a:p>
            <a:endParaRPr lang="en-GB" sz="1583"/>
          </a:p>
        </p:txBody>
      </p:sp>
      <p:pic>
        <p:nvPicPr>
          <p:cNvPr id="5" name="Picture 5">
            <a:extLst>
              <a:ext uri="{FF2B5EF4-FFF2-40B4-BE49-F238E27FC236}">
                <a16:creationId xmlns:a16="http://schemas.microsoft.com/office/drawing/2014/main" id="{8C08897B-2ED0-3195-BCAB-571BC3C16E7E}"/>
              </a:ext>
            </a:extLst>
          </p:cNvPr>
          <p:cNvPicPr>
            <a:picLocks noChangeAspect="1"/>
          </p:cNvPicPr>
          <p:nvPr/>
        </p:nvPicPr>
        <p:blipFill>
          <a:blip r:embed="rId3"/>
          <a:srcRect b="88"/>
          <a:stretch>
            <a:fillRect/>
          </a:stretch>
        </p:blipFill>
        <p:spPr>
          <a:xfrm>
            <a:off x="0" y="3048"/>
            <a:ext cx="9144000" cy="6851904"/>
          </a:xfrm>
          <a:prstGeom prst="rect">
            <a:avLst/>
          </a:prstGeom>
        </p:spPr>
      </p:pic>
      <p:pic>
        <p:nvPicPr>
          <p:cNvPr id="6" name="Picture 6">
            <a:extLst>
              <a:ext uri="{FF2B5EF4-FFF2-40B4-BE49-F238E27FC236}">
                <a16:creationId xmlns:a16="http://schemas.microsoft.com/office/drawing/2014/main" id="{A38EB5DF-3A6B-6F52-CEA7-36B5C950DDAB}"/>
              </a:ext>
            </a:extLst>
          </p:cNvPr>
          <p:cNvPicPr>
            <a:picLocks noGrp="1" noRot="1" noChangeAspect="1" noMove="1" noResize="1" noEditPoints="1" noAdjustHandles="1" noChangeArrowheads="1" noChangeShapeType="1" noCrop="1"/>
          </p:cNvPicPr>
          <p:nvPr/>
        </p:nvPicPr>
        <p:blipFill>
          <a:blip r:embed="rId3"/>
          <a:srcRect b="88"/>
          <a:stretch>
            <a:fillRect/>
          </a:stretch>
        </p:blipFill>
        <p:spPr>
          <a:xfrm>
            <a:off x="0" y="6096"/>
            <a:ext cx="9144000" cy="6851904"/>
          </a:xfrm>
          <a:prstGeom prst="rect">
            <a:avLst/>
          </a:prstGeom>
        </p:spPr>
      </p:pic>
      <p:sp>
        <p:nvSpPr>
          <p:cNvPr id="7" name="TextBox 7">
            <a:extLst>
              <a:ext uri="{FF2B5EF4-FFF2-40B4-BE49-F238E27FC236}">
                <a16:creationId xmlns:a16="http://schemas.microsoft.com/office/drawing/2014/main" id="{90BDBF1D-5BB9-E591-22B9-82BBBCD34AD9}"/>
              </a:ext>
            </a:extLst>
          </p:cNvPr>
          <p:cNvSpPr txBox="1">
            <a:spLocks noGrp="1" noRot="1" noMove="1" noResize="1" noEditPoints="1" noAdjustHandles="1" noChangeArrowheads="1" noChangeShapeType="1"/>
          </p:cNvSpPr>
          <p:nvPr/>
        </p:nvSpPr>
        <p:spPr>
          <a:xfrm>
            <a:off x="1116187" y="6408437"/>
            <a:ext cx="3317049" cy="132789"/>
          </a:xfrm>
          <a:prstGeom prst="rect">
            <a:avLst/>
          </a:prstGeom>
        </p:spPr>
        <p:txBody>
          <a:bodyPr wrap="square" lIns="0" tIns="0" rIns="0" bIns="0" rtlCol="0" anchor="t">
            <a:spAutoFit/>
          </a:bodyPr>
          <a:lstStyle>
            <a:defPPr>
              <a:defRPr lang="en-US"/>
            </a:defPPr>
            <a:lvl1pPr marL="0" algn="l" defTabSz="857250" rtl="0" eaLnBrk="1" latinLnBrk="0" hangingPunct="1">
              <a:defRPr sz="1688" kern="1200">
                <a:solidFill>
                  <a:schemeClr val="tx1"/>
                </a:solidFill>
                <a:latin typeface="+mn-lt"/>
                <a:ea typeface="+mn-ea"/>
                <a:cs typeface="+mn-cs"/>
              </a:defRPr>
            </a:lvl1pPr>
            <a:lvl2pPr marL="428625" algn="l" defTabSz="857250" rtl="0" eaLnBrk="1" latinLnBrk="0" hangingPunct="1">
              <a:defRPr sz="1688" kern="1200">
                <a:solidFill>
                  <a:schemeClr val="tx1"/>
                </a:solidFill>
                <a:latin typeface="+mn-lt"/>
                <a:ea typeface="+mn-ea"/>
                <a:cs typeface="+mn-cs"/>
              </a:defRPr>
            </a:lvl2pPr>
            <a:lvl3pPr marL="857250" algn="l" defTabSz="857250" rtl="0" eaLnBrk="1" latinLnBrk="0" hangingPunct="1">
              <a:defRPr sz="1688" kern="1200">
                <a:solidFill>
                  <a:schemeClr val="tx1"/>
                </a:solidFill>
                <a:latin typeface="+mn-lt"/>
                <a:ea typeface="+mn-ea"/>
                <a:cs typeface="+mn-cs"/>
              </a:defRPr>
            </a:lvl3pPr>
            <a:lvl4pPr marL="1285875" algn="l" defTabSz="857250" rtl="0" eaLnBrk="1" latinLnBrk="0" hangingPunct="1">
              <a:defRPr sz="1688" kern="1200">
                <a:solidFill>
                  <a:schemeClr val="tx1"/>
                </a:solidFill>
                <a:latin typeface="+mn-lt"/>
                <a:ea typeface="+mn-ea"/>
                <a:cs typeface="+mn-cs"/>
              </a:defRPr>
            </a:lvl4pPr>
            <a:lvl5pPr marL="1714500" algn="l" defTabSz="857250" rtl="0" eaLnBrk="1" latinLnBrk="0" hangingPunct="1">
              <a:defRPr sz="1688" kern="1200">
                <a:solidFill>
                  <a:schemeClr val="tx1"/>
                </a:solidFill>
                <a:latin typeface="+mn-lt"/>
                <a:ea typeface="+mn-ea"/>
                <a:cs typeface="+mn-cs"/>
              </a:defRPr>
            </a:lvl5pPr>
            <a:lvl6pPr marL="2143125" algn="l" defTabSz="857250" rtl="0" eaLnBrk="1" latinLnBrk="0" hangingPunct="1">
              <a:defRPr sz="1688" kern="1200">
                <a:solidFill>
                  <a:schemeClr val="tx1"/>
                </a:solidFill>
                <a:latin typeface="+mn-lt"/>
                <a:ea typeface="+mn-ea"/>
                <a:cs typeface="+mn-cs"/>
              </a:defRPr>
            </a:lvl6pPr>
            <a:lvl7pPr marL="2571750" algn="l" defTabSz="857250" rtl="0" eaLnBrk="1" latinLnBrk="0" hangingPunct="1">
              <a:defRPr sz="1688" kern="1200">
                <a:solidFill>
                  <a:schemeClr val="tx1"/>
                </a:solidFill>
                <a:latin typeface="+mn-lt"/>
                <a:ea typeface="+mn-ea"/>
                <a:cs typeface="+mn-cs"/>
              </a:defRPr>
            </a:lvl7pPr>
            <a:lvl8pPr marL="3000375" algn="l" defTabSz="857250" rtl="0" eaLnBrk="1" latinLnBrk="0" hangingPunct="1">
              <a:defRPr sz="1688" kern="1200">
                <a:solidFill>
                  <a:schemeClr val="tx1"/>
                </a:solidFill>
                <a:latin typeface="+mn-lt"/>
                <a:ea typeface="+mn-ea"/>
                <a:cs typeface="+mn-cs"/>
              </a:defRPr>
            </a:lvl8pPr>
            <a:lvl9pPr marL="3429000" algn="l" defTabSz="857250" rtl="0" eaLnBrk="1" latinLnBrk="0" hangingPunct="1">
              <a:defRPr sz="1688" kern="1200">
                <a:solidFill>
                  <a:schemeClr val="tx1"/>
                </a:solidFill>
                <a:latin typeface="+mn-lt"/>
                <a:ea typeface="+mn-ea"/>
                <a:cs typeface="+mn-cs"/>
              </a:defRPr>
            </a:lvl9pPr>
          </a:lstStyle>
          <a:p>
            <a:pPr algn="l">
              <a:lnSpc>
                <a:spcPts val="1080"/>
              </a:lnSpc>
            </a:pPr>
            <a:r>
              <a:rPr lang="en-US" sz="900">
                <a:solidFill>
                  <a:srgbClr val="FFFFFF"/>
                </a:solidFill>
                <a:latin typeface="Lato" panose="020F0502020204030203" pitchFamily="34" charset="0"/>
              </a:rPr>
              <a:t>nationalnumeracy.org.uk</a:t>
            </a:r>
          </a:p>
        </p:txBody>
      </p:sp>
      <p:sp>
        <p:nvSpPr>
          <p:cNvPr id="9" name="Rectangle 8">
            <a:extLst>
              <a:ext uri="{FF2B5EF4-FFF2-40B4-BE49-F238E27FC236}">
                <a16:creationId xmlns:a16="http://schemas.microsoft.com/office/drawing/2014/main" id="{78038B8A-CAC7-952E-39D9-5C0A52E5C176}"/>
              </a:ext>
            </a:extLst>
          </p:cNvPr>
          <p:cNvSpPr/>
          <p:nvPr/>
        </p:nvSpPr>
        <p:spPr>
          <a:xfrm>
            <a:off x="1214438" y="2831309"/>
            <a:ext cx="6697196" cy="110863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857250" rtl="0" eaLnBrk="1" latinLnBrk="0" hangingPunct="1">
              <a:defRPr sz="1688" kern="1200">
                <a:solidFill>
                  <a:schemeClr val="tx1"/>
                </a:solidFill>
                <a:latin typeface="+mn-lt"/>
                <a:ea typeface="+mn-ea"/>
                <a:cs typeface="+mn-cs"/>
              </a:defRPr>
            </a:lvl1pPr>
            <a:lvl2pPr marL="428625" algn="l" defTabSz="857250" rtl="0" eaLnBrk="1" latinLnBrk="0" hangingPunct="1">
              <a:defRPr sz="1688" kern="1200">
                <a:solidFill>
                  <a:schemeClr val="tx1"/>
                </a:solidFill>
                <a:latin typeface="+mn-lt"/>
                <a:ea typeface="+mn-ea"/>
                <a:cs typeface="+mn-cs"/>
              </a:defRPr>
            </a:lvl2pPr>
            <a:lvl3pPr marL="857250" algn="l" defTabSz="857250" rtl="0" eaLnBrk="1" latinLnBrk="0" hangingPunct="1">
              <a:defRPr sz="1688" kern="1200">
                <a:solidFill>
                  <a:schemeClr val="tx1"/>
                </a:solidFill>
                <a:latin typeface="+mn-lt"/>
                <a:ea typeface="+mn-ea"/>
                <a:cs typeface="+mn-cs"/>
              </a:defRPr>
            </a:lvl3pPr>
            <a:lvl4pPr marL="1285875" algn="l" defTabSz="857250" rtl="0" eaLnBrk="1" latinLnBrk="0" hangingPunct="1">
              <a:defRPr sz="1688" kern="1200">
                <a:solidFill>
                  <a:schemeClr val="tx1"/>
                </a:solidFill>
                <a:latin typeface="+mn-lt"/>
                <a:ea typeface="+mn-ea"/>
                <a:cs typeface="+mn-cs"/>
              </a:defRPr>
            </a:lvl4pPr>
            <a:lvl5pPr marL="1714500" algn="l" defTabSz="857250" rtl="0" eaLnBrk="1" latinLnBrk="0" hangingPunct="1">
              <a:defRPr sz="1688" kern="1200">
                <a:solidFill>
                  <a:schemeClr val="tx1"/>
                </a:solidFill>
                <a:latin typeface="+mn-lt"/>
                <a:ea typeface="+mn-ea"/>
                <a:cs typeface="+mn-cs"/>
              </a:defRPr>
            </a:lvl5pPr>
            <a:lvl6pPr marL="2143125" algn="l" defTabSz="857250" rtl="0" eaLnBrk="1" latinLnBrk="0" hangingPunct="1">
              <a:defRPr sz="1688" kern="1200">
                <a:solidFill>
                  <a:schemeClr val="tx1"/>
                </a:solidFill>
                <a:latin typeface="+mn-lt"/>
                <a:ea typeface="+mn-ea"/>
                <a:cs typeface="+mn-cs"/>
              </a:defRPr>
            </a:lvl6pPr>
            <a:lvl7pPr marL="2571750" algn="l" defTabSz="857250" rtl="0" eaLnBrk="1" latinLnBrk="0" hangingPunct="1">
              <a:defRPr sz="1688" kern="1200">
                <a:solidFill>
                  <a:schemeClr val="tx1"/>
                </a:solidFill>
                <a:latin typeface="+mn-lt"/>
                <a:ea typeface="+mn-ea"/>
                <a:cs typeface="+mn-cs"/>
              </a:defRPr>
            </a:lvl7pPr>
            <a:lvl8pPr marL="3000375" algn="l" defTabSz="857250" rtl="0" eaLnBrk="1" latinLnBrk="0" hangingPunct="1">
              <a:defRPr sz="1688" kern="1200">
                <a:solidFill>
                  <a:schemeClr val="tx1"/>
                </a:solidFill>
                <a:latin typeface="+mn-lt"/>
                <a:ea typeface="+mn-ea"/>
                <a:cs typeface="+mn-cs"/>
              </a:defRPr>
            </a:lvl8pPr>
            <a:lvl9pPr marL="3429000" algn="l" defTabSz="857250" rtl="0" eaLnBrk="1" latinLnBrk="0" hangingPunct="1">
              <a:defRPr sz="1688" kern="1200">
                <a:solidFill>
                  <a:schemeClr val="tx1"/>
                </a:solidFill>
                <a:latin typeface="+mn-lt"/>
                <a:ea typeface="+mn-ea"/>
                <a:cs typeface="+mn-cs"/>
              </a:defRPr>
            </a:lvl9pPr>
          </a:lstStyle>
          <a:p>
            <a:pPr algn="ctr"/>
            <a:endParaRPr lang="en-GB" sz="1583"/>
          </a:p>
        </p:txBody>
      </p:sp>
      <p:sp>
        <p:nvSpPr>
          <p:cNvPr id="8" name="TextBox 8">
            <a:extLst>
              <a:ext uri="{FF2B5EF4-FFF2-40B4-BE49-F238E27FC236}">
                <a16:creationId xmlns:a16="http://schemas.microsoft.com/office/drawing/2014/main" id="{98BF4693-8B99-582A-C72E-6EB50E477407}"/>
              </a:ext>
            </a:extLst>
          </p:cNvPr>
          <p:cNvSpPr txBox="1"/>
          <p:nvPr/>
        </p:nvSpPr>
        <p:spPr>
          <a:xfrm>
            <a:off x="1214437" y="2934723"/>
            <a:ext cx="6701210" cy="615553"/>
          </a:xfrm>
          <a:prstGeom prst="rect">
            <a:avLst/>
          </a:prstGeom>
        </p:spPr>
        <p:txBody>
          <a:bodyPr wrap="square" lIns="0" tIns="0" rIns="0" bIns="0" rtlCol="0" anchor="t">
            <a:spAutoFit/>
          </a:bodyPr>
          <a:lstStyle>
            <a:defPPr>
              <a:defRPr lang="en-US"/>
            </a:defPPr>
            <a:lvl1pPr marL="0" algn="l" defTabSz="857250" rtl="0" eaLnBrk="1" latinLnBrk="0" hangingPunct="1">
              <a:defRPr sz="1688" kern="1200">
                <a:solidFill>
                  <a:schemeClr val="tx1"/>
                </a:solidFill>
                <a:latin typeface="+mn-lt"/>
                <a:ea typeface="+mn-ea"/>
                <a:cs typeface="+mn-cs"/>
              </a:defRPr>
            </a:lvl1pPr>
            <a:lvl2pPr marL="428625" algn="l" defTabSz="857250" rtl="0" eaLnBrk="1" latinLnBrk="0" hangingPunct="1">
              <a:defRPr sz="1688" kern="1200">
                <a:solidFill>
                  <a:schemeClr val="tx1"/>
                </a:solidFill>
                <a:latin typeface="+mn-lt"/>
                <a:ea typeface="+mn-ea"/>
                <a:cs typeface="+mn-cs"/>
              </a:defRPr>
            </a:lvl2pPr>
            <a:lvl3pPr marL="857250" algn="l" defTabSz="857250" rtl="0" eaLnBrk="1" latinLnBrk="0" hangingPunct="1">
              <a:defRPr sz="1688" kern="1200">
                <a:solidFill>
                  <a:schemeClr val="tx1"/>
                </a:solidFill>
                <a:latin typeface="+mn-lt"/>
                <a:ea typeface="+mn-ea"/>
                <a:cs typeface="+mn-cs"/>
              </a:defRPr>
            </a:lvl3pPr>
            <a:lvl4pPr marL="1285875" algn="l" defTabSz="857250" rtl="0" eaLnBrk="1" latinLnBrk="0" hangingPunct="1">
              <a:defRPr sz="1688" kern="1200">
                <a:solidFill>
                  <a:schemeClr val="tx1"/>
                </a:solidFill>
                <a:latin typeface="+mn-lt"/>
                <a:ea typeface="+mn-ea"/>
                <a:cs typeface="+mn-cs"/>
              </a:defRPr>
            </a:lvl4pPr>
            <a:lvl5pPr marL="1714500" algn="l" defTabSz="857250" rtl="0" eaLnBrk="1" latinLnBrk="0" hangingPunct="1">
              <a:defRPr sz="1688" kern="1200">
                <a:solidFill>
                  <a:schemeClr val="tx1"/>
                </a:solidFill>
                <a:latin typeface="+mn-lt"/>
                <a:ea typeface="+mn-ea"/>
                <a:cs typeface="+mn-cs"/>
              </a:defRPr>
            </a:lvl5pPr>
            <a:lvl6pPr marL="2143125" algn="l" defTabSz="857250" rtl="0" eaLnBrk="1" latinLnBrk="0" hangingPunct="1">
              <a:defRPr sz="1688" kern="1200">
                <a:solidFill>
                  <a:schemeClr val="tx1"/>
                </a:solidFill>
                <a:latin typeface="+mn-lt"/>
                <a:ea typeface="+mn-ea"/>
                <a:cs typeface="+mn-cs"/>
              </a:defRPr>
            </a:lvl6pPr>
            <a:lvl7pPr marL="2571750" algn="l" defTabSz="857250" rtl="0" eaLnBrk="1" latinLnBrk="0" hangingPunct="1">
              <a:defRPr sz="1688" kern="1200">
                <a:solidFill>
                  <a:schemeClr val="tx1"/>
                </a:solidFill>
                <a:latin typeface="+mn-lt"/>
                <a:ea typeface="+mn-ea"/>
                <a:cs typeface="+mn-cs"/>
              </a:defRPr>
            </a:lvl7pPr>
            <a:lvl8pPr marL="3000375" algn="l" defTabSz="857250" rtl="0" eaLnBrk="1" latinLnBrk="0" hangingPunct="1">
              <a:defRPr sz="1688" kern="1200">
                <a:solidFill>
                  <a:schemeClr val="tx1"/>
                </a:solidFill>
                <a:latin typeface="+mn-lt"/>
                <a:ea typeface="+mn-ea"/>
                <a:cs typeface="+mn-cs"/>
              </a:defRPr>
            </a:lvl8pPr>
            <a:lvl9pPr marL="3429000" algn="l" defTabSz="857250" rtl="0" eaLnBrk="1" latinLnBrk="0" hangingPunct="1">
              <a:defRPr sz="1688" kern="1200">
                <a:solidFill>
                  <a:schemeClr val="tx1"/>
                </a:solidFill>
                <a:latin typeface="+mn-lt"/>
                <a:ea typeface="+mn-ea"/>
                <a:cs typeface="+mn-cs"/>
              </a:defRPr>
            </a:lvl9pPr>
          </a:lstStyle>
          <a:p>
            <a:pPr algn="ctr"/>
            <a:r>
              <a:rPr lang="en-GB" sz="2000" b="1">
                <a:solidFill>
                  <a:srgbClr val="0AB9EE"/>
                </a:solidFill>
                <a:latin typeface="Rubik SemiBold"/>
                <a:ea typeface="Lato"/>
                <a:cs typeface="Lato"/>
              </a:rPr>
              <a:t>Objective: </a:t>
            </a:r>
            <a:r>
              <a:rPr lang="en-GB" sz="2000" b="1" i="0">
                <a:solidFill>
                  <a:srgbClr val="0AB9EE"/>
                </a:solidFill>
                <a:effectLst/>
                <a:latin typeface="Rubik SemiBold"/>
              </a:rPr>
              <a:t>Understand the resources available to support adults &amp; children with their number confidence and skills </a:t>
            </a:r>
          </a:p>
        </p:txBody>
      </p:sp>
    </p:spTree>
    <p:extLst>
      <p:ext uri="{BB962C8B-B14F-4D97-AF65-F5344CB8AC3E}">
        <p14:creationId xmlns:p14="http://schemas.microsoft.com/office/powerpoint/2010/main" val="175043081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07BCAF4-E877-EFD2-E08D-7ED0CF7051B3}"/>
            </a:ext>
          </a:extLst>
        </p:cNvPr>
        <p:cNvGrpSpPr/>
        <p:nvPr/>
      </p:nvGrpSpPr>
      <p:grpSpPr>
        <a:xfrm>
          <a:off x="0" y="0"/>
          <a:ext cx="0" cy="0"/>
          <a:chOff x="0" y="0"/>
          <a:chExt cx="0" cy="0"/>
        </a:xfrm>
      </p:grpSpPr>
      <p:sp>
        <p:nvSpPr>
          <p:cNvPr id="2" name="Text Placeholder 1">
            <a:extLst>
              <a:ext uri="{FF2B5EF4-FFF2-40B4-BE49-F238E27FC236}">
                <a16:creationId xmlns:a16="http://schemas.microsoft.com/office/drawing/2014/main" id="{C96B27CE-356D-ED8D-1555-859B81C3DD36}"/>
              </a:ext>
            </a:extLst>
          </p:cNvPr>
          <p:cNvSpPr>
            <a:spLocks noGrp="1"/>
          </p:cNvSpPr>
          <p:nvPr>
            <p:ph type="body" sz="quarter" idx="13"/>
          </p:nvPr>
        </p:nvSpPr>
        <p:spPr>
          <a:xfrm>
            <a:off x="613775" y="413971"/>
            <a:ext cx="7985344" cy="1158745"/>
          </a:xfrm>
        </p:spPr>
        <p:txBody>
          <a:bodyPr anchor="t">
            <a:normAutofit/>
          </a:bodyPr>
          <a:lstStyle/>
          <a:p>
            <a:pPr>
              <a:spcAft>
                <a:spcPts val="600"/>
              </a:spcAft>
            </a:pPr>
            <a:r>
              <a:rPr lang="en-GB" sz="3000" b="1"/>
              <a:t>Programme Overview</a:t>
            </a:r>
          </a:p>
        </p:txBody>
      </p:sp>
      <p:pic>
        <p:nvPicPr>
          <p:cNvPr id="4" name="Graphic 3" descr="Harvey Balls 0% with solid fill">
            <a:extLst>
              <a:ext uri="{FF2B5EF4-FFF2-40B4-BE49-F238E27FC236}">
                <a16:creationId xmlns:a16="http://schemas.microsoft.com/office/drawing/2014/main" id="{79A24E0C-D213-C376-DA5C-1BAD7886AD96}"/>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237400" y="2620035"/>
            <a:ext cx="252000" cy="252000"/>
          </a:xfrm>
          <a:prstGeom prst="rect">
            <a:avLst/>
          </a:prstGeom>
        </p:spPr>
      </p:pic>
      <p:pic>
        <p:nvPicPr>
          <p:cNvPr id="5" name="Graphic 4" descr="Tea with solid fill">
            <a:extLst>
              <a:ext uri="{FF2B5EF4-FFF2-40B4-BE49-F238E27FC236}">
                <a16:creationId xmlns:a16="http://schemas.microsoft.com/office/drawing/2014/main" id="{0A226F26-34FB-FD5B-B98D-38C14EB82055}"/>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220881" y="3892518"/>
            <a:ext cx="324000" cy="324000"/>
          </a:xfrm>
          <a:prstGeom prst="rect">
            <a:avLst/>
          </a:prstGeom>
        </p:spPr>
      </p:pic>
      <p:pic>
        <p:nvPicPr>
          <p:cNvPr id="6" name="Graphic 5" descr="Harvey Balls 25% with solid fill">
            <a:extLst>
              <a:ext uri="{FF2B5EF4-FFF2-40B4-BE49-F238E27FC236}">
                <a16:creationId xmlns:a16="http://schemas.microsoft.com/office/drawing/2014/main" id="{F1E4003F-6FA2-58C1-2559-23B74B17654D}"/>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rcRect/>
          <a:stretch/>
        </p:blipFill>
        <p:spPr>
          <a:xfrm>
            <a:off x="237400" y="3290167"/>
            <a:ext cx="252000" cy="252000"/>
          </a:xfrm>
          <a:prstGeom prst="rect">
            <a:avLst/>
          </a:prstGeom>
        </p:spPr>
      </p:pic>
      <p:pic>
        <p:nvPicPr>
          <p:cNvPr id="11" name="Graphic 10" descr="Harvey Balls 100% with solid fill">
            <a:extLst>
              <a:ext uri="{FF2B5EF4-FFF2-40B4-BE49-F238E27FC236}">
                <a16:creationId xmlns:a16="http://schemas.microsoft.com/office/drawing/2014/main" id="{2E58A492-9F0E-0CD0-D5AC-267B1C8FA9F9}"/>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237400" y="5310792"/>
            <a:ext cx="252000" cy="252000"/>
          </a:xfrm>
          <a:prstGeom prst="rect">
            <a:avLst/>
          </a:prstGeom>
        </p:spPr>
      </p:pic>
      <p:pic>
        <p:nvPicPr>
          <p:cNvPr id="12" name="Graphic 11" descr="Harvey Balls 65% with solid fill">
            <a:extLst>
              <a:ext uri="{FF2B5EF4-FFF2-40B4-BE49-F238E27FC236}">
                <a16:creationId xmlns:a16="http://schemas.microsoft.com/office/drawing/2014/main" id="{EF6963F6-DE26-E1B9-5392-62745C66E110}"/>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a:off x="237400" y="4293175"/>
            <a:ext cx="252000" cy="252000"/>
          </a:xfrm>
          <a:prstGeom prst="rect">
            <a:avLst/>
          </a:prstGeom>
        </p:spPr>
      </p:pic>
      <p:pic>
        <p:nvPicPr>
          <p:cNvPr id="13" name="Graphic 12" descr="Harvey Balls 75% with solid fill">
            <a:extLst>
              <a:ext uri="{FF2B5EF4-FFF2-40B4-BE49-F238E27FC236}">
                <a16:creationId xmlns:a16="http://schemas.microsoft.com/office/drawing/2014/main" id="{B9C9641F-2B47-C54E-013B-CB7BD2E9464E}"/>
              </a:ext>
            </a:extLst>
          </p:cNvPr>
          <p:cNvPicPr>
            <a:picLocks noChangeAspect="1"/>
          </p:cNvPicPr>
          <p:nvPr/>
        </p:nvPicPr>
        <p:blipFill>
          <a:blip r:embed="rId12">
            <a:extLst>
              <a:ext uri="{28A0092B-C50C-407E-A947-70E740481C1C}">
                <a14:useLocalDpi xmlns:a14="http://schemas.microsoft.com/office/drawing/2010/main" val="0"/>
              </a:ext>
              <a:ext uri="{96DAC541-7B7A-43D3-8B79-37D633B846F1}">
                <asvg:svgBlip xmlns:asvg="http://schemas.microsoft.com/office/drawing/2016/SVG/main" r:embed="rId13"/>
              </a:ext>
            </a:extLst>
          </a:blip>
          <a:stretch>
            <a:fillRect/>
          </a:stretch>
        </p:blipFill>
        <p:spPr>
          <a:xfrm>
            <a:off x="237400" y="4632380"/>
            <a:ext cx="252000" cy="252000"/>
          </a:xfrm>
          <a:prstGeom prst="rect">
            <a:avLst/>
          </a:prstGeom>
        </p:spPr>
      </p:pic>
      <p:pic>
        <p:nvPicPr>
          <p:cNvPr id="14" name="Graphic 13" descr="Harvey Balls 85% with solid fill">
            <a:extLst>
              <a:ext uri="{FF2B5EF4-FFF2-40B4-BE49-F238E27FC236}">
                <a16:creationId xmlns:a16="http://schemas.microsoft.com/office/drawing/2014/main" id="{B94433B6-7A7E-680B-BF29-460BA3F494B9}"/>
              </a:ext>
            </a:extLst>
          </p:cNvPr>
          <p:cNvPicPr>
            <a:picLocks noChangeAspect="1"/>
          </p:cNvPicPr>
          <p:nvPr/>
        </p:nvPicPr>
        <p:blipFill>
          <a:blip r:embed="rId14">
            <a:extLst>
              <a:ext uri="{28A0092B-C50C-407E-A947-70E740481C1C}">
                <a14:useLocalDpi xmlns:a14="http://schemas.microsoft.com/office/drawing/2010/main" val="0"/>
              </a:ext>
              <a:ext uri="{96DAC541-7B7A-43D3-8B79-37D633B846F1}">
                <asvg:svgBlip xmlns:asvg="http://schemas.microsoft.com/office/drawing/2016/SVG/main" r:embed="rId15"/>
              </a:ext>
            </a:extLst>
          </a:blip>
          <a:stretch>
            <a:fillRect/>
          </a:stretch>
        </p:blipFill>
        <p:spPr>
          <a:xfrm>
            <a:off x="237400" y="4971585"/>
            <a:ext cx="252000" cy="252000"/>
          </a:xfrm>
          <a:prstGeom prst="rect">
            <a:avLst/>
          </a:prstGeom>
        </p:spPr>
      </p:pic>
      <p:pic>
        <p:nvPicPr>
          <p:cNvPr id="15" name="Graphic 14" descr="Harvey Balls 10% with solid fill">
            <a:extLst>
              <a:ext uri="{FF2B5EF4-FFF2-40B4-BE49-F238E27FC236}">
                <a16:creationId xmlns:a16="http://schemas.microsoft.com/office/drawing/2014/main" id="{513591DE-6052-A46D-D7C3-729DD388AC9B}"/>
              </a:ext>
            </a:extLst>
          </p:cNvPr>
          <p:cNvPicPr>
            <a:picLocks noChangeAspect="1"/>
          </p:cNvPicPr>
          <p:nvPr/>
        </p:nvPicPr>
        <p:blipFill>
          <a:blip r:embed="rId16">
            <a:extLst>
              <a:ext uri="{96DAC541-7B7A-43D3-8B79-37D633B846F1}">
                <asvg:svgBlip xmlns:asvg="http://schemas.microsoft.com/office/drawing/2016/SVG/main" r:embed="rId17"/>
              </a:ext>
            </a:extLst>
          </a:blip>
          <a:stretch>
            <a:fillRect/>
          </a:stretch>
        </p:blipFill>
        <p:spPr>
          <a:xfrm>
            <a:off x="235556" y="2957141"/>
            <a:ext cx="252000" cy="252000"/>
          </a:xfrm>
          <a:prstGeom prst="rect">
            <a:avLst/>
          </a:prstGeom>
        </p:spPr>
      </p:pic>
      <p:pic>
        <p:nvPicPr>
          <p:cNvPr id="16" name="Graphic 15" descr="Harvey Balls 45% with solid fill">
            <a:extLst>
              <a:ext uri="{FF2B5EF4-FFF2-40B4-BE49-F238E27FC236}">
                <a16:creationId xmlns:a16="http://schemas.microsoft.com/office/drawing/2014/main" id="{927F3103-D6A4-593D-8506-4F230B3C1048}"/>
              </a:ext>
            </a:extLst>
          </p:cNvPr>
          <p:cNvPicPr>
            <a:picLocks noChangeAspect="1"/>
          </p:cNvPicPr>
          <p:nvPr/>
        </p:nvPicPr>
        <p:blipFill>
          <a:blip r:embed="rId18">
            <a:extLst>
              <a:ext uri="{96DAC541-7B7A-43D3-8B79-37D633B846F1}">
                <asvg:svgBlip xmlns:asvg="http://schemas.microsoft.com/office/drawing/2016/SVG/main" r:embed="rId19"/>
              </a:ext>
            </a:extLst>
          </a:blip>
          <a:stretch>
            <a:fillRect/>
          </a:stretch>
        </p:blipFill>
        <p:spPr>
          <a:xfrm>
            <a:off x="237400" y="3622316"/>
            <a:ext cx="252000" cy="252000"/>
          </a:xfrm>
          <a:prstGeom prst="rect">
            <a:avLst/>
          </a:prstGeom>
        </p:spPr>
      </p:pic>
      <p:sp>
        <p:nvSpPr>
          <p:cNvPr id="26" name="Rectangle 25">
            <a:extLst>
              <a:ext uri="{FF2B5EF4-FFF2-40B4-BE49-F238E27FC236}">
                <a16:creationId xmlns:a16="http://schemas.microsoft.com/office/drawing/2014/main" id="{B9A4316A-A3E4-BBAA-6C7E-816A3835AC00}"/>
              </a:ext>
            </a:extLst>
          </p:cNvPr>
          <p:cNvSpPr/>
          <p:nvPr/>
        </p:nvSpPr>
        <p:spPr>
          <a:xfrm>
            <a:off x="853649" y="2219744"/>
            <a:ext cx="3705225" cy="2060718"/>
          </a:xfrm>
          <a:prstGeom prst="rect">
            <a:avLst/>
          </a:prstGeom>
          <a:solidFill>
            <a:schemeClr val="bg1"/>
          </a:solidFill>
          <a:ln w="2857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t"/>
          <a:lstStyle/>
          <a:p>
            <a:pPr fontAlgn="base"/>
            <a:r>
              <a:rPr lang="en-US" sz="1400" b="1">
                <a:solidFill>
                  <a:srgbClr val="000000"/>
                </a:solidFill>
                <a:latin typeface="Lato"/>
                <a:ea typeface="Lato"/>
                <a:cs typeface="Lato"/>
              </a:rPr>
              <a:t>Training</a:t>
            </a:r>
          </a:p>
          <a:p>
            <a:pPr marL="285750" indent="-285750" fontAlgn="base">
              <a:buFont typeface="Arial" panose="020B0604020202020204" pitchFamily="34" charset="0"/>
              <a:buChar char="•"/>
            </a:pPr>
            <a:r>
              <a:rPr lang="en-US" sz="1400" b="1">
                <a:solidFill>
                  <a:schemeClr val="tx1"/>
                </a:solidFill>
                <a:highlight>
                  <a:srgbClr val="FFFFFF"/>
                </a:highlight>
                <a:latin typeface="Lato"/>
                <a:ea typeface="Lato"/>
                <a:cs typeface="Lato"/>
              </a:rPr>
              <a:t>Numeracy Champion </a:t>
            </a:r>
            <a:r>
              <a:rPr lang="en-US" sz="1400">
                <a:solidFill>
                  <a:schemeClr val="tx1"/>
                </a:solidFill>
                <a:highlight>
                  <a:srgbClr val="FFFFFF"/>
                </a:highlight>
                <a:latin typeface="Lato"/>
                <a:ea typeface="Lato"/>
                <a:cs typeface="Lato"/>
              </a:rPr>
              <a:t>training</a:t>
            </a:r>
            <a:r>
              <a:rPr lang="en-US" sz="1400" i="0">
                <a:solidFill>
                  <a:schemeClr val="tx1"/>
                </a:solidFill>
                <a:effectLst/>
                <a:highlight>
                  <a:srgbClr val="FFFFFF"/>
                </a:highlight>
                <a:latin typeface="Lato"/>
                <a:ea typeface="Lato"/>
                <a:cs typeface="Lato"/>
              </a:rPr>
              <a:t> for up to three members of staff, enabling the Champions to </a:t>
            </a:r>
            <a:r>
              <a:rPr lang="en-US" sz="1400">
                <a:solidFill>
                  <a:schemeClr val="tx1"/>
                </a:solidFill>
                <a:latin typeface="Lato"/>
                <a:ea typeface="Lato"/>
                <a:cs typeface="Lato"/>
              </a:rPr>
              <a:t>support staff, parents/ carers and children with number confidence. </a:t>
            </a:r>
          </a:p>
          <a:p>
            <a:pPr marL="285750" indent="-285750" fontAlgn="base">
              <a:buFont typeface="Arial" panose="020B0604020202020204" pitchFamily="34" charset="0"/>
              <a:buChar char="•"/>
            </a:pPr>
            <a:r>
              <a:rPr lang="en-US" sz="1400" b="1">
                <a:solidFill>
                  <a:schemeClr val="tx1"/>
                </a:solidFill>
                <a:latin typeface="Lato"/>
                <a:ea typeface="Lato"/>
                <a:cs typeface="Lato"/>
              </a:rPr>
              <a:t>Feeling Better About </a:t>
            </a:r>
            <a:r>
              <a:rPr lang="en-US" sz="1400" b="1" err="1">
                <a:solidFill>
                  <a:schemeClr val="tx1"/>
                </a:solidFill>
                <a:latin typeface="Lato"/>
                <a:ea typeface="Lato"/>
                <a:cs typeface="Lato"/>
              </a:rPr>
              <a:t>Maths</a:t>
            </a:r>
            <a:r>
              <a:rPr lang="en-US" sz="1400" b="1">
                <a:solidFill>
                  <a:schemeClr val="tx1"/>
                </a:solidFill>
                <a:latin typeface="Lato"/>
                <a:ea typeface="Lato"/>
                <a:cs typeface="Lato"/>
              </a:rPr>
              <a:t> </a:t>
            </a:r>
            <a:r>
              <a:rPr lang="en-US" sz="1400">
                <a:solidFill>
                  <a:schemeClr val="tx1"/>
                </a:solidFill>
                <a:latin typeface="Lato"/>
                <a:ea typeface="Lato"/>
                <a:cs typeface="Lato"/>
              </a:rPr>
              <a:t>CPD training for all staff</a:t>
            </a:r>
            <a:endParaRPr lang="en-US" sz="1400" b="1">
              <a:solidFill>
                <a:schemeClr val="tx1"/>
              </a:solidFill>
              <a:latin typeface="Lato"/>
              <a:ea typeface="Lato"/>
              <a:cs typeface="Lato"/>
            </a:endParaRPr>
          </a:p>
          <a:p>
            <a:pPr marL="285750" indent="-285750" fontAlgn="base">
              <a:buFont typeface="Arial" panose="020B0604020202020204" pitchFamily="34" charset="0"/>
              <a:buChar char="•"/>
            </a:pPr>
            <a:r>
              <a:rPr lang="en-US" sz="1400" b="1">
                <a:solidFill>
                  <a:schemeClr val="tx1"/>
                </a:solidFill>
                <a:latin typeface="Lato"/>
                <a:ea typeface="Lato"/>
                <a:cs typeface="Lato"/>
              </a:rPr>
              <a:t>Parental engagement session </a:t>
            </a:r>
            <a:r>
              <a:rPr lang="en-US" sz="1400">
                <a:solidFill>
                  <a:schemeClr val="tx1"/>
                </a:solidFill>
                <a:latin typeface="Lato"/>
                <a:ea typeface="Lato"/>
                <a:cs typeface="Lato"/>
              </a:rPr>
              <a:t>for all staff</a:t>
            </a:r>
            <a:endParaRPr lang="en-GB">
              <a:solidFill>
                <a:schemeClr val="tx1"/>
              </a:solidFill>
              <a:latin typeface="Lato"/>
              <a:ea typeface="Lato"/>
              <a:cs typeface="Lato"/>
            </a:endParaRPr>
          </a:p>
        </p:txBody>
      </p:sp>
      <p:sp>
        <p:nvSpPr>
          <p:cNvPr id="28" name="Rectangle 27">
            <a:extLst>
              <a:ext uri="{FF2B5EF4-FFF2-40B4-BE49-F238E27FC236}">
                <a16:creationId xmlns:a16="http://schemas.microsoft.com/office/drawing/2014/main" id="{4600113E-31CE-C542-4454-38F5F54CDAC8}"/>
              </a:ext>
            </a:extLst>
          </p:cNvPr>
          <p:cNvSpPr/>
          <p:nvPr/>
        </p:nvSpPr>
        <p:spPr>
          <a:xfrm>
            <a:off x="4807390" y="2222000"/>
            <a:ext cx="3802206" cy="2060719"/>
          </a:xfrm>
          <a:prstGeom prst="rect">
            <a:avLst/>
          </a:prstGeom>
          <a:solidFill>
            <a:schemeClr val="bg1"/>
          </a:solidFill>
          <a:ln w="2857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t"/>
          <a:lstStyle/>
          <a:p>
            <a:pPr fontAlgn="base"/>
            <a:r>
              <a:rPr lang="en-US" sz="1400" b="1">
                <a:solidFill>
                  <a:srgbClr val="000000"/>
                </a:solidFill>
                <a:latin typeface="Lato"/>
                <a:ea typeface="Lato"/>
                <a:cs typeface="Lato"/>
              </a:rPr>
              <a:t>Resources</a:t>
            </a:r>
          </a:p>
          <a:p>
            <a:pPr marL="285750" indent="-285750" fontAlgn="base">
              <a:buFont typeface="Arial" panose="020B0604020202020204" pitchFamily="34" charset="0"/>
              <a:buChar char="•"/>
            </a:pPr>
            <a:r>
              <a:rPr lang="en-US" sz="1400" b="1">
                <a:solidFill>
                  <a:schemeClr val="tx1"/>
                </a:solidFill>
                <a:highlight>
                  <a:srgbClr val="FFFFFF"/>
                </a:highlight>
                <a:latin typeface="Lato"/>
                <a:ea typeface="Lato"/>
                <a:cs typeface="Lato"/>
              </a:rPr>
              <a:t>Family </a:t>
            </a:r>
            <a:r>
              <a:rPr lang="en-US" sz="1400" b="1" err="1">
                <a:solidFill>
                  <a:schemeClr val="tx1"/>
                </a:solidFill>
                <a:highlight>
                  <a:srgbClr val="FFFFFF"/>
                </a:highlight>
                <a:latin typeface="Lato"/>
                <a:ea typeface="Lato"/>
                <a:cs typeface="Lato"/>
              </a:rPr>
              <a:t>Maths</a:t>
            </a:r>
            <a:r>
              <a:rPr lang="en-US" sz="1400" b="1">
                <a:solidFill>
                  <a:schemeClr val="tx1"/>
                </a:solidFill>
                <a:highlight>
                  <a:srgbClr val="FFFFFF"/>
                </a:highlight>
                <a:latin typeface="Lato"/>
                <a:ea typeface="Lato"/>
                <a:cs typeface="Lato"/>
              </a:rPr>
              <a:t> Toolkit </a:t>
            </a:r>
            <a:r>
              <a:rPr lang="en-US" sz="1400">
                <a:solidFill>
                  <a:schemeClr val="tx1"/>
                </a:solidFill>
                <a:highlight>
                  <a:srgbClr val="FFFFFF"/>
                </a:highlight>
                <a:latin typeface="Lato"/>
                <a:ea typeface="Lato"/>
                <a:cs typeface="Lato"/>
              </a:rPr>
              <a:t>activities and scrapbooks for all pupils.</a:t>
            </a:r>
          </a:p>
          <a:p>
            <a:pPr marL="285750" indent="-285750" fontAlgn="base">
              <a:buFont typeface="Arial" panose="020B0604020202020204" pitchFamily="34" charset="0"/>
              <a:buChar char="•"/>
            </a:pPr>
            <a:r>
              <a:rPr lang="en-US" sz="1400">
                <a:solidFill>
                  <a:schemeClr val="tx1"/>
                </a:solidFill>
                <a:highlight>
                  <a:srgbClr val="FFFFFF"/>
                </a:highlight>
                <a:latin typeface="Lato"/>
                <a:ea typeface="Lato"/>
                <a:cs typeface="Lato"/>
              </a:rPr>
              <a:t>Materials for communications with parents.</a:t>
            </a:r>
          </a:p>
          <a:p>
            <a:pPr marL="285750" indent="-285750" fontAlgn="base">
              <a:buFont typeface="Arial" panose="020B0604020202020204" pitchFamily="34" charset="0"/>
              <a:buChar char="•"/>
            </a:pPr>
            <a:r>
              <a:rPr lang="en-US" sz="1400">
                <a:solidFill>
                  <a:schemeClr val="tx1"/>
                </a:solidFill>
                <a:highlight>
                  <a:srgbClr val="FFFFFF"/>
                </a:highlight>
                <a:latin typeface="Lato"/>
                <a:ea typeface="Lato"/>
                <a:cs typeface="Lato"/>
              </a:rPr>
              <a:t>Materials to deliver </a:t>
            </a:r>
            <a:r>
              <a:rPr lang="en-US" sz="1400" b="1">
                <a:solidFill>
                  <a:schemeClr val="tx1"/>
                </a:solidFill>
                <a:highlight>
                  <a:srgbClr val="FFFFFF"/>
                </a:highlight>
                <a:latin typeface="Lato"/>
                <a:ea typeface="Lato"/>
                <a:cs typeface="Lato"/>
              </a:rPr>
              <a:t>‘Help Your Child Love </a:t>
            </a:r>
            <a:r>
              <a:rPr lang="en-US" sz="1400" b="1" err="1">
                <a:solidFill>
                  <a:schemeClr val="tx1"/>
                </a:solidFill>
                <a:highlight>
                  <a:srgbClr val="FFFFFF"/>
                </a:highlight>
                <a:latin typeface="Lato"/>
                <a:ea typeface="Lato"/>
                <a:cs typeface="Lato"/>
              </a:rPr>
              <a:t>Maths</a:t>
            </a:r>
            <a:r>
              <a:rPr lang="en-US" sz="1400" b="1">
                <a:solidFill>
                  <a:schemeClr val="tx1"/>
                </a:solidFill>
                <a:highlight>
                  <a:srgbClr val="FFFFFF"/>
                </a:highlight>
                <a:latin typeface="Lato"/>
                <a:ea typeface="Lato"/>
                <a:cs typeface="Lato"/>
              </a:rPr>
              <a:t>!’ </a:t>
            </a:r>
            <a:r>
              <a:rPr lang="en-US" sz="1400">
                <a:solidFill>
                  <a:schemeClr val="tx1"/>
                </a:solidFill>
                <a:highlight>
                  <a:srgbClr val="FFFFFF"/>
                </a:highlight>
                <a:latin typeface="Lato"/>
                <a:ea typeface="Lato"/>
                <a:cs typeface="Lato"/>
              </a:rPr>
              <a:t>parent workshops.</a:t>
            </a:r>
          </a:p>
          <a:p>
            <a:pPr marL="285750" indent="-285750" fontAlgn="base">
              <a:buFont typeface="Arial" panose="020B0604020202020204" pitchFamily="34" charset="0"/>
              <a:buChar char="•"/>
            </a:pPr>
            <a:r>
              <a:rPr lang="en-US" sz="1400">
                <a:solidFill>
                  <a:schemeClr val="tx1"/>
                </a:solidFill>
                <a:highlight>
                  <a:srgbClr val="FFFFFF"/>
                </a:highlight>
                <a:latin typeface="Lato"/>
                <a:ea typeface="Lato"/>
                <a:cs typeface="Lato"/>
              </a:rPr>
              <a:t>Access to the </a:t>
            </a:r>
            <a:r>
              <a:rPr lang="en-US" sz="1400" b="1">
                <a:solidFill>
                  <a:schemeClr val="tx1"/>
                </a:solidFill>
                <a:highlight>
                  <a:srgbClr val="FFFFFF"/>
                </a:highlight>
                <a:latin typeface="Lato"/>
                <a:ea typeface="Lato"/>
                <a:cs typeface="Lato"/>
              </a:rPr>
              <a:t>National Numeracy</a:t>
            </a:r>
            <a:br>
              <a:rPr lang="en-US" sz="1400" b="1">
                <a:solidFill>
                  <a:schemeClr val="tx1"/>
                </a:solidFill>
                <a:highlight>
                  <a:srgbClr val="FFFFFF"/>
                </a:highlight>
                <a:latin typeface="Lato"/>
                <a:ea typeface="Lato"/>
                <a:cs typeface="Lato"/>
              </a:rPr>
            </a:br>
            <a:r>
              <a:rPr lang="en-US" sz="1400" b="1">
                <a:solidFill>
                  <a:schemeClr val="tx1"/>
                </a:solidFill>
                <a:highlight>
                  <a:srgbClr val="FFFFFF"/>
                </a:highlight>
                <a:latin typeface="Lato"/>
                <a:ea typeface="Lato"/>
                <a:cs typeface="Lato"/>
              </a:rPr>
              <a:t>Challenge </a:t>
            </a:r>
            <a:r>
              <a:rPr lang="en-US" sz="1400">
                <a:solidFill>
                  <a:schemeClr val="tx1"/>
                </a:solidFill>
                <a:highlight>
                  <a:srgbClr val="FFFFFF"/>
                </a:highlight>
                <a:latin typeface="Lato"/>
                <a:ea typeface="Lato"/>
                <a:cs typeface="Lato"/>
              </a:rPr>
              <a:t>for staff and parents.</a:t>
            </a:r>
            <a:r>
              <a:rPr lang="en-US" sz="1800">
                <a:latin typeface="Lato"/>
                <a:ea typeface="Lato"/>
                <a:cs typeface="Lato"/>
              </a:rPr>
              <a:t>.</a:t>
            </a:r>
            <a:endParaRPr lang="en-GB">
              <a:latin typeface="Lato"/>
              <a:ea typeface="Lato"/>
              <a:cs typeface="Lato"/>
            </a:endParaRPr>
          </a:p>
        </p:txBody>
      </p:sp>
      <p:sp>
        <p:nvSpPr>
          <p:cNvPr id="30" name="Rectangle 29">
            <a:extLst>
              <a:ext uri="{FF2B5EF4-FFF2-40B4-BE49-F238E27FC236}">
                <a16:creationId xmlns:a16="http://schemas.microsoft.com/office/drawing/2014/main" id="{92543E43-930F-FF2C-5A0D-8B6E76D89F81}"/>
              </a:ext>
            </a:extLst>
          </p:cNvPr>
          <p:cNvSpPr/>
          <p:nvPr/>
        </p:nvSpPr>
        <p:spPr>
          <a:xfrm>
            <a:off x="853649" y="4383311"/>
            <a:ext cx="3705225" cy="2060718"/>
          </a:xfrm>
          <a:prstGeom prst="rect">
            <a:avLst/>
          </a:prstGeom>
          <a:solidFill>
            <a:schemeClr val="bg1"/>
          </a:solidFill>
          <a:ln w="2857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t"/>
          <a:lstStyle/>
          <a:p>
            <a:pPr fontAlgn="base"/>
            <a:r>
              <a:rPr lang="en-US" sz="1400" b="1">
                <a:solidFill>
                  <a:srgbClr val="000000"/>
                </a:solidFill>
                <a:latin typeface="Lato"/>
                <a:ea typeface="Lato"/>
                <a:cs typeface="Lato"/>
              </a:rPr>
              <a:t>Participation</a:t>
            </a:r>
          </a:p>
          <a:p>
            <a:pPr marL="285750" indent="-285750" fontAlgn="base">
              <a:buFont typeface="Arial" panose="020B0604020202020204" pitchFamily="34" charset="0"/>
              <a:buChar char="•"/>
            </a:pPr>
            <a:r>
              <a:rPr lang="en-US" sz="1400">
                <a:solidFill>
                  <a:schemeClr val="tx1"/>
                </a:solidFill>
                <a:highlight>
                  <a:srgbClr val="FFFFFF"/>
                </a:highlight>
                <a:latin typeface="Lato"/>
                <a:ea typeface="Lato"/>
                <a:cs typeface="Lato"/>
              </a:rPr>
              <a:t>Where available, lessons and assemblies from our </a:t>
            </a:r>
            <a:r>
              <a:rPr lang="en-US" sz="1400" b="1">
                <a:solidFill>
                  <a:schemeClr val="tx1"/>
                </a:solidFill>
                <a:highlight>
                  <a:srgbClr val="FFFFFF"/>
                </a:highlight>
                <a:latin typeface="Lato"/>
                <a:ea typeface="Lato"/>
                <a:cs typeface="Lato"/>
              </a:rPr>
              <a:t>Corporate Volunteers.</a:t>
            </a:r>
          </a:p>
          <a:p>
            <a:pPr marL="285750" indent="-285750" fontAlgn="base">
              <a:buFont typeface="Arial" panose="020B0604020202020204" pitchFamily="34" charset="0"/>
              <a:buChar char="•"/>
            </a:pPr>
            <a:r>
              <a:rPr lang="en-US" sz="1400">
                <a:solidFill>
                  <a:schemeClr val="tx1"/>
                </a:solidFill>
                <a:highlight>
                  <a:srgbClr val="FFFFFF"/>
                </a:highlight>
                <a:latin typeface="Lato"/>
                <a:ea typeface="Lato"/>
                <a:cs typeface="Lato"/>
              </a:rPr>
              <a:t>Participation in National Numeracy campaigns: </a:t>
            </a:r>
            <a:r>
              <a:rPr lang="en-US" sz="1400" b="1">
                <a:solidFill>
                  <a:schemeClr val="tx1"/>
                </a:solidFill>
                <a:highlight>
                  <a:srgbClr val="FFFFFF"/>
                </a:highlight>
                <a:latin typeface="Lato"/>
                <a:ea typeface="Lato"/>
                <a:cs typeface="Lato"/>
              </a:rPr>
              <a:t>National Numeracy Day </a:t>
            </a:r>
            <a:r>
              <a:rPr lang="en-US" sz="1400">
                <a:solidFill>
                  <a:schemeClr val="tx1"/>
                </a:solidFill>
                <a:highlight>
                  <a:srgbClr val="FFFFFF"/>
                </a:highlight>
                <a:latin typeface="Lato"/>
                <a:ea typeface="Lato"/>
                <a:cs typeface="Lato"/>
              </a:rPr>
              <a:t>and </a:t>
            </a:r>
            <a:r>
              <a:rPr lang="en-US" sz="1400" b="1">
                <a:solidFill>
                  <a:schemeClr val="tx1"/>
                </a:solidFill>
                <a:highlight>
                  <a:srgbClr val="FFFFFF"/>
                </a:highlight>
                <a:latin typeface="Lato"/>
                <a:ea typeface="Lato"/>
                <a:cs typeface="Lato"/>
              </a:rPr>
              <a:t>Number Confidence Week.</a:t>
            </a:r>
          </a:p>
          <a:p>
            <a:pPr marL="285750" indent="-285750" fontAlgn="base">
              <a:buFont typeface="Arial" panose="020B0604020202020204" pitchFamily="34" charset="0"/>
              <a:buChar char="•"/>
            </a:pPr>
            <a:r>
              <a:rPr lang="en-US" sz="1400">
                <a:solidFill>
                  <a:schemeClr val="tx1"/>
                </a:solidFill>
                <a:highlight>
                  <a:srgbClr val="FFFFFF"/>
                </a:highlight>
                <a:latin typeface="Lato"/>
                <a:ea typeface="Lato"/>
                <a:cs typeface="Lato"/>
              </a:rPr>
              <a:t>Expert-led webinars on topics such as </a:t>
            </a:r>
            <a:r>
              <a:rPr lang="en-US" sz="1400" err="1">
                <a:solidFill>
                  <a:schemeClr val="tx1"/>
                </a:solidFill>
                <a:highlight>
                  <a:srgbClr val="FFFFFF"/>
                </a:highlight>
                <a:latin typeface="Lato"/>
                <a:ea typeface="Lato"/>
                <a:cs typeface="Lato"/>
              </a:rPr>
              <a:t>maths</a:t>
            </a:r>
            <a:r>
              <a:rPr lang="en-US" sz="1400">
                <a:solidFill>
                  <a:schemeClr val="tx1"/>
                </a:solidFill>
                <a:highlight>
                  <a:srgbClr val="FFFFFF"/>
                </a:highlight>
                <a:latin typeface="Lato"/>
                <a:ea typeface="Lato"/>
                <a:cs typeface="Lato"/>
              </a:rPr>
              <a:t> anxiety, dyscalculia and gender.</a:t>
            </a:r>
          </a:p>
        </p:txBody>
      </p:sp>
      <p:sp>
        <p:nvSpPr>
          <p:cNvPr id="32" name="Rectangle 31">
            <a:extLst>
              <a:ext uri="{FF2B5EF4-FFF2-40B4-BE49-F238E27FC236}">
                <a16:creationId xmlns:a16="http://schemas.microsoft.com/office/drawing/2014/main" id="{08A92B80-F852-C032-B6E2-49F9FA09F752}"/>
              </a:ext>
            </a:extLst>
          </p:cNvPr>
          <p:cNvSpPr/>
          <p:nvPr/>
        </p:nvSpPr>
        <p:spPr>
          <a:xfrm>
            <a:off x="4807389" y="4397165"/>
            <a:ext cx="3802206" cy="2046864"/>
          </a:xfrm>
          <a:prstGeom prst="rect">
            <a:avLst/>
          </a:prstGeom>
          <a:solidFill>
            <a:schemeClr val="bg1"/>
          </a:solidFill>
          <a:ln w="2857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t"/>
          <a:lstStyle/>
          <a:p>
            <a:pPr fontAlgn="base"/>
            <a:r>
              <a:rPr lang="en-US" sz="1400" b="1">
                <a:solidFill>
                  <a:srgbClr val="000000"/>
                </a:solidFill>
                <a:latin typeface="Lato"/>
                <a:ea typeface="Lato"/>
                <a:cs typeface="Lato"/>
              </a:rPr>
              <a:t>Support</a:t>
            </a:r>
          </a:p>
          <a:p>
            <a:pPr marL="285750" indent="-285750" fontAlgn="base">
              <a:buFont typeface="Arial" panose="020B0604020202020204" pitchFamily="34" charset="0"/>
              <a:buChar char="•"/>
            </a:pPr>
            <a:r>
              <a:rPr lang="en-US" sz="1400" b="1">
                <a:solidFill>
                  <a:schemeClr val="tx1"/>
                </a:solidFill>
                <a:highlight>
                  <a:srgbClr val="FFFFFF"/>
                </a:highlight>
                <a:latin typeface="Lato"/>
                <a:ea typeface="Lato"/>
                <a:cs typeface="Lato"/>
              </a:rPr>
              <a:t>Ongoing support</a:t>
            </a:r>
            <a:r>
              <a:rPr lang="en-US" sz="1400">
                <a:solidFill>
                  <a:schemeClr val="tx1"/>
                </a:solidFill>
                <a:highlight>
                  <a:srgbClr val="FFFFFF"/>
                </a:highlight>
                <a:latin typeface="Lato"/>
                <a:ea typeface="Lato"/>
                <a:cs typeface="Lato"/>
              </a:rPr>
              <a:t> from a dedicated National Numeracy team throughout the </a:t>
            </a:r>
            <a:r>
              <a:rPr lang="en-US" sz="1400" err="1">
                <a:solidFill>
                  <a:schemeClr val="tx1"/>
                </a:solidFill>
                <a:highlight>
                  <a:srgbClr val="FFFFFF"/>
                </a:highlight>
                <a:latin typeface="Lato"/>
                <a:ea typeface="Lato"/>
                <a:cs typeface="Lato"/>
              </a:rPr>
              <a:t>programme</a:t>
            </a:r>
            <a:r>
              <a:rPr lang="en-US" sz="1400">
                <a:solidFill>
                  <a:schemeClr val="tx1"/>
                </a:solidFill>
                <a:highlight>
                  <a:srgbClr val="FFFFFF"/>
                </a:highlight>
                <a:latin typeface="Lato"/>
                <a:ea typeface="Lato"/>
                <a:cs typeface="Lato"/>
              </a:rPr>
              <a:t>.</a:t>
            </a:r>
          </a:p>
          <a:p>
            <a:pPr marL="285750" indent="-285750" fontAlgn="base">
              <a:buFont typeface="Arial" panose="020B0604020202020204" pitchFamily="34" charset="0"/>
              <a:buChar char="•"/>
            </a:pPr>
            <a:r>
              <a:rPr lang="en-US" sz="1400">
                <a:solidFill>
                  <a:schemeClr val="tx1"/>
                </a:solidFill>
                <a:highlight>
                  <a:srgbClr val="FFFFFF"/>
                </a:highlight>
                <a:latin typeface="Lato"/>
                <a:ea typeface="Lato"/>
                <a:cs typeface="Lato"/>
              </a:rPr>
              <a:t>Access to an online</a:t>
            </a:r>
            <a:r>
              <a:rPr lang="en-US" sz="1400" b="1">
                <a:solidFill>
                  <a:schemeClr val="tx1"/>
                </a:solidFill>
                <a:highlight>
                  <a:srgbClr val="FFFFFF"/>
                </a:highlight>
                <a:latin typeface="Lato"/>
                <a:ea typeface="Lato"/>
                <a:cs typeface="Lato"/>
              </a:rPr>
              <a:t> resource hub</a:t>
            </a:r>
            <a:r>
              <a:rPr lang="en-US" sz="1400">
                <a:solidFill>
                  <a:schemeClr val="tx1"/>
                </a:solidFill>
                <a:highlight>
                  <a:srgbClr val="FFFFFF"/>
                </a:highlight>
                <a:latin typeface="Lato"/>
                <a:ea typeface="Lato"/>
                <a:cs typeface="Lato"/>
              </a:rPr>
              <a:t>.</a:t>
            </a:r>
          </a:p>
          <a:p>
            <a:pPr marL="285750" indent="-285750" fontAlgn="base">
              <a:buFont typeface="Arial" panose="020B0604020202020204" pitchFamily="34" charset="0"/>
              <a:buChar char="•"/>
            </a:pPr>
            <a:r>
              <a:rPr lang="en-US" sz="1400">
                <a:solidFill>
                  <a:schemeClr val="tx1"/>
                </a:solidFill>
                <a:highlight>
                  <a:srgbClr val="FFFFFF"/>
                </a:highlight>
                <a:latin typeface="Lato"/>
                <a:ea typeface="Lato"/>
                <a:cs typeface="Lato"/>
              </a:rPr>
              <a:t>Termly online </a:t>
            </a:r>
            <a:r>
              <a:rPr lang="en-US" sz="1400" b="1">
                <a:solidFill>
                  <a:schemeClr val="tx1"/>
                </a:solidFill>
                <a:highlight>
                  <a:srgbClr val="FFFFFF"/>
                </a:highlight>
                <a:latin typeface="Lato"/>
                <a:ea typeface="Lato"/>
                <a:cs typeface="Lato"/>
              </a:rPr>
              <a:t>forums </a:t>
            </a:r>
            <a:r>
              <a:rPr lang="en-US" sz="1400">
                <a:solidFill>
                  <a:schemeClr val="tx1"/>
                </a:solidFill>
                <a:highlight>
                  <a:srgbClr val="FFFFFF"/>
                </a:highlight>
                <a:latin typeface="Lato"/>
                <a:ea typeface="Lato"/>
                <a:cs typeface="Lato"/>
              </a:rPr>
              <a:t>with other schools to share successes and challenges.</a:t>
            </a:r>
          </a:p>
          <a:p>
            <a:pPr marL="285750" indent="-285750" fontAlgn="base">
              <a:buFont typeface="Arial" panose="020B0604020202020204" pitchFamily="34" charset="0"/>
              <a:buChar char="•"/>
            </a:pPr>
            <a:r>
              <a:rPr lang="en-US" sz="1400">
                <a:solidFill>
                  <a:schemeClr val="tx1"/>
                </a:solidFill>
                <a:highlight>
                  <a:srgbClr val="FFFFFF"/>
                </a:highlight>
                <a:latin typeface="Lato"/>
                <a:ea typeface="Lato"/>
                <a:cs typeface="Lato"/>
              </a:rPr>
              <a:t>Termly </a:t>
            </a:r>
            <a:r>
              <a:rPr lang="en-US" sz="1400" b="1">
                <a:solidFill>
                  <a:schemeClr val="tx1"/>
                </a:solidFill>
                <a:highlight>
                  <a:srgbClr val="FFFFFF"/>
                </a:highlight>
                <a:latin typeface="Lato"/>
                <a:ea typeface="Lato"/>
                <a:cs typeface="Lato"/>
              </a:rPr>
              <a:t>newsletter</a:t>
            </a:r>
            <a:r>
              <a:rPr lang="en-US" sz="1400">
                <a:solidFill>
                  <a:schemeClr val="tx1"/>
                </a:solidFill>
                <a:highlight>
                  <a:srgbClr val="FFFFFF"/>
                </a:highlight>
                <a:latin typeface="Lato"/>
                <a:ea typeface="Lato"/>
                <a:cs typeface="Lato"/>
              </a:rPr>
              <a:t>.</a:t>
            </a:r>
            <a:r>
              <a:rPr lang="en-US" sz="1800">
                <a:latin typeface="Lato"/>
                <a:ea typeface="Lato"/>
                <a:cs typeface="Lato"/>
              </a:rPr>
              <a:t>.</a:t>
            </a:r>
            <a:endParaRPr lang="en-GB">
              <a:latin typeface="Lato"/>
              <a:ea typeface="Lato"/>
              <a:cs typeface="Lato"/>
            </a:endParaRPr>
          </a:p>
        </p:txBody>
      </p:sp>
      <p:sp>
        <p:nvSpPr>
          <p:cNvPr id="33" name="Rectangle 32">
            <a:extLst>
              <a:ext uri="{FF2B5EF4-FFF2-40B4-BE49-F238E27FC236}">
                <a16:creationId xmlns:a16="http://schemas.microsoft.com/office/drawing/2014/main" id="{9F12E677-5F73-8393-70F5-EC24B66074D4}"/>
              </a:ext>
            </a:extLst>
          </p:cNvPr>
          <p:cNvSpPr/>
          <p:nvPr/>
        </p:nvSpPr>
        <p:spPr>
          <a:xfrm>
            <a:off x="4986575" y="3703345"/>
            <a:ext cx="3484672" cy="576114"/>
          </a:xfrm>
          <a:prstGeom prst="rect">
            <a:avLst/>
          </a:prstGeom>
          <a:noFill/>
          <a:ln w="76200">
            <a:solidFill>
              <a:srgbClr val="F39200"/>
            </a:solid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GB"/>
          </a:p>
        </p:txBody>
      </p:sp>
    </p:spTree>
    <p:extLst>
      <p:ext uri="{BB962C8B-B14F-4D97-AF65-F5344CB8AC3E}">
        <p14:creationId xmlns:p14="http://schemas.microsoft.com/office/powerpoint/2010/main" val="35420796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33"/>
                                        </p:tgtEl>
                                        <p:attrNameLst>
                                          <p:attrName>style.visibility</p:attrName>
                                        </p:attrNameLst>
                                      </p:cBhvr>
                                      <p:to>
                                        <p:strVal val="visible"/>
                                      </p:to>
                                    </p:set>
                                    <p:animEffect transition="in" filter="barn(inVertical)">
                                      <p:cBhvr>
                                        <p:cTn id="7"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animBg="1"/>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48BC72A2-C6EF-912A-A10D-DBD5AF242DDC}"/>
              </a:ext>
            </a:extLst>
          </p:cNvPr>
          <p:cNvSpPr>
            <a:spLocks noGrp="1"/>
          </p:cNvSpPr>
          <p:nvPr>
            <p:ph type="body" sz="quarter" idx="13"/>
          </p:nvPr>
        </p:nvSpPr>
        <p:spPr/>
        <p:txBody>
          <a:bodyPr/>
          <a:lstStyle/>
          <a:p>
            <a:r>
              <a:rPr lang="en-GB" sz="3000" b="1"/>
              <a:t>The Essentials of Numeracy</a:t>
            </a:r>
          </a:p>
        </p:txBody>
      </p:sp>
      <p:pic>
        <p:nvPicPr>
          <p:cNvPr id="3" name="Online Media 2" title="ESSENTIALS OF NUMERACY | National Numeracy">
            <a:hlinkClick r:id="" action="ppaction://media"/>
            <a:extLst>
              <a:ext uri="{FF2B5EF4-FFF2-40B4-BE49-F238E27FC236}">
                <a16:creationId xmlns:a16="http://schemas.microsoft.com/office/drawing/2014/main" id="{499EE6CD-E69C-B848-A155-C7465D84B706}"/>
              </a:ext>
            </a:extLst>
          </p:cNvPr>
          <p:cNvPicPr>
            <a:picLocks noRot="1" noChangeAspect="1"/>
          </p:cNvPicPr>
          <p:nvPr>
            <a:videoFile r:link="rId1"/>
          </p:nvPr>
        </p:nvPicPr>
        <p:blipFill>
          <a:blip r:embed="rId3"/>
          <a:stretch>
            <a:fillRect/>
          </a:stretch>
        </p:blipFill>
        <p:spPr>
          <a:xfrm>
            <a:off x="1202793" y="2062120"/>
            <a:ext cx="7129791" cy="4530538"/>
          </a:xfrm>
          <a:prstGeom prst="rect">
            <a:avLst/>
          </a:prstGeom>
        </p:spPr>
      </p:pic>
      <p:pic>
        <p:nvPicPr>
          <p:cNvPr id="14" name="Graphic 13" descr="Harvey Balls 0% with solid fill">
            <a:extLst>
              <a:ext uri="{FF2B5EF4-FFF2-40B4-BE49-F238E27FC236}">
                <a16:creationId xmlns:a16="http://schemas.microsoft.com/office/drawing/2014/main" id="{BC51F601-47A5-1041-6DAB-54D46CED6773}"/>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237400" y="2620035"/>
            <a:ext cx="252000" cy="252000"/>
          </a:xfrm>
          <a:prstGeom prst="rect">
            <a:avLst/>
          </a:prstGeom>
        </p:spPr>
      </p:pic>
      <p:pic>
        <p:nvPicPr>
          <p:cNvPr id="15" name="Graphic 14" descr="Tea with solid fill">
            <a:extLst>
              <a:ext uri="{FF2B5EF4-FFF2-40B4-BE49-F238E27FC236}">
                <a16:creationId xmlns:a16="http://schemas.microsoft.com/office/drawing/2014/main" id="{DC5F0DC6-7922-2F76-491B-4A005ECF63E1}"/>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220881" y="3892518"/>
            <a:ext cx="324000" cy="324000"/>
          </a:xfrm>
          <a:prstGeom prst="rect">
            <a:avLst/>
          </a:prstGeom>
        </p:spPr>
      </p:pic>
      <p:pic>
        <p:nvPicPr>
          <p:cNvPr id="16" name="Graphic 15" descr="Harvey Balls 25% with solid fill">
            <a:extLst>
              <a:ext uri="{FF2B5EF4-FFF2-40B4-BE49-F238E27FC236}">
                <a16:creationId xmlns:a16="http://schemas.microsoft.com/office/drawing/2014/main" id="{A1E23C56-8104-E9C6-4DCB-425276C963C9}"/>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rcRect/>
          <a:stretch/>
        </p:blipFill>
        <p:spPr>
          <a:xfrm>
            <a:off x="237400" y="3290167"/>
            <a:ext cx="252000" cy="252000"/>
          </a:xfrm>
          <a:prstGeom prst="rect">
            <a:avLst/>
          </a:prstGeom>
        </p:spPr>
      </p:pic>
      <p:pic>
        <p:nvPicPr>
          <p:cNvPr id="17" name="Graphic 16" descr="Harvey Balls 100% with solid fill">
            <a:extLst>
              <a:ext uri="{FF2B5EF4-FFF2-40B4-BE49-F238E27FC236}">
                <a16:creationId xmlns:a16="http://schemas.microsoft.com/office/drawing/2014/main" id="{5DA5D0A8-F9F3-AD73-A245-04EA8A2EDEEC}"/>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a:off x="237400" y="5310792"/>
            <a:ext cx="252000" cy="252000"/>
          </a:xfrm>
          <a:prstGeom prst="rect">
            <a:avLst/>
          </a:prstGeom>
        </p:spPr>
      </p:pic>
      <p:pic>
        <p:nvPicPr>
          <p:cNvPr id="18" name="Graphic 17" descr="Harvey Balls 65% with solid fill">
            <a:extLst>
              <a:ext uri="{FF2B5EF4-FFF2-40B4-BE49-F238E27FC236}">
                <a16:creationId xmlns:a16="http://schemas.microsoft.com/office/drawing/2014/main" id="{CBB8B20E-E01F-ED32-5625-45625345F11D}"/>
              </a:ext>
            </a:extLst>
          </p:cNvPr>
          <p:cNvPicPr>
            <a:picLocks noChangeAspect="1"/>
          </p:cNvPicPr>
          <p:nvPr/>
        </p:nvPicPr>
        <p:blipFill>
          <a:blip r:embed="rId12">
            <a:extLst>
              <a:ext uri="{28A0092B-C50C-407E-A947-70E740481C1C}">
                <a14:useLocalDpi xmlns:a14="http://schemas.microsoft.com/office/drawing/2010/main" val="0"/>
              </a:ext>
              <a:ext uri="{96DAC541-7B7A-43D3-8B79-37D633B846F1}">
                <asvg:svgBlip xmlns:asvg="http://schemas.microsoft.com/office/drawing/2016/SVG/main" r:embed="rId13"/>
              </a:ext>
            </a:extLst>
          </a:blip>
          <a:stretch>
            <a:fillRect/>
          </a:stretch>
        </p:blipFill>
        <p:spPr>
          <a:xfrm>
            <a:off x="237400" y="4293175"/>
            <a:ext cx="252000" cy="252000"/>
          </a:xfrm>
          <a:prstGeom prst="rect">
            <a:avLst/>
          </a:prstGeom>
        </p:spPr>
      </p:pic>
      <p:pic>
        <p:nvPicPr>
          <p:cNvPr id="19" name="Graphic 18" descr="Harvey Balls 75% with solid fill">
            <a:extLst>
              <a:ext uri="{FF2B5EF4-FFF2-40B4-BE49-F238E27FC236}">
                <a16:creationId xmlns:a16="http://schemas.microsoft.com/office/drawing/2014/main" id="{A8B1DC95-6532-C9B0-69B7-D832AC7B7E8E}"/>
              </a:ext>
            </a:extLst>
          </p:cNvPr>
          <p:cNvPicPr>
            <a:picLocks noChangeAspect="1"/>
          </p:cNvPicPr>
          <p:nvPr/>
        </p:nvPicPr>
        <p:blipFill>
          <a:blip r:embed="rId14">
            <a:extLst>
              <a:ext uri="{28A0092B-C50C-407E-A947-70E740481C1C}">
                <a14:useLocalDpi xmlns:a14="http://schemas.microsoft.com/office/drawing/2010/main" val="0"/>
              </a:ext>
              <a:ext uri="{96DAC541-7B7A-43D3-8B79-37D633B846F1}">
                <asvg:svgBlip xmlns:asvg="http://schemas.microsoft.com/office/drawing/2016/SVG/main" r:embed="rId15"/>
              </a:ext>
            </a:extLst>
          </a:blip>
          <a:stretch>
            <a:fillRect/>
          </a:stretch>
        </p:blipFill>
        <p:spPr>
          <a:xfrm>
            <a:off x="237400" y="4632380"/>
            <a:ext cx="252000" cy="252000"/>
          </a:xfrm>
          <a:prstGeom prst="rect">
            <a:avLst/>
          </a:prstGeom>
        </p:spPr>
      </p:pic>
      <p:pic>
        <p:nvPicPr>
          <p:cNvPr id="20" name="Graphic 19" descr="Harvey Balls 85% with solid fill">
            <a:extLst>
              <a:ext uri="{FF2B5EF4-FFF2-40B4-BE49-F238E27FC236}">
                <a16:creationId xmlns:a16="http://schemas.microsoft.com/office/drawing/2014/main" id="{789291B3-AE41-1C5B-F4F5-D238A3D6E732}"/>
              </a:ext>
            </a:extLst>
          </p:cNvPr>
          <p:cNvPicPr>
            <a:picLocks noChangeAspect="1"/>
          </p:cNvPicPr>
          <p:nvPr/>
        </p:nvPicPr>
        <p:blipFill>
          <a:blip r:embed="rId16">
            <a:extLst>
              <a:ext uri="{28A0092B-C50C-407E-A947-70E740481C1C}">
                <a14:useLocalDpi xmlns:a14="http://schemas.microsoft.com/office/drawing/2010/main" val="0"/>
              </a:ext>
              <a:ext uri="{96DAC541-7B7A-43D3-8B79-37D633B846F1}">
                <asvg:svgBlip xmlns:asvg="http://schemas.microsoft.com/office/drawing/2016/SVG/main" r:embed="rId17"/>
              </a:ext>
            </a:extLst>
          </a:blip>
          <a:stretch>
            <a:fillRect/>
          </a:stretch>
        </p:blipFill>
        <p:spPr>
          <a:xfrm>
            <a:off x="237400" y="4971585"/>
            <a:ext cx="252000" cy="252000"/>
          </a:xfrm>
          <a:prstGeom prst="rect">
            <a:avLst/>
          </a:prstGeom>
        </p:spPr>
      </p:pic>
      <p:pic>
        <p:nvPicPr>
          <p:cNvPr id="21" name="Graphic 20" descr="Harvey Balls 10% with solid fill">
            <a:extLst>
              <a:ext uri="{FF2B5EF4-FFF2-40B4-BE49-F238E27FC236}">
                <a16:creationId xmlns:a16="http://schemas.microsoft.com/office/drawing/2014/main" id="{080827AE-2AF1-B63B-FB74-755290F4DC40}"/>
              </a:ext>
            </a:extLst>
          </p:cNvPr>
          <p:cNvPicPr>
            <a:picLocks noChangeAspect="1"/>
          </p:cNvPicPr>
          <p:nvPr/>
        </p:nvPicPr>
        <p:blipFill>
          <a:blip r:embed="rId18">
            <a:extLst>
              <a:ext uri="{96DAC541-7B7A-43D3-8B79-37D633B846F1}">
                <asvg:svgBlip xmlns:asvg="http://schemas.microsoft.com/office/drawing/2016/SVG/main" r:embed="rId19"/>
              </a:ext>
            </a:extLst>
          </a:blip>
          <a:stretch>
            <a:fillRect/>
          </a:stretch>
        </p:blipFill>
        <p:spPr>
          <a:xfrm>
            <a:off x="235556" y="2957141"/>
            <a:ext cx="252000" cy="252000"/>
          </a:xfrm>
          <a:prstGeom prst="rect">
            <a:avLst/>
          </a:prstGeom>
        </p:spPr>
      </p:pic>
      <p:pic>
        <p:nvPicPr>
          <p:cNvPr id="22" name="Graphic 21" descr="Harvey Balls 45% with solid fill">
            <a:extLst>
              <a:ext uri="{FF2B5EF4-FFF2-40B4-BE49-F238E27FC236}">
                <a16:creationId xmlns:a16="http://schemas.microsoft.com/office/drawing/2014/main" id="{2DE65499-A5BE-87CB-E97E-D9B8A9C97EB3}"/>
              </a:ext>
            </a:extLst>
          </p:cNvPr>
          <p:cNvPicPr>
            <a:picLocks noChangeAspect="1"/>
          </p:cNvPicPr>
          <p:nvPr/>
        </p:nvPicPr>
        <p:blipFill>
          <a:blip r:embed="rId20">
            <a:extLst>
              <a:ext uri="{96DAC541-7B7A-43D3-8B79-37D633B846F1}">
                <asvg:svgBlip xmlns:asvg="http://schemas.microsoft.com/office/drawing/2016/SVG/main" r:embed="rId21"/>
              </a:ext>
            </a:extLst>
          </a:blip>
          <a:stretch>
            <a:fillRect/>
          </a:stretch>
        </p:blipFill>
        <p:spPr>
          <a:xfrm>
            <a:off x="237400" y="3622316"/>
            <a:ext cx="252000" cy="252000"/>
          </a:xfrm>
          <a:prstGeom prst="rect">
            <a:avLst/>
          </a:prstGeom>
        </p:spPr>
      </p:pic>
    </p:spTree>
    <p:extLst>
      <p:ext uri="{BB962C8B-B14F-4D97-AF65-F5344CB8AC3E}">
        <p14:creationId xmlns:p14="http://schemas.microsoft.com/office/powerpoint/2010/main" val="232799197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4EF17907-CB61-C256-F3BD-E51579F701D2}"/>
              </a:ext>
            </a:extLst>
          </p:cNvPr>
          <p:cNvSpPr>
            <a:spLocks noGrp="1"/>
          </p:cNvSpPr>
          <p:nvPr>
            <p:ph type="body" sz="quarter" idx="13"/>
          </p:nvPr>
        </p:nvSpPr>
        <p:spPr/>
        <p:txBody>
          <a:bodyPr lIns="91440" tIns="45720" rIns="91440" bIns="45720" anchor="t"/>
          <a:lstStyle/>
          <a:p>
            <a:r>
              <a:rPr lang="en-GB" sz="3600">
                <a:cs typeface="Rubik Medium"/>
              </a:rPr>
              <a:t>The National Numeracy Challenge</a:t>
            </a:r>
            <a:endParaRPr lang="en-GB" sz="3600">
              <a:solidFill>
                <a:srgbClr val="000000"/>
              </a:solidFill>
              <a:cs typeface="Rubik Medium"/>
            </a:endParaRPr>
          </a:p>
          <a:p>
            <a:endParaRPr lang="en-GB"/>
          </a:p>
        </p:txBody>
      </p:sp>
      <p:pic>
        <p:nvPicPr>
          <p:cNvPr id="5" name="Picture 4" descr="Graphical user interface, text, chat or text message&#10;&#10;Description automatically generated">
            <a:extLst>
              <a:ext uri="{FF2B5EF4-FFF2-40B4-BE49-F238E27FC236}">
                <a16:creationId xmlns:a16="http://schemas.microsoft.com/office/drawing/2014/main" id="{AD6ADBC1-6587-EEE3-E0EB-27BB868D9D49}"/>
              </a:ext>
            </a:extLst>
          </p:cNvPr>
          <p:cNvPicPr>
            <a:picLocks noChangeAspect="1"/>
          </p:cNvPicPr>
          <p:nvPr/>
        </p:nvPicPr>
        <p:blipFill>
          <a:blip r:embed="rId2"/>
          <a:stretch>
            <a:fillRect/>
          </a:stretch>
        </p:blipFill>
        <p:spPr>
          <a:xfrm>
            <a:off x="941414" y="2580524"/>
            <a:ext cx="4429125" cy="3381375"/>
          </a:xfrm>
          <a:prstGeom prst="rect">
            <a:avLst/>
          </a:prstGeom>
        </p:spPr>
      </p:pic>
      <p:sp>
        <p:nvSpPr>
          <p:cNvPr id="6" name="TextBox 14">
            <a:extLst>
              <a:ext uri="{FF2B5EF4-FFF2-40B4-BE49-F238E27FC236}">
                <a16:creationId xmlns:a16="http://schemas.microsoft.com/office/drawing/2014/main" id="{E929F3E1-0C2C-3876-1028-CE9DF7D23B95}"/>
              </a:ext>
            </a:extLst>
          </p:cNvPr>
          <p:cNvSpPr txBox="1"/>
          <p:nvPr/>
        </p:nvSpPr>
        <p:spPr>
          <a:xfrm>
            <a:off x="5486400" y="2172391"/>
            <a:ext cx="3503306" cy="3970318"/>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285750" indent="-285750">
              <a:buFont typeface="Arial" panose="020B0604020202020204" pitchFamily="34" charset="0"/>
              <a:buChar char="•"/>
            </a:pPr>
            <a:r>
              <a:rPr lang="en-GB">
                <a:solidFill>
                  <a:srgbClr val="000000"/>
                </a:solidFill>
              </a:rPr>
              <a:t>Free online learning tool for adults</a:t>
            </a:r>
          </a:p>
          <a:p>
            <a:pPr marL="285750" indent="-285750">
              <a:buFont typeface="Arial" panose="020B0604020202020204" pitchFamily="34" charset="0"/>
              <a:buChar char="•"/>
            </a:pPr>
            <a:endParaRPr lang="en-GB">
              <a:solidFill>
                <a:srgbClr val="000000"/>
              </a:solidFill>
            </a:endParaRPr>
          </a:p>
          <a:p>
            <a:pPr marL="285750" indent="-285750">
              <a:buFont typeface="Arial" panose="020B0604020202020204" pitchFamily="34" charset="0"/>
              <a:buChar char="•"/>
            </a:pPr>
            <a:r>
              <a:rPr lang="en-GB">
                <a:solidFill>
                  <a:srgbClr val="000000"/>
                </a:solidFill>
              </a:rPr>
              <a:t>Designed for those with low skills and/or confidence with maths</a:t>
            </a:r>
          </a:p>
          <a:p>
            <a:pPr marL="285750" indent="-285750">
              <a:buFont typeface="Arial" panose="020B0604020202020204" pitchFamily="34" charset="0"/>
              <a:buChar char="•"/>
            </a:pPr>
            <a:endParaRPr lang="en-GB">
              <a:solidFill>
                <a:srgbClr val="000000"/>
              </a:solidFill>
            </a:endParaRPr>
          </a:p>
          <a:p>
            <a:pPr marL="285750" indent="-285750">
              <a:buFont typeface="Arial" panose="020B0604020202020204" pitchFamily="34" charset="0"/>
              <a:buChar char="•"/>
            </a:pPr>
            <a:r>
              <a:rPr lang="en-GB">
                <a:solidFill>
                  <a:srgbClr val="000000"/>
                </a:solidFill>
              </a:rPr>
              <a:t>Accessible on mobile phones</a:t>
            </a:r>
          </a:p>
          <a:p>
            <a:pPr marL="285750" indent="-285750">
              <a:buFont typeface="Arial" panose="020B0604020202020204" pitchFamily="34" charset="0"/>
              <a:buChar char="•"/>
            </a:pPr>
            <a:endParaRPr lang="en-GB">
              <a:solidFill>
                <a:srgbClr val="000000"/>
              </a:solidFill>
            </a:endParaRPr>
          </a:p>
          <a:p>
            <a:pPr marL="285750" indent="-285750">
              <a:buFont typeface="Arial" panose="020B0604020202020204" pitchFamily="34" charset="0"/>
              <a:buChar char="•"/>
            </a:pPr>
            <a:r>
              <a:rPr lang="en-GB">
                <a:solidFill>
                  <a:srgbClr val="000000"/>
                </a:solidFill>
              </a:rPr>
              <a:t>Can be used independently, to support a course/qualification or for any other motivation</a:t>
            </a:r>
          </a:p>
          <a:p>
            <a:pPr marL="285750" indent="-285750">
              <a:buFont typeface="Arial" panose="020B0604020202020204" pitchFamily="34" charset="0"/>
              <a:buChar char="•"/>
            </a:pPr>
            <a:endParaRPr lang="en-GB">
              <a:solidFill>
                <a:srgbClr val="000000"/>
              </a:solidFill>
            </a:endParaRPr>
          </a:p>
          <a:p>
            <a:pPr marL="285750" indent="-285750">
              <a:buFont typeface="Arial" panose="020B0604020202020204" pitchFamily="34" charset="0"/>
              <a:buChar char="•"/>
            </a:pPr>
            <a:r>
              <a:rPr lang="en-GB">
                <a:solidFill>
                  <a:srgbClr val="000000"/>
                </a:solidFill>
              </a:rPr>
              <a:t>Designed to be visited regularly</a:t>
            </a:r>
          </a:p>
        </p:txBody>
      </p:sp>
    </p:spTree>
    <p:extLst>
      <p:ext uri="{BB962C8B-B14F-4D97-AF65-F5344CB8AC3E}">
        <p14:creationId xmlns:p14="http://schemas.microsoft.com/office/powerpoint/2010/main" val="3472807212"/>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Graphical user interface, text, application, website&#10;&#10;Description automatically generated">
            <a:extLst>
              <a:ext uri="{FF2B5EF4-FFF2-40B4-BE49-F238E27FC236}">
                <a16:creationId xmlns:a16="http://schemas.microsoft.com/office/drawing/2014/main" id="{4C79AD00-BC83-6D3B-93BF-9BE906E7DC7D}"/>
              </a:ext>
            </a:extLst>
          </p:cNvPr>
          <p:cNvPicPr>
            <a:picLocks noChangeAspect="1"/>
          </p:cNvPicPr>
          <p:nvPr/>
        </p:nvPicPr>
        <p:blipFill>
          <a:blip r:embed="rId2"/>
          <a:stretch>
            <a:fillRect/>
          </a:stretch>
        </p:blipFill>
        <p:spPr>
          <a:xfrm>
            <a:off x="1290925" y="2179204"/>
            <a:ext cx="7048500" cy="3962400"/>
          </a:xfrm>
          <a:prstGeom prst="rect">
            <a:avLst/>
          </a:prstGeom>
        </p:spPr>
      </p:pic>
      <p:sp>
        <p:nvSpPr>
          <p:cNvPr id="2" name="Text Placeholder 1">
            <a:extLst>
              <a:ext uri="{FF2B5EF4-FFF2-40B4-BE49-F238E27FC236}">
                <a16:creationId xmlns:a16="http://schemas.microsoft.com/office/drawing/2014/main" id="{2CA568AD-5003-F680-A4F1-810EEB0EEE2B}"/>
              </a:ext>
            </a:extLst>
          </p:cNvPr>
          <p:cNvSpPr>
            <a:spLocks noGrp="1"/>
          </p:cNvSpPr>
          <p:nvPr>
            <p:ph type="body" sz="quarter" idx="13"/>
          </p:nvPr>
        </p:nvSpPr>
        <p:spPr/>
        <p:txBody>
          <a:bodyPr lIns="91440" tIns="45720" rIns="91440" bIns="45720" anchor="t"/>
          <a:lstStyle/>
          <a:p>
            <a:r>
              <a:rPr lang="en-GB" sz="3600">
                <a:cs typeface="Rubik Medium"/>
              </a:rPr>
              <a:t>The National Numeracy Challenge</a:t>
            </a:r>
            <a:endParaRPr lang="en-GB" sz="3600">
              <a:solidFill>
                <a:srgbClr val="000000"/>
              </a:solidFill>
              <a:cs typeface="Rubik Medium"/>
            </a:endParaRPr>
          </a:p>
          <a:p>
            <a:endParaRPr lang="en-GB"/>
          </a:p>
        </p:txBody>
      </p:sp>
      <p:pic>
        <p:nvPicPr>
          <p:cNvPr id="5" name="Picture 4" descr="A screenshot of a website&#10;&#10;AI-generated content may be incorrect.">
            <a:extLst>
              <a:ext uri="{FF2B5EF4-FFF2-40B4-BE49-F238E27FC236}">
                <a16:creationId xmlns:a16="http://schemas.microsoft.com/office/drawing/2014/main" id="{B8390711-8533-03F9-6D93-342ECA75A9F2}"/>
              </a:ext>
            </a:extLst>
          </p:cNvPr>
          <p:cNvPicPr>
            <a:picLocks noChangeAspect="1"/>
          </p:cNvPicPr>
          <p:nvPr/>
        </p:nvPicPr>
        <p:blipFill>
          <a:blip r:embed="rId3"/>
          <a:stretch>
            <a:fillRect/>
          </a:stretch>
        </p:blipFill>
        <p:spPr>
          <a:xfrm>
            <a:off x="2267237" y="2784475"/>
            <a:ext cx="5095875" cy="2886075"/>
          </a:xfrm>
          <a:prstGeom prst="rect">
            <a:avLst/>
          </a:prstGeom>
        </p:spPr>
      </p:pic>
    </p:spTree>
    <p:extLst>
      <p:ext uri="{BB962C8B-B14F-4D97-AF65-F5344CB8AC3E}">
        <p14:creationId xmlns:p14="http://schemas.microsoft.com/office/powerpoint/2010/main" val="1553251355"/>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Nudge Global - Strategy Insights | Home">
            <a:extLst>
              <a:ext uri="{FF2B5EF4-FFF2-40B4-BE49-F238E27FC236}">
                <a16:creationId xmlns:a16="http://schemas.microsoft.com/office/drawing/2014/main" id="{244D3BD0-CA1A-7747-C6C5-A8A52FCB8127}"/>
              </a:ext>
            </a:extLst>
          </p:cNvPr>
          <p:cNvPicPr>
            <a:picLocks noChangeAspect="1" noChangeArrowheads="1"/>
          </p:cNvPicPr>
          <p:nvPr/>
        </p:nvPicPr>
        <p:blipFill>
          <a:blip r:embed="rId2" cstate="email">
            <a:extLst>
              <a:ext uri="{28A0092B-C50C-407E-A947-70E740481C1C}">
                <a14:useLocalDpi xmlns:a14="http://schemas.microsoft.com/office/drawing/2010/main" val="0"/>
              </a:ext>
            </a:extLst>
          </a:blip>
          <a:srcRect l="-6361" t="-26667" r="-10101" b="-25000"/>
          <a:stretch/>
        </p:blipFill>
        <p:spPr bwMode="auto">
          <a:xfrm>
            <a:off x="352362" y="242265"/>
            <a:ext cx="2450098" cy="959984"/>
          </a:xfrm>
          <a:prstGeom prst="rect">
            <a:avLst/>
          </a:prstGeom>
          <a:noFill/>
          <a:extLst>
            <a:ext uri="{909E8E84-426E-40DD-AFC4-6F175D3DCCD1}">
              <a14:hiddenFill xmlns:a14="http://schemas.microsoft.com/office/drawing/2010/main">
                <a:solidFill>
                  <a:srgbClr val="FFFFFF"/>
                </a:solidFill>
              </a14:hiddenFill>
            </a:ext>
          </a:extLst>
        </p:spPr>
      </p:pic>
      <p:sp>
        <p:nvSpPr>
          <p:cNvPr id="16" name="TextBox 11">
            <a:extLst>
              <a:ext uri="{FF2B5EF4-FFF2-40B4-BE49-F238E27FC236}">
                <a16:creationId xmlns:a16="http://schemas.microsoft.com/office/drawing/2014/main" id="{AB199BA2-B56B-9831-193C-CCA0182AAAF4}"/>
              </a:ext>
            </a:extLst>
          </p:cNvPr>
          <p:cNvSpPr txBox="1"/>
          <p:nvPr/>
        </p:nvSpPr>
        <p:spPr>
          <a:xfrm>
            <a:off x="874936" y="2065035"/>
            <a:ext cx="7985343" cy="400110"/>
          </a:xfrm>
          <a:prstGeom prst="rect">
            <a:avLst/>
          </a:prstGeom>
          <a:noFill/>
        </p:spPr>
        <p:txBody>
          <a:bodyPr wrap="square" lIns="91440" tIns="45720" rIns="91440" bIns="45720" rtlCol="0" anchor="t">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2000">
                <a:solidFill>
                  <a:srgbClr val="000000"/>
                </a:solidFill>
                <a:latin typeface="Lato"/>
                <a:ea typeface="Lato"/>
                <a:cs typeface="Lato"/>
              </a:rPr>
              <a:t>Managing your money can feel like hard work – but it doesn’t have to.</a:t>
            </a:r>
            <a:endParaRPr lang="en-US" sz="2000"/>
          </a:p>
        </p:txBody>
      </p:sp>
      <p:sp>
        <p:nvSpPr>
          <p:cNvPr id="15" name="TextBox 14">
            <a:extLst>
              <a:ext uri="{FF2B5EF4-FFF2-40B4-BE49-F238E27FC236}">
                <a16:creationId xmlns:a16="http://schemas.microsoft.com/office/drawing/2014/main" id="{D38155E7-502A-5AA9-00D6-1582D63DFC82}"/>
              </a:ext>
            </a:extLst>
          </p:cNvPr>
          <p:cNvSpPr txBox="1"/>
          <p:nvPr/>
        </p:nvSpPr>
        <p:spPr>
          <a:xfrm>
            <a:off x="878132" y="2574327"/>
            <a:ext cx="7830096" cy="3323987"/>
          </a:xfrm>
          <a:prstGeom prst="rect">
            <a:avLst/>
          </a:prstGeom>
          <a:noFill/>
        </p:spPr>
        <p:txBody>
          <a:bodyPr wrap="square" lIns="91440" tIns="45720" rIns="91440" bIns="45720" anchor="t">
            <a:spAutoFit/>
          </a:bodyPr>
          <a:lstStyle/>
          <a:p>
            <a:pPr marL="285750" indent="-285750">
              <a:buFont typeface="Arial" panose="020B0604020202020204" pitchFamily="34" charset="0"/>
              <a:buChar char="•"/>
            </a:pPr>
            <a:r>
              <a:rPr lang="en-GB" sz="1600" b="1" i="1">
                <a:solidFill>
                  <a:srgbClr val="000000"/>
                </a:solidFill>
                <a:latin typeface="Lato"/>
                <a:ea typeface="Lato"/>
                <a:cs typeface="Lato"/>
              </a:rPr>
              <a:t>nudge</a:t>
            </a:r>
            <a:r>
              <a:rPr lang="en-GB" sz="1600">
                <a:solidFill>
                  <a:srgbClr val="000000"/>
                </a:solidFill>
                <a:latin typeface="Lato"/>
                <a:ea typeface="Lato"/>
                <a:cs typeface="Lato"/>
              </a:rPr>
              <a:t> coaches users to better understand their finances, take control and plan their future</a:t>
            </a:r>
          </a:p>
          <a:p>
            <a:pPr marL="285750" indent="-285750">
              <a:buFont typeface="Arial" panose="020B0604020202020204" pitchFamily="34" charset="0"/>
              <a:buChar char="•"/>
            </a:pPr>
            <a:endParaRPr lang="en-GB" sz="1600">
              <a:solidFill>
                <a:srgbClr val="000000"/>
              </a:solidFill>
              <a:latin typeface="Lato"/>
              <a:ea typeface="Lato"/>
              <a:cs typeface="Lato"/>
            </a:endParaRPr>
          </a:p>
          <a:p>
            <a:pPr marL="285750" indent="-285750">
              <a:buFont typeface="Arial" panose="020B0604020202020204" pitchFamily="34" charset="0"/>
              <a:buChar char="•"/>
            </a:pPr>
            <a:r>
              <a:rPr lang="en-GB" sz="1600" b="1" i="1">
                <a:solidFill>
                  <a:srgbClr val="000000"/>
                </a:solidFill>
                <a:latin typeface="Lato"/>
                <a:ea typeface="Lato"/>
                <a:cs typeface="Lato"/>
              </a:rPr>
              <a:t>nudge </a:t>
            </a:r>
            <a:r>
              <a:rPr lang="en-GB" sz="1600">
                <a:solidFill>
                  <a:srgbClr val="000000"/>
                </a:solidFill>
                <a:latin typeface="Lato"/>
                <a:ea typeface="Lato"/>
                <a:cs typeface="Lato"/>
              </a:rPr>
              <a:t>provides users with a personalised feed full of useful articles tailored to their preferences</a:t>
            </a:r>
          </a:p>
          <a:p>
            <a:pPr marL="285750" indent="-285750">
              <a:buFont typeface="Arial" panose="020B0604020202020204" pitchFamily="34" charset="0"/>
              <a:buChar char="•"/>
            </a:pPr>
            <a:endParaRPr lang="en-GB" sz="1600">
              <a:solidFill>
                <a:srgbClr val="000000"/>
              </a:solidFill>
              <a:latin typeface="Lato"/>
              <a:ea typeface="Lato"/>
              <a:cs typeface="Lato"/>
            </a:endParaRPr>
          </a:p>
          <a:p>
            <a:pPr marL="285750" indent="-285750">
              <a:buFont typeface="Arial" panose="020B0604020202020204" pitchFamily="34" charset="0"/>
              <a:buChar char="•"/>
            </a:pPr>
            <a:r>
              <a:rPr lang="en-GB" sz="1600" b="1" i="1">
                <a:solidFill>
                  <a:srgbClr val="000000"/>
                </a:solidFill>
                <a:latin typeface="Lato"/>
                <a:ea typeface="Lato"/>
                <a:cs typeface="Lato"/>
              </a:rPr>
              <a:t>‘nudges’ </a:t>
            </a:r>
            <a:r>
              <a:rPr lang="en-GB" sz="1600">
                <a:solidFill>
                  <a:srgbClr val="000000"/>
                </a:solidFill>
                <a:latin typeface="Lato"/>
                <a:ea typeface="Lato"/>
                <a:cs typeface="Lato"/>
              </a:rPr>
              <a:t>are notifications that there’s a new story ready, or it’s time to take a financial action</a:t>
            </a:r>
          </a:p>
          <a:p>
            <a:pPr marL="285750" indent="-285750">
              <a:buFont typeface="Arial" panose="020B0604020202020204" pitchFamily="34" charset="0"/>
              <a:buChar char="•"/>
            </a:pPr>
            <a:endParaRPr lang="en-GB" sz="1600">
              <a:solidFill>
                <a:srgbClr val="000000"/>
              </a:solidFill>
              <a:latin typeface="Lato"/>
              <a:ea typeface="Lato"/>
              <a:cs typeface="Lato"/>
            </a:endParaRPr>
          </a:p>
          <a:p>
            <a:pPr marL="285750" indent="-285750">
              <a:buFont typeface="Arial" panose="020B0604020202020204" pitchFamily="34" charset="0"/>
              <a:buChar char="•"/>
            </a:pPr>
            <a:r>
              <a:rPr lang="en-GB" sz="1600" b="1" i="1">
                <a:solidFill>
                  <a:srgbClr val="000000"/>
                </a:solidFill>
                <a:latin typeface="Lato"/>
                <a:ea typeface="Lato"/>
                <a:cs typeface="Lato"/>
              </a:rPr>
              <a:t>nudge </a:t>
            </a:r>
            <a:r>
              <a:rPr lang="en-GB" sz="1600">
                <a:solidFill>
                  <a:srgbClr val="000000"/>
                </a:solidFill>
                <a:latin typeface="Lato"/>
                <a:ea typeface="Lato"/>
                <a:cs typeface="Lato"/>
              </a:rPr>
              <a:t>contains interactive money management tools, including a Financial Health Checkup.</a:t>
            </a:r>
          </a:p>
          <a:p>
            <a:pPr marL="285750" indent="-285750">
              <a:buFont typeface="Arial" panose="020B0604020202020204" pitchFamily="34" charset="0"/>
              <a:buChar char="•"/>
            </a:pPr>
            <a:endParaRPr lang="en-GB" sz="1600" b="1" i="1">
              <a:solidFill>
                <a:srgbClr val="000000"/>
              </a:solidFill>
              <a:latin typeface="Lato"/>
              <a:ea typeface="Lato"/>
              <a:cs typeface="Lato"/>
            </a:endParaRPr>
          </a:p>
          <a:p>
            <a:endParaRPr lang="en-GB">
              <a:solidFill>
                <a:srgbClr val="000000"/>
              </a:solidFill>
              <a:latin typeface="Lato" panose="020F0502020204030203" pitchFamily="34" charset="0"/>
              <a:ea typeface="Lato"/>
              <a:cs typeface="Lato"/>
            </a:endParaRPr>
          </a:p>
        </p:txBody>
      </p:sp>
      <p:pic>
        <p:nvPicPr>
          <p:cNvPr id="12" name="Picture 11" descr="A white background with black text&#10;&#10;Description automatically generated">
            <a:extLst>
              <a:ext uri="{FF2B5EF4-FFF2-40B4-BE49-F238E27FC236}">
                <a16:creationId xmlns:a16="http://schemas.microsoft.com/office/drawing/2014/main" id="{3BDF3136-E0F6-9E0A-9B25-6A23CBC108D9}"/>
              </a:ext>
            </a:extLst>
          </p:cNvPr>
          <p:cNvPicPr>
            <a:picLocks noChangeAspect="1"/>
          </p:cNvPicPr>
          <p:nvPr/>
        </p:nvPicPr>
        <p:blipFill>
          <a:blip r:embed="rId3"/>
          <a:stretch>
            <a:fillRect/>
          </a:stretch>
        </p:blipFill>
        <p:spPr>
          <a:xfrm>
            <a:off x="954825" y="5413364"/>
            <a:ext cx="7825563" cy="1202371"/>
          </a:xfrm>
          <a:prstGeom prst="rect">
            <a:avLst/>
          </a:prstGeom>
        </p:spPr>
      </p:pic>
      <p:pic>
        <p:nvPicPr>
          <p:cNvPr id="10" name="Graphic 9" descr="Harvey Balls 0% with solid fill">
            <a:extLst>
              <a:ext uri="{FF2B5EF4-FFF2-40B4-BE49-F238E27FC236}">
                <a16:creationId xmlns:a16="http://schemas.microsoft.com/office/drawing/2014/main" id="{411FB624-2E70-5766-7CAD-7F055317A257}"/>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237400" y="2620035"/>
            <a:ext cx="252000" cy="252000"/>
          </a:xfrm>
          <a:prstGeom prst="rect">
            <a:avLst/>
          </a:prstGeom>
        </p:spPr>
      </p:pic>
      <p:pic>
        <p:nvPicPr>
          <p:cNvPr id="13" name="Graphic 12" descr="Tea with solid fill">
            <a:extLst>
              <a:ext uri="{FF2B5EF4-FFF2-40B4-BE49-F238E27FC236}">
                <a16:creationId xmlns:a16="http://schemas.microsoft.com/office/drawing/2014/main" id="{BC1F3CF4-3F29-916B-B855-8110D2295D9E}"/>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220881" y="3892518"/>
            <a:ext cx="324000" cy="324000"/>
          </a:xfrm>
          <a:prstGeom prst="rect">
            <a:avLst/>
          </a:prstGeom>
        </p:spPr>
      </p:pic>
      <p:pic>
        <p:nvPicPr>
          <p:cNvPr id="14" name="Graphic 13" descr="Harvey Balls 25% with solid fill">
            <a:extLst>
              <a:ext uri="{FF2B5EF4-FFF2-40B4-BE49-F238E27FC236}">
                <a16:creationId xmlns:a16="http://schemas.microsoft.com/office/drawing/2014/main" id="{CF4C944C-EE36-B8D9-AB10-A3BC5B0A851D}"/>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rcRect/>
          <a:stretch/>
        </p:blipFill>
        <p:spPr>
          <a:xfrm>
            <a:off x="237400" y="3290167"/>
            <a:ext cx="252000" cy="252000"/>
          </a:xfrm>
          <a:prstGeom prst="rect">
            <a:avLst/>
          </a:prstGeom>
        </p:spPr>
      </p:pic>
      <p:pic>
        <p:nvPicPr>
          <p:cNvPr id="17" name="Graphic 16" descr="Harvey Balls 100% with solid fill">
            <a:extLst>
              <a:ext uri="{FF2B5EF4-FFF2-40B4-BE49-F238E27FC236}">
                <a16:creationId xmlns:a16="http://schemas.microsoft.com/office/drawing/2014/main" id="{C1A8EEF1-B466-B415-EDCC-567205C9B3D8}"/>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a:off x="237400" y="5310792"/>
            <a:ext cx="252000" cy="252000"/>
          </a:xfrm>
          <a:prstGeom prst="rect">
            <a:avLst/>
          </a:prstGeom>
        </p:spPr>
      </p:pic>
      <p:pic>
        <p:nvPicPr>
          <p:cNvPr id="18" name="Graphic 17" descr="Harvey Balls 65% with solid fill">
            <a:extLst>
              <a:ext uri="{FF2B5EF4-FFF2-40B4-BE49-F238E27FC236}">
                <a16:creationId xmlns:a16="http://schemas.microsoft.com/office/drawing/2014/main" id="{D563713A-6922-3400-C8A4-B0E25FAED54F}"/>
              </a:ext>
            </a:extLst>
          </p:cNvPr>
          <p:cNvPicPr>
            <a:picLocks noChangeAspect="1"/>
          </p:cNvPicPr>
          <p:nvPr/>
        </p:nvPicPr>
        <p:blipFill>
          <a:blip r:embed="rId12">
            <a:extLst>
              <a:ext uri="{28A0092B-C50C-407E-A947-70E740481C1C}">
                <a14:useLocalDpi xmlns:a14="http://schemas.microsoft.com/office/drawing/2010/main" val="0"/>
              </a:ext>
              <a:ext uri="{96DAC541-7B7A-43D3-8B79-37D633B846F1}">
                <asvg:svgBlip xmlns:asvg="http://schemas.microsoft.com/office/drawing/2016/SVG/main" r:embed="rId13"/>
              </a:ext>
            </a:extLst>
          </a:blip>
          <a:stretch>
            <a:fillRect/>
          </a:stretch>
        </p:blipFill>
        <p:spPr>
          <a:xfrm>
            <a:off x="237400" y="4293175"/>
            <a:ext cx="252000" cy="252000"/>
          </a:xfrm>
          <a:prstGeom prst="rect">
            <a:avLst/>
          </a:prstGeom>
        </p:spPr>
      </p:pic>
      <p:pic>
        <p:nvPicPr>
          <p:cNvPr id="19" name="Graphic 18" descr="Harvey Balls 75% with solid fill">
            <a:extLst>
              <a:ext uri="{FF2B5EF4-FFF2-40B4-BE49-F238E27FC236}">
                <a16:creationId xmlns:a16="http://schemas.microsoft.com/office/drawing/2014/main" id="{6685700F-ACDA-62E5-592B-F07CDC734FB4}"/>
              </a:ext>
            </a:extLst>
          </p:cNvPr>
          <p:cNvPicPr>
            <a:picLocks noChangeAspect="1"/>
          </p:cNvPicPr>
          <p:nvPr/>
        </p:nvPicPr>
        <p:blipFill>
          <a:blip r:embed="rId14">
            <a:extLst>
              <a:ext uri="{28A0092B-C50C-407E-A947-70E740481C1C}">
                <a14:useLocalDpi xmlns:a14="http://schemas.microsoft.com/office/drawing/2010/main" val="0"/>
              </a:ext>
              <a:ext uri="{96DAC541-7B7A-43D3-8B79-37D633B846F1}">
                <asvg:svgBlip xmlns:asvg="http://schemas.microsoft.com/office/drawing/2016/SVG/main" r:embed="rId15"/>
              </a:ext>
            </a:extLst>
          </a:blip>
          <a:stretch>
            <a:fillRect/>
          </a:stretch>
        </p:blipFill>
        <p:spPr>
          <a:xfrm>
            <a:off x="237400" y="4632380"/>
            <a:ext cx="252000" cy="252000"/>
          </a:xfrm>
          <a:prstGeom prst="rect">
            <a:avLst/>
          </a:prstGeom>
        </p:spPr>
      </p:pic>
      <p:pic>
        <p:nvPicPr>
          <p:cNvPr id="20" name="Graphic 19" descr="Harvey Balls 85% with solid fill">
            <a:extLst>
              <a:ext uri="{FF2B5EF4-FFF2-40B4-BE49-F238E27FC236}">
                <a16:creationId xmlns:a16="http://schemas.microsoft.com/office/drawing/2014/main" id="{43A8409C-A12B-A14B-1F79-8D243F2C64A8}"/>
              </a:ext>
            </a:extLst>
          </p:cNvPr>
          <p:cNvPicPr>
            <a:picLocks noChangeAspect="1"/>
          </p:cNvPicPr>
          <p:nvPr/>
        </p:nvPicPr>
        <p:blipFill>
          <a:blip r:embed="rId16">
            <a:extLst>
              <a:ext uri="{28A0092B-C50C-407E-A947-70E740481C1C}">
                <a14:useLocalDpi xmlns:a14="http://schemas.microsoft.com/office/drawing/2010/main" val="0"/>
              </a:ext>
              <a:ext uri="{96DAC541-7B7A-43D3-8B79-37D633B846F1}">
                <asvg:svgBlip xmlns:asvg="http://schemas.microsoft.com/office/drawing/2016/SVG/main" r:embed="rId17"/>
              </a:ext>
            </a:extLst>
          </a:blip>
          <a:stretch>
            <a:fillRect/>
          </a:stretch>
        </p:blipFill>
        <p:spPr>
          <a:xfrm>
            <a:off x="237400" y="4971585"/>
            <a:ext cx="252000" cy="252000"/>
          </a:xfrm>
          <a:prstGeom prst="rect">
            <a:avLst/>
          </a:prstGeom>
        </p:spPr>
      </p:pic>
      <p:pic>
        <p:nvPicPr>
          <p:cNvPr id="21" name="Graphic 20" descr="Harvey Balls 10% with solid fill">
            <a:extLst>
              <a:ext uri="{FF2B5EF4-FFF2-40B4-BE49-F238E27FC236}">
                <a16:creationId xmlns:a16="http://schemas.microsoft.com/office/drawing/2014/main" id="{148AD0C6-9D3A-5913-58A0-DC10B35C2FBD}"/>
              </a:ext>
            </a:extLst>
          </p:cNvPr>
          <p:cNvPicPr>
            <a:picLocks noChangeAspect="1"/>
          </p:cNvPicPr>
          <p:nvPr/>
        </p:nvPicPr>
        <p:blipFill>
          <a:blip r:embed="rId18">
            <a:extLst>
              <a:ext uri="{96DAC541-7B7A-43D3-8B79-37D633B846F1}">
                <asvg:svgBlip xmlns:asvg="http://schemas.microsoft.com/office/drawing/2016/SVG/main" r:embed="rId19"/>
              </a:ext>
            </a:extLst>
          </a:blip>
          <a:stretch>
            <a:fillRect/>
          </a:stretch>
        </p:blipFill>
        <p:spPr>
          <a:xfrm>
            <a:off x="235556" y="2957141"/>
            <a:ext cx="252000" cy="252000"/>
          </a:xfrm>
          <a:prstGeom prst="rect">
            <a:avLst/>
          </a:prstGeom>
        </p:spPr>
      </p:pic>
      <p:pic>
        <p:nvPicPr>
          <p:cNvPr id="22" name="Graphic 21" descr="Harvey Balls 45% with solid fill">
            <a:extLst>
              <a:ext uri="{FF2B5EF4-FFF2-40B4-BE49-F238E27FC236}">
                <a16:creationId xmlns:a16="http://schemas.microsoft.com/office/drawing/2014/main" id="{DDFBBF33-FEFC-3673-DE3A-07C47536D805}"/>
              </a:ext>
            </a:extLst>
          </p:cNvPr>
          <p:cNvPicPr>
            <a:picLocks noChangeAspect="1"/>
          </p:cNvPicPr>
          <p:nvPr/>
        </p:nvPicPr>
        <p:blipFill>
          <a:blip r:embed="rId20">
            <a:extLst>
              <a:ext uri="{96DAC541-7B7A-43D3-8B79-37D633B846F1}">
                <asvg:svgBlip xmlns:asvg="http://schemas.microsoft.com/office/drawing/2016/SVG/main" r:embed="rId21"/>
              </a:ext>
            </a:extLst>
          </a:blip>
          <a:stretch>
            <a:fillRect/>
          </a:stretch>
        </p:blipFill>
        <p:spPr>
          <a:xfrm>
            <a:off x="237400" y="3622316"/>
            <a:ext cx="252000" cy="252000"/>
          </a:xfrm>
          <a:prstGeom prst="rect">
            <a:avLst/>
          </a:prstGeom>
        </p:spPr>
      </p:pic>
    </p:spTree>
    <p:extLst>
      <p:ext uri="{BB962C8B-B14F-4D97-AF65-F5344CB8AC3E}">
        <p14:creationId xmlns:p14="http://schemas.microsoft.com/office/powerpoint/2010/main" val="1438596126"/>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8C01A748-C4FB-76C7-30D1-C0110C686D7A}"/>
              </a:ext>
            </a:extLst>
          </p:cNvPr>
          <p:cNvSpPr>
            <a:spLocks noGrp="1"/>
          </p:cNvSpPr>
          <p:nvPr>
            <p:ph type="body" sz="quarter" idx="13"/>
          </p:nvPr>
        </p:nvSpPr>
        <p:spPr/>
        <p:txBody>
          <a:bodyPr/>
          <a:lstStyle/>
          <a:p>
            <a:r>
              <a:rPr lang="en-GB" sz="3000" b="1">
                <a:cs typeface="Rubik Medium"/>
              </a:rPr>
              <a:t>Resources</a:t>
            </a:r>
            <a:endParaRPr lang="en-GB" sz="3000" b="1"/>
          </a:p>
        </p:txBody>
      </p:sp>
      <p:pic>
        <p:nvPicPr>
          <p:cNvPr id="16" name="Picture 15">
            <a:extLst>
              <a:ext uri="{FF2B5EF4-FFF2-40B4-BE49-F238E27FC236}">
                <a16:creationId xmlns:a16="http://schemas.microsoft.com/office/drawing/2014/main" id="{08F33DC9-3CBE-EA47-C6EC-0D83E1C374F9}"/>
              </a:ext>
            </a:extLst>
          </p:cNvPr>
          <p:cNvPicPr>
            <a:picLocks noChangeAspect="1"/>
          </p:cNvPicPr>
          <p:nvPr/>
        </p:nvPicPr>
        <p:blipFill>
          <a:blip r:embed="rId3"/>
          <a:stretch>
            <a:fillRect/>
          </a:stretch>
        </p:blipFill>
        <p:spPr>
          <a:xfrm>
            <a:off x="1271914" y="2101966"/>
            <a:ext cx="3130447" cy="4423801"/>
          </a:xfrm>
          <a:prstGeom prst="rect">
            <a:avLst/>
          </a:prstGeom>
        </p:spPr>
      </p:pic>
      <p:pic>
        <p:nvPicPr>
          <p:cNvPr id="3" name="Picture 2" descr="A group of children in a classroom raising their hands&#10;&#10;Description automatically generated">
            <a:extLst>
              <a:ext uri="{FF2B5EF4-FFF2-40B4-BE49-F238E27FC236}">
                <a16:creationId xmlns:a16="http://schemas.microsoft.com/office/drawing/2014/main" id="{C5F6E189-A4AC-A8EF-CA5D-60C42EC2DA87}"/>
              </a:ext>
            </a:extLst>
          </p:cNvPr>
          <p:cNvPicPr>
            <a:picLocks noChangeAspect="1"/>
          </p:cNvPicPr>
          <p:nvPr/>
        </p:nvPicPr>
        <p:blipFill>
          <a:blip r:embed="rId4"/>
          <a:stretch>
            <a:fillRect/>
          </a:stretch>
        </p:blipFill>
        <p:spPr>
          <a:xfrm>
            <a:off x="4817899" y="2485305"/>
            <a:ext cx="4158794" cy="3112222"/>
          </a:xfrm>
          <a:prstGeom prst="rect">
            <a:avLst/>
          </a:prstGeom>
        </p:spPr>
      </p:pic>
      <p:sp>
        <p:nvSpPr>
          <p:cNvPr id="5" name="Rectangle 4">
            <a:extLst>
              <a:ext uri="{FF2B5EF4-FFF2-40B4-BE49-F238E27FC236}">
                <a16:creationId xmlns:a16="http://schemas.microsoft.com/office/drawing/2014/main" id="{3B8B37EF-EE52-D90B-A2D1-D19259F616F6}"/>
              </a:ext>
            </a:extLst>
          </p:cNvPr>
          <p:cNvSpPr/>
          <p:nvPr/>
        </p:nvSpPr>
        <p:spPr>
          <a:xfrm>
            <a:off x="7541055" y="4413346"/>
            <a:ext cx="1310064" cy="572457"/>
          </a:xfrm>
          <a:prstGeom prst="rect">
            <a:avLst/>
          </a:prstGeom>
          <a:noFill/>
          <a:ln w="762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5" name="Graphic 14" descr="Harvey Balls 0% with solid fill">
            <a:extLst>
              <a:ext uri="{FF2B5EF4-FFF2-40B4-BE49-F238E27FC236}">
                <a16:creationId xmlns:a16="http://schemas.microsoft.com/office/drawing/2014/main" id="{12D3F668-0EE7-17DE-3D28-65A919185A36}"/>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237400" y="2620035"/>
            <a:ext cx="252000" cy="252000"/>
          </a:xfrm>
          <a:prstGeom prst="rect">
            <a:avLst/>
          </a:prstGeom>
        </p:spPr>
      </p:pic>
      <p:pic>
        <p:nvPicPr>
          <p:cNvPr id="17" name="Graphic 16" descr="Tea with solid fill">
            <a:extLst>
              <a:ext uri="{FF2B5EF4-FFF2-40B4-BE49-F238E27FC236}">
                <a16:creationId xmlns:a16="http://schemas.microsoft.com/office/drawing/2014/main" id="{AE2762A7-CC7F-4742-F0FB-69920FF3FAD8}"/>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220881" y="3892518"/>
            <a:ext cx="324000" cy="324000"/>
          </a:xfrm>
          <a:prstGeom prst="rect">
            <a:avLst/>
          </a:prstGeom>
        </p:spPr>
      </p:pic>
      <p:pic>
        <p:nvPicPr>
          <p:cNvPr id="18" name="Graphic 17" descr="Harvey Balls 25% with solid fill">
            <a:extLst>
              <a:ext uri="{FF2B5EF4-FFF2-40B4-BE49-F238E27FC236}">
                <a16:creationId xmlns:a16="http://schemas.microsoft.com/office/drawing/2014/main" id="{28F9BEF8-C862-35ED-AECD-D36AC2CFC89F}"/>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rcRect/>
          <a:stretch/>
        </p:blipFill>
        <p:spPr>
          <a:xfrm>
            <a:off x="237400" y="3290167"/>
            <a:ext cx="252000" cy="252000"/>
          </a:xfrm>
          <a:prstGeom prst="rect">
            <a:avLst/>
          </a:prstGeom>
        </p:spPr>
      </p:pic>
      <p:pic>
        <p:nvPicPr>
          <p:cNvPr id="19" name="Graphic 18" descr="Harvey Balls 100% with solid fill">
            <a:extLst>
              <a:ext uri="{FF2B5EF4-FFF2-40B4-BE49-F238E27FC236}">
                <a16:creationId xmlns:a16="http://schemas.microsoft.com/office/drawing/2014/main" id="{A1D8EEA1-A397-6958-45C2-D191A0BDA466}"/>
              </a:ext>
            </a:extLst>
          </p:cNvPr>
          <p:cNvPicPr>
            <a:picLocks noChangeAspect="1"/>
          </p:cNvPicPr>
          <p:nvPr/>
        </p:nvPicPr>
        <p:blipFill>
          <a:blip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p:blipFill>
        <p:spPr>
          <a:xfrm>
            <a:off x="237400" y="5310792"/>
            <a:ext cx="252000" cy="252000"/>
          </a:xfrm>
          <a:prstGeom prst="rect">
            <a:avLst/>
          </a:prstGeom>
        </p:spPr>
      </p:pic>
      <p:pic>
        <p:nvPicPr>
          <p:cNvPr id="20" name="Graphic 19" descr="Harvey Balls 65% with solid fill">
            <a:extLst>
              <a:ext uri="{FF2B5EF4-FFF2-40B4-BE49-F238E27FC236}">
                <a16:creationId xmlns:a16="http://schemas.microsoft.com/office/drawing/2014/main" id="{EC7F5143-890A-2D0B-949D-9FFCF45FCDB9}"/>
              </a:ext>
            </a:extLst>
          </p:cNvPr>
          <p:cNvPicPr>
            <a:picLocks noChangeAspect="1"/>
          </p:cNvPicPr>
          <p:nvPr/>
        </p:nvPicPr>
        <p:blipFill>
          <a:blip r:embed="rId13">
            <a:extLst>
              <a:ext uri="{28A0092B-C50C-407E-A947-70E740481C1C}">
                <a14:useLocalDpi xmlns:a14="http://schemas.microsoft.com/office/drawing/2010/main" val="0"/>
              </a:ext>
              <a:ext uri="{96DAC541-7B7A-43D3-8B79-37D633B846F1}">
                <asvg:svgBlip xmlns:asvg="http://schemas.microsoft.com/office/drawing/2016/SVG/main" r:embed="rId14"/>
              </a:ext>
            </a:extLst>
          </a:blip>
          <a:stretch>
            <a:fillRect/>
          </a:stretch>
        </p:blipFill>
        <p:spPr>
          <a:xfrm>
            <a:off x="237400" y="4293175"/>
            <a:ext cx="252000" cy="252000"/>
          </a:xfrm>
          <a:prstGeom prst="rect">
            <a:avLst/>
          </a:prstGeom>
        </p:spPr>
      </p:pic>
      <p:pic>
        <p:nvPicPr>
          <p:cNvPr id="21" name="Graphic 20" descr="Harvey Balls 75% with solid fill">
            <a:extLst>
              <a:ext uri="{FF2B5EF4-FFF2-40B4-BE49-F238E27FC236}">
                <a16:creationId xmlns:a16="http://schemas.microsoft.com/office/drawing/2014/main" id="{675F8C11-91FA-3590-4DA0-301D8DBC3F24}"/>
              </a:ext>
            </a:extLst>
          </p:cNvPr>
          <p:cNvPicPr>
            <a:picLocks noChangeAspect="1"/>
          </p:cNvPicPr>
          <p:nvPr/>
        </p:nvPicPr>
        <p:blipFill>
          <a:blip r:embed="rId15">
            <a:extLst>
              <a:ext uri="{28A0092B-C50C-407E-A947-70E740481C1C}">
                <a14:useLocalDpi xmlns:a14="http://schemas.microsoft.com/office/drawing/2010/main" val="0"/>
              </a:ext>
              <a:ext uri="{96DAC541-7B7A-43D3-8B79-37D633B846F1}">
                <asvg:svgBlip xmlns:asvg="http://schemas.microsoft.com/office/drawing/2016/SVG/main" r:embed="rId16"/>
              </a:ext>
            </a:extLst>
          </a:blip>
          <a:stretch>
            <a:fillRect/>
          </a:stretch>
        </p:blipFill>
        <p:spPr>
          <a:xfrm>
            <a:off x="237400" y="4632380"/>
            <a:ext cx="252000" cy="252000"/>
          </a:xfrm>
          <a:prstGeom prst="rect">
            <a:avLst/>
          </a:prstGeom>
        </p:spPr>
      </p:pic>
      <p:pic>
        <p:nvPicPr>
          <p:cNvPr id="22" name="Graphic 21" descr="Harvey Balls 85% with solid fill">
            <a:extLst>
              <a:ext uri="{FF2B5EF4-FFF2-40B4-BE49-F238E27FC236}">
                <a16:creationId xmlns:a16="http://schemas.microsoft.com/office/drawing/2014/main" id="{0FAF1E99-99F7-05C1-BF1C-1237BCC4B89E}"/>
              </a:ext>
            </a:extLst>
          </p:cNvPr>
          <p:cNvPicPr>
            <a:picLocks noChangeAspect="1"/>
          </p:cNvPicPr>
          <p:nvPr/>
        </p:nvPicPr>
        <p:blipFill>
          <a:blip r:embed="rId17">
            <a:extLst>
              <a:ext uri="{28A0092B-C50C-407E-A947-70E740481C1C}">
                <a14:useLocalDpi xmlns:a14="http://schemas.microsoft.com/office/drawing/2010/main" val="0"/>
              </a:ext>
              <a:ext uri="{96DAC541-7B7A-43D3-8B79-37D633B846F1}">
                <asvg:svgBlip xmlns:asvg="http://schemas.microsoft.com/office/drawing/2016/SVG/main" r:embed="rId18"/>
              </a:ext>
            </a:extLst>
          </a:blip>
          <a:stretch>
            <a:fillRect/>
          </a:stretch>
        </p:blipFill>
        <p:spPr>
          <a:xfrm>
            <a:off x="237400" y="4971585"/>
            <a:ext cx="252000" cy="252000"/>
          </a:xfrm>
          <a:prstGeom prst="rect">
            <a:avLst/>
          </a:prstGeom>
        </p:spPr>
      </p:pic>
      <p:pic>
        <p:nvPicPr>
          <p:cNvPr id="23" name="Graphic 22" descr="Harvey Balls 10% with solid fill">
            <a:extLst>
              <a:ext uri="{FF2B5EF4-FFF2-40B4-BE49-F238E27FC236}">
                <a16:creationId xmlns:a16="http://schemas.microsoft.com/office/drawing/2014/main" id="{559A9D48-D8EF-C568-DA87-2A902DE8A79C}"/>
              </a:ext>
            </a:extLst>
          </p:cNvPr>
          <p:cNvPicPr>
            <a:picLocks noChangeAspect="1"/>
          </p:cNvPicPr>
          <p:nvPr/>
        </p:nvPicPr>
        <p:blipFill>
          <a:blip r:embed="rId19">
            <a:extLst>
              <a:ext uri="{96DAC541-7B7A-43D3-8B79-37D633B846F1}">
                <asvg:svgBlip xmlns:asvg="http://schemas.microsoft.com/office/drawing/2016/SVG/main" r:embed="rId20"/>
              </a:ext>
            </a:extLst>
          </a:blip>
          <a:stretch>
            <a:fillRect/>
          </a:stretch>
        </p:blipFill>
        <p:spPr>
          <a:xfrm>
            <a:off x="235556" y="2957141"/>
            <a:ext cx="252000" cy="252000"/>
          </a:xfrm>
          <a:prstGeom prst="rect">
            <a:avLst/>
          </a:prstGeom>
        </p:spPr>
      </p:pic>
      <p:pic>
        <p:nvPicPr>
          <p:cNvPr id="25" name="Graphic 24" descr="Harvey Balls 45% with solid fill">
            <a:extLst>
              <a:ext uri="{FF2B5EF4-FFF2-40B4-BE49-F238E27FC236}">
                <a16:creationId xmlns:a16="http://schemas.microsoft.com/office/drawing/2014/main" id="{D08BEDD2-1A71-64F5-6062-965F97A9F8D8}"/>
              </a:ext>
            </a:extLst>
          </p:cNvPr>
          <p:cNvPicPr>
            <a:picLocks noChangeAspect="1"/>
          </p:cNvPicPr>
          <p:nvPr/>
        </p:nvPicPr>
        <p:blipFill>
          <a:blip r:embed="rId21">
            <a:extLst>
              <a:ext uri="{96DAC541-7B7A-43D3-8B79-37D633B846F1}">
                <asvg:svgBlip xmlns:asvg="http://schemas.microsoft.com/office/drawing/2016/SVG/main" r:embed="rId22"/>
              </a:ext>
            </a:extLst>
          </a:blip>
          <a:stretch>
            <a:fillRect/>
          </a:stretch>
        </p:blipFill>
        <p:spPr>
          <a:xfrm>
            <a:off x="237400" y="3622316"/>
            <a:ext cx="252000" cy="252000"/>
          </a:xfrm>
          <a:prstGeom prst="rect">
            <a:avLst/>
          </a:prstGeom>
        </p:spPr>
      </p:pic>
    </p:spTree>
    <p:extLst>
      <p:ext uri="{BB962C8B-B14F-4D97-AF65-F5344CB8AC3E}">
        <p14:creationId xmlns:p14="http://schemas.microsoft.com/office/powerpoint/2010/main" val="190615691"/>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8C01A748-C4FB-76C7-30D1-C0110C686D7A}"/>
              </a:ext>
            </a:extLst>
          </p:cNvPr>
          <p:cNvSpPr>
            <a:spLocks noGrp="1"/>
          </p:cNvSpPr>
          <p:nvPr>
            <p:ph type="body" sz="quarter" idx="13"/>
          </p:nvPr>
        </p:nvSpPr>
        <p:spPr/>
        <p:txBody>
          <a:bodyPr/>
          <a:lstStyle/>
          <a:p>
            <a:r>
              <a:rPr lang="en-GB" sz="3000" b="1">
                <a:cs typeface="Rubik Medium"/>
              </a:rPr>
              <a:t>Resources</a:t>
            </a:r>
            <a:endParaRPr lang="en-GB" sz="3000" b="1"/>
          </a:p>
        </p:txBody>
      </p:sp>
      <p:pic>
        <p:nvPicPr>
          <p:cNvPr id="5" name="Picture 4">
            <a:extLst>
              <a:ext uri="{FF2B5EF4-FFF2-40B4-BE49-F238E27FC236}">
                <a16:creationId xmlns:a16="http://schemas.microsoft.com/office/drawing/2014/main" id="{48D210B6-988F-90F0-ADA3-3BFEDEB1EFAB}"/>
              </a:ext>
            </a:extLst>
          </p:cNvPr>
          <p:cNvPicPr>
            <a:picLocks noChangeAspect="1"/>
          </p:cNvPicPr>
          <p:nvPr/>
        </p:nvPicPr>
        <p:blipFill>
          <a:blip r:embed="rId3"/>
          <a:stretch>
            <a:fillRect/>
          </a:stretch>
        </p:blipFill>
        <p:spPr>
          <a:xfrm>
            <a:off x="1657251" y="2198329"/>
            <a:ext cx="5898391" cy="4389500"/>
          </a:xfrm>
          <a:prstGeom prst="rect">
            <a:avLst/>
          </a:prstGeom>
        </p:spPr>
      </p:pic>
      <p:pic>
        <p:nvPicPr>
          <p:cNvPr id="3" name="Graphic 2" descr="Harvey Balls 0% with solid fill">
            <a:extLst>
              <a:ext uri="{FF2B5EF4-FFF2-40B4-BE49-F238E27FC236}">
                <a16:creationId xmlns:a16="http://schemas.microsoft.com/office/drawing/2014/main" id="{B3834A01-A566-1F5E-03AD-A332F076FD2B}"/>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237400" y="2620035"/>
            <a:ext cx="252000" cy="252000"/>
          </a:xfrm>
          <a:prstGeom prst="rect">
            <a:avLst/>
          </a:prstGeom>
        </p:spPr>
      </p:pic>
      <p:pic>
        <p:nvPicPr>
          <p:cNvPr id="15" name="Graphic 14" descr="Tea with solid fill">
            <a:extLst>
              <a:ext uri="{FF2B5EF4-FFF2-40B4-BE49-F238E27FC236}">
                <a16:creationId xmlns:a16="http://schemas.microsoft.com/office/drawing/2014/main" id="{ECBBC68D-CBBE-BE83-FB93-CDE23370750C}"/>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220881" y="3892518"/>
            <a:ext cx="324000" cy="324000"/>
          </a:xfrm>
          <a:prstGeom prst="rect">
            <a:avLst/>
          </a:prstGeom>
        </p:spPr>
      </p:pic>
      <p:pic>
        <p:nvPicPr>
          <p:cNvPr id="16" name="Graphic 15" descr="Harvey Balls 25% with solid fill">
            <a:extLst>
              <a:ext uri="{FF2B5EF4-FFF2-40B4-BE49-F238E27FC236}">
                <a16:creationId xmlns:a16="http://schemas.microsoft.com/office/drawing/2014/main" id="{F99B9847-C2BD-F3D6-81FB-9985D96283FE}"/>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rcRect/>
          <a:stretch/>
        </p:blipFill>
        <p:spPr>
          <a:xfrm>
            <a:off x="237400" y="3290167"/>
            <a:ext cx="252000" cy="252000"/>
          </a:xfrm>
          <a:prstGeom prst="rect">
            <a:avLst/>
          </a:prstGeom>
        </p:spPr>
      </p:pic>
      <p:pic>
        <p:nvPicPr>
          <p:cNvPr id="17" name="Graphic 16" descr="Harvey Balls 100% with solid fill">
            <a:extLst>
              <a:ext uri="{FF2B5EF4-FFF2-40B4-BE49-F238E27FC236}">
                <a16:creationId xmlns:a16="http://schemas.microsoft.com/office/drawing/2014/main" id="{A3CEDE53-8D62-C249-6FE6-753FB1328C8F}"/>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a:off x="237400" y="5310792"/>
            <a:ext cx="252000" cy="252000"/>
          </a:xfrm>
          <a:prstGeom prst="rect">
            <a:avLst/>
          </a:prstGeom>
        </p:spPr>
      </p:pic>
      <p:pic>
        <p:nvPicPr>
          <p:cNvPr id="18" name="Graphic 17" descr="Harvey Balls 65% with solid fill">
            <a:extLst>
              <a:ext uri="{FF2B5EF4-FFF2-40B4-BE49-F238E27FC236}">
                <a16:creationId xmlns:a16="http://schemas.microsoft.com/office/drawing/2014/main" id="{9AE93126-3636-C768-DFD9-E341915A5FBA}"/>
              </a:ext>
            </a:extLst>
          </p:cNvPr>
          <p:cNvPicPr>
            <a:picLocks noChangeAspect="1"/>
          </p:cNvPicPr>
          <p:nvPr/>
        </p:nvPicPr>
        <p:blipFill>
          <a:blip r:embed="rId12">
            <a:extLst>
              <a:ext uri="{28A0092B-C50C-407E-A947-70E740481C1C}">
                <a14:useLocalDpi xmlns:a14="http://schemas.microsoft.com/office/drawing/2010/main" val="0"/>
              </a:ext>
              <a:ext uri="{96DAC541-7B7A-43D3-8B79-37D633B846F1}">
                <asvg:svgBlip xmlns:asvg="http://schemas.microsoft.com/office/drawing/2016/SVG/main" r:embed="rId13"/>
              </a:ext>
            </a:extLst>
          </a:blip>
          <a:stretch>
            <a:fillRect/>
          </a:stretch>
        </p:blipFill>
        <p:spPr>
          <a:xfrm>
            <a:off x="237400" y="4293175"/>
            <a:ext cx="252000" cy="252000"/>
          </a:xfrm>
          <a:prstGeom prst="rect">
            <a:avLst/>
          </a:prstGeom>
        </p:spPr>
      </p:pic>
      <p:pic>
        <p:nvPicPr>
          <p:cNvPr id="19" name="Graphic 18" descr="Harvey Balls 75% with solid fill">
            <a:extLst>
              <a:ext uri="{FF2B5EF4-FFF2-40B4-BE49-F238E27FC236}">
                <a16:creationId xmlns:a16="http://schemas.microsoft.com/office/drawing/2014/main" id="{F4683963-56AC-412B-625E-CD3E6A09CE8B}"/>
              </a:ext>
            </a:extLst>
          </p:cNvPr>
          <p:cNvPicPr>
            <a:picLocks noChangeAspect="1"/>
          </p:cNvPicPr>
          <p:nvPr/>
        </p:nvPicPr>
        <p:blipFill>
          <a:blip r:embed="rId14">
            <a:extLst>
              <a:ext uri="{28A0092B-C50C-407E-A947-70E740481C1C}">
                <a14:useLocalDpi xmlns:a14="http://schemas.microsoft.com/office/drawing/2010/main" val="0"/>
              </a:ext>
              <a:ext uri="{96DAC541-7B7A-43D3-8B79-37D633B846F1}">
                <asvg:svgBlip xmlns:asvg="http://schemas.microsoft.com/office/drawing/2016/SVG/main" r:embed="rId15"/>
              </a:ext>
            </a:extLst>
          </a:blip>
          <a:stretch>
            <a:fillRect/>
          </a:stretch>
        </p:blipFill>
        <p:spPr>
          <a:xfrm>
            <a:off x="237400" y="4632380"/>
            <a:ext cx="252000" cy="252000"/>
          </a:xfrm>
          <a:prstGeom prst="rect">
            <a:avLst/>
          </a:prstGeom>
        </p:spPr>
      </p:pic>
      <p:pic>
        <p:nvPicPr>
          <p:cNvPr id="20" name="Graphic 19" descr="Harvey Balls 85% with solid fill">
            <a:extLst>
              <a:ext uri="{FF2B5EF4-FFF2-40B4-BE49-F238E27FC236}">
                <a16:creationId xmlns:a16="http://schemas.microsoft.com/office/drawing/2014/main" id="{6805A092-1F76-0F1F-A78A-9B91D945A790}"/>
              </a:ext>
            </a:extLst>
          </p:cNvPr>
          <p:cNvPicPr>
            <a:picLocks noChangeAspect="1"/>
          </p:cNvPicPr>
          <p:nvPr/>
        </p:nvPicPr>
        <p:blipFill>
          <a:blip r:embed="rId16">
            <a:extLst>
              <a:ext uri="{28A0092B-C50C-407E-A947-70E740481C1C}">
                <a14:useLocalDpi xmlns:a14="http://schemas.microsoft.com/office/drawing/2010/main" val="0"/>
              </a:ext>
              <a:ext uri="{96DAC541-7B7A-43D3-8B79-37D633B846F1}">
                <asvg:svgBlip xmlns:asvg="http://schemas.microsoft.com/office/drawing/2016/SVG/main" r:embed="rId17"/>
              </a:ext>
            </a:extLst>
          </a:blip>
          <a:stretch>
            <a:fillRect/>
          </a:stretch>
        </p:blipFill>
        <p:spPr>
          <a:xfrm>
            <a:off x="237400" y="4971585"/>
            <a:ext cx="252000" cy="252000"/>
          </a:xfrm>
          <a:prstGeom prst="rect">
            <a:avLst/>
          </a:prstGeom>
        </p:spPr>
      </p:pic>
      <p:pic>
        <p:nvPicPr>
          <p:cNvPr id="21" name="Graphic 20" descr="Harvey Balls 10% with solid fill">
            <a:extLst>
              <a:ext uri="{FF2B5EF4-FFF2-40B4-BE49-F238E27FC236}">
                <a16:creationId xmlns:a16="http://schemas.microsoft.com/office/drawing/2014/main" id="{A85BA9E3-CF1B-C7CA-B871-FA04C3344503}"/>
              </a:ext>
            </a:extLst>
          </p:cNvPr>
          <p:cNvPicPr>
            <a:picLocks noChangeAspect="1"/>
          </p:cNvPicPr>
          <p:nvPr/>
        </p:nvPicPr>
        <p:blipFill>
          <a:blip r:embed="rId18">
            <a:extLst>
              <a:ext uri="{96DAC541-7B7A-43D3-8B79-37D633B846F1}">
                <asvg:svgBlip xmlns:asvg="http://schemas.microsoft.com/office/drawing/2016/SVG/main" r:embed="rId19"/>
              </a:ext>
            </a:extLst>
          </a:blip>
          <a:stretch>
            <a:fillRect/>
          </a:stretch>
        </p:blipFill>
        <p:spPr>
          <a:xfrm>
            <a:off x="235556" y="2957141"/>
            <a:ext cx="252000" cy="252000"/>
          </a:xfrm>
          <a:prstGeom prst="rect">
            <a:avLst/>
          </a:prstGeom>
        </p:spPr>
      </p:pic>
      <p:pic>
        <p:nvPicPr>
          <p:cNvPr id="22" name="Graphic 21" descr="Harvey Balls 45% with solid fill">
            <a:extLst>
              <a:ext uri="{FF2B5EF4-FFF2-40B4-BE49-F238E27FC236}">
                <a16:creationId xmlns:a16="http://schemas.microsoft.com/office/drawing/2014/main" id="{7EA1CC6E-681B-4A1D-4DE7-00FA2ABD8523}"/>
              </a:ext>
            </a:extLst>
          </p:cNvPr>
          <p:cNvPicPr>
            <a:picLocks noChangeAspect="1"/>
          </p:cNvPicPr>
          <p:nvPr/>
        </p:nvPicPr>
        <p:blipFill>
          <a:blip r:embed="rId20">
            <a:extLst>
              <a:ext uri="{96DAC541-7B7A-43D3-8B79-37D633B846F1}">
                <asvg:svgBlip xmlns:asvg="http://schemas.microsoft.com/office/drawing/2016/SVG/main" r:embed="rId21"/>
              </a:ext>
            </a:extLst>
          </a:blip>
          <a:stretch>
            <a:fillRect/>
          </a:stretch>
        </p:blipFill>
        <p:spPr>
          <a:xfrm>
            <a:off x="237400" y="3622316"/>
            <a:ext cx="252000" cy="252000"/>
          </a:xfrm>
          <a:prstGeom prst="rect">
            <a:avLst/>
          </a:prstGeom>
        </p:spPr>
      </p:pic>
    </p:spTree>
    <p:extLst>
      <p:ext uri="{BB962C8B-B14F-4D97-AF65-F5344CB8AC3E}">
        <p14:creationId xmlns:p14="http://schemas.microsoft.com/office/powerpoint/2010/main" val="3835534560"/>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9669B64-5E40-2E49-B6CA-87C7DF492C7E}"/>
            </a:ext>
          </a:extLst>
        </p:cNvPr>
        <p:cNvGrpSpPr/>
        <p:nvPr/>
      </p:nvGrpSpPr>
      <p:grpSpPr>
        <a:xfrm>
          <a:off x="0" y="0"/>
          <a:ext cx="0" cy="0"/>
          <a:chOff x="0" y="0"/>
          <a:chExt cx="0" cy="0"/>
        </a:xfrm>
      </p:grpSpPr>
      <p:pic>
        <p:nvPicPr>
          <p:cNvPr id="2" name="Picture 2">
            <a:extLst>
              <a:ext uri="{FF2B5EF4-FFF2-40B4-BE49-F238E27FC236}">
                <a16:creationId xmlns:a16="http://schemas.microsoft.com/office/drawing/2014/main" id="{2037273D-2AF8-6DD1-3033-EFAE720C6DC8}"/>
              </a:ext>
            </a:extLst>
          </p:cNvPr>
          <p:cNvPicPr>
            <a:picLocks noChangeAspect="1"/>
          </p:cNvPicPr>
          <p:nvPr/>
        </p:nvPicPr>
        <p:blipFill>
          <a:blip r:embed="rId2"/>
          <a:srcRect b="88"/>
          <a:stretch>
            <a:fillRect/>
          </a:stretch>
        </p:blipFill>
        <p:spPr>
          <a:xfrm>
            <a:off x="0" y="6096"/>
            <a:ext cx="9144000" cy="6851904"/>
          </a:xfrm>
          <a:prstGeom prst="rect">
            <a:avLst/>
          </a:prstGeom>
        </p:spPr>
      </p:pic>
      <p:sp>
        <p:nvSpPr>
          <p:cNvPr id="3" name="TextBox 3">
            <a:extLst>
              <a:ext uri="{FF2B5EF4-FFF2-40B4-BE49-F238E27FC236}">
                <a16:creationId xmlns:a16="http://schemas.microsoft.com/office/drawing/2014/main" id="{01E5A936-A8F3-88CC-2143-8CFFBF7EC1D6}"/>
              </a:ext>
            </a:extLst>
          </p:cNvPr>
          <p:cNvSpPr txBox="1"/>
          <p:nvPr/>
        </p:nvSpPr>
        <p:spPr>
          <a:xfrm>
            <a:off x="501376" y="6327142"/>
            <a:ext cx="3317049" cy="180338"/>
          </a:xfrm>
          <a:prstGeom prst="rect">
            <a:avLst/>
          </a:prstGeom>
        </p:spPr>
        <p:txBody>
          <a:bodyPr wrap="square" lIns="0" tIns="0" rIns="0" bIns="0" rtlCol="0" anchor="t">
            <a:spAutoFit/>
          </a:bodyPr>
          <a:lstStyle>
            <a:defPPr>
              <a:defRPr lang="en-US"/>
            </a:defPPr>
            <a:lvl1pPr marL="0" algn="l" defTabSz="857250" rtl="0" eaLnBrk="1" latinLnBrk="0" hangingPunct="1">
              <a:defRPr sz="1688" kern="1200">
                <a:solidFill>
                  <a:schemeClr val="tx1"/>
                </a:solidFill>
                <a:latin typeface="+mn-lt"/>
                <a:ea typeface="+mn-ea"/>
                <a:cs typeface="+mn-cs"/>
              </a:defRPr>
            </a:lvl1pPr>
            <a:lvl2pPr marL="428625" algn="l" defTabSz="857250" rtl="0" eaLnBrk="1" latinLnBrk="0" hangingPunct="1">
              <a:defRPr sz="1688" kern="1200">
                <a:solidFill>
                  <a:schemeClr val="tx1"/>
                </a:solidFill>
                <a:latin typeface="+mn-lt"/>
                <a:ea typeface="+mn-ea"/>
                <a:cs typeface="+mn-cs"/>
              </a:defRPr>
            </a:lvl2pPr>
            <a:lvl3pPr marL="857250" algn="l" defTabSz="857250" rtl="0" eaLnBrk="1" latinLnBrk="0" hangingPunct="1">
              <a:defRPr sz="1688" kern="1200">
                <a:solidFill>
                  <a:schemeClr val="tx1"/>
                </a:solidFill>
                <a:latin typeface="+mn-lt"/>
                <a:ea typeface="+mn-ea"/>
                <a:cs typeface="+mn-cs"/>
              </a:defRPr>
            </a:lvl3pPr>
            <a:lvl4pPr marL="1285875" algn="l" defTabSz="857250" rtl="0" eaLnBrk="1" latinLnBrk="0" hangingPunct="1">
              <a:defRPr sz="1688" kern="1200">
                <a:solidFill>
                  <a:schemeClr val="tx1"/>
                </a:solidFill>
                <a:latin typeface="+mn-lt"/>
                <a:ea typeface="+mn-ea"/>
                <a:cs typeface="+mn-cs"/>
              </a:defRPr>
            </a:lvl4pPr>
            <a:lvl5pPr marL="1714500" algn="l" defTabSz="857250" rtl="0" eaLnBrk="1" latinLnBrk="0" hangingPunct="1">
              <a:defRPr sz="1688" kern="1200">
                <a:solidFill>
                  <a:schemeClr val="tx1"/>
                </a:solidFill>
                <a:latin typeface="+mn-lt"/>
                <a:ea typeface="+mn-ea"/>
                <a:cs typeface="+mn-cs"/>
              </a:defRPr>
            </a:lvl5pPr>
            <a:lvl6pPr marL="2143125" algn="l" defTabSz="857250" rtl="0" eaLnBrk="1" latinLnBrk="0" hangingPunct="1">
              <a:defRPr sz="1688" kern="1200">
                <a:solidFill>
                  <a:schemeClr val="tx1"/>
                </a:solidFill>
                <a:latin typeface="+mn-lt"/>
                <a:ea typeface="+mn-ea"/>
                <a:cs typeface="+mn-cs"/>
              </a:defRPr>
            </a:lvl6pPr>
            <a:lvl7pPr marL="2571750" algn="l" defTabSz="857250" rtl="0" eaLnBrk="1" latinLnBrk="0" hangingPunct="1">
              <a:defRPr sz="1688" kern="1200">
                <a:solidFill>
                  <a:schemeClr val="tx1"/>
                </a:solidFill>
                <a:latin typeface="+mn-lt"/>
                <a:ea typeface="+mn-ea"/>
                <a:cs typeface="+mn-cs"/>
              </a:defRPr>
            </a:lvl7pPr>
            <a:lvl8pPr marL="3000375" algn="l" defTabSz="857250" rtl="0" eaLnBrk="1" latinLnBrk="0" hangingPunct="1">
              <a:defRPr sz="1688" kern="1200">
                <a:solidFill>
                  <a:schemeClr val="tx1"/>
                </a:solidFill>
                <a:latin typeface="+mn-lt"/>
                <a:ea typeface="+mn-ea"/>
                <a:cs typeface="+mn-cs"/>
              </a:defRPr>
            </a:lvl8pPr>
            <a:lvl9pPr marL="3429000" algn="l" defTabSz="857250" rtl="0" eaLnBrk="1" latinLnBrk="0" hangingPunct="1">
              <a:defRPr sz="1688" kern="1200">
                <a:solidFill>
                  <a:schemeClr val="tx1"/>
                </a:solidFill>
                <a:latin typeface="+mn-lt"/>
                <a:ea typeface="+mn-ea"/>
                <a:cs typeface="+mn-cs"/>
              </a:defRPr>
            </a:lvl9pPr>
          </a:lstStyle>
          <a:p>
            <a:pPr algn="l">
              <a:lnSpc>
                <a:spcPts val="1439"/>
              </a:lnSpc>
            </a:pPr>
            <a:r>
              <a:rPr lang="en-US" sz="1199">
                <a:solidFill>
                  <a:srgbClr val="951B81"/>
                </a:solidFill>
                <a:latin typeface="Lato" panose="020F0502020204030203" pitchFamily="34" charset="0"/>
              </a:rPr>
              <a:t>nationalnumeracy.org.uk</a:t>
            </a:r>
          </a:p>
        </p:txBody>
      </p:sp>
      <p:sp>
        <p:nvSpPr>
          <p:cNvPr id="4" name="AutoShape 4">
            <a:extLst>
              <a:ext uri="{FF2B5EF4-FFF2-40B4-BE49-F238E27FC236}">
                <a16:creationId xmlns:a16="http://schemas.microsoft.com/office/drawing/2014/main" id="{1FFE3308-74B1-DB36-23A7-D0E16713264A}"/>
              </a:ext>
            </a:extLst>
          </p:cNvPr>
          <p:cNvSpPr/>
          <p:nvPr/>
        </p:nvSpPr>
        <p:spPr>
          <a:xfrm rot="9363">
            <a:off x="492110" y="6205347"/>
            <a:ext cx="8159781" cy="0"/>
          </a:xfrm>
          <a:prstGeom prst="line">
            <a:avLst/>
          </a:prstGeom>
          <a:ln w="19050" cap="rnd">
            <a:solidFill>
              <a:srgbClr val="951B81"/>
            </a:solidFill>
            <a:prstDash val="solid"/>
            <a:headEnd type="none" w="sm" len="sm"/>
            <a:tailEnd type="none" w="sm" len="sm"/>
          </a:ln>
        </p:spPr>
        <p:txBody>
          <a:bodyPr/>
          <a:lstStyle>
            <a:defPPr>
              <a:defRPr lang="en-US"/>
            </a:defPPr>
            <a:lvl1pPr marL="0" algn="l" defTabSz="857250" rtl="0" eaLnBrk="1" latinLnBrk="0" hangingPunct="1">
              <a:defRPr sz="1688" kern="1200">
                <a:solidFill>
                  <a:schemeClr val="tx1"/>
                </a:solidFill>
                <a:latin typeface="+mn-lt"/>
                <a:ea typeface="+mn-ea"/>
                <a:cs typeface="+mn-cs"/>
              </a:defRPr>
            </a:lvl1pPr>
            <a:lvl2pPr marL="428625" algn="l" defTabSz="857250" rtl="0" eaLnBrk="1" latinLnBrk="0" hangingPunct="1">
              <a:defRPr sz="1688" kern="1200">
                <a:solidFill>
                  <a:schemeClr val="tx1"/>
                </a:solidFill>
                <a:latin typeface="+mn-lt"/>
                <a:ea typeface="+mn-ea"/>
                <a:cs typeface="+mn-cs"/>
              </a:defRPr>
            </a:lvl2pPr>
            <a:lvl3pPr marL="857250" algn="l" defTabSz="857250" rtl="0" eaLnBrk="1" latinLnBrk="0" hangingPunct="1">
              <a:defRPr sz="1688" kern="1200">
                <a:solidFill>
                  <a:schemeClr val="tx1"/>
                </a:solidFill>
                <a:latin typeface="+mn-lt"/>
                <a:ea typeface="+mn-ea"/>
                <a:cs typeface="+mn-cs"/>
              </a:defRPr>
            </a:lvl3pPr>
            <a:lvl4pPr marL="1285875" algn="l" defTabSz="857250" rtl="0" eaLnBrk="1" latinLnBrk="0" hangingPunct="1">
              <a:defRPr sz="1688" kern="1200">
                <a:solidFill>
                  <a:schemeClr val="tx1"/>
                </a:solidFill>
                <a:latin typeface="+mn-lt"/>
                <a:ea typeface="+mn-ea"/>
                <a:cs typeface="+mn-cs"/>
              </a:defRPr>
            </a:lvl4pPr>
            <a:lvl5pPr marL="1714500" algn="l" defTabSz="857250" rtl="0" eaLnBrk="1" latinLnBrk="0" hangingPunct="1">
              <a:defRPr sz="1688" kern="1200">
                <a:solidFill>
                  <a:schemeClr val="tx1"/>
                </a:solidFill>
                <a:latin typeface="+mn-lt"/>
                <a:ea typeface="+mn-ea"/>
                <a:cs typeface="+mn-cs"/>
              </a:defRPr>
            </a:lvl5pPr>
            <a:lvl6pPr marL="2143125" algn="l" defTabSz="857250" rtl="0" eaLnBrk="1" latinLnBrk="0" hangingPunct="1">
              <a:defRPr sz="1688" kern="1200">
                <a:solidFill>
                  <a:schemeClr val="tx1"/>
                </a:solidFill>
                <a:latin typeface="+mn-lt"/>
                <a:ea typeface="+mn-ea"/>
                <a:cs typeface="+mn-cs"/>
              </a:defRPr>
            </a:lvl6pPr>
            <a:lvl7pPr marL="2571750" algn="l" defTabSz="857250" rtl="0" eaLnBrk="1" latinLnBrk="0" hangingPunct="1">
              <a:defRPr sz="1688" kern="1200">
                <a:solidFill>
                  <a:schemeClr val="tx1"/>
                </a:solidFill>
                <a:latin typeface="+mn-lt"/>
                <a:ea typeface="+mn-ea"/>
                <a:cs typeface="+mn-cs"/>
              </a:defRPr>
            </a:lvl7pPr>
            <a:lvl8pPr marL="3000375" algn="l" defTabSz="857250" rtl="0" eaLnBrk="1" latinLnBrk="0" hangingPunct="1">
              <a:defRPr sz="1688" kern="1200">
                <a:solidFill>
                  <a:schemeClr val="tx1"/>
                </a:solidFill>
                <a:latin typeface="+mn-lt"/>
                <a:ea typeface="+mn-ea"/>
                <a:cs typeface="+mn-cs"/>
              </a:defRPr>
            </a:lvl8pPr>
            <a:lvl9pPr marL="3429000" algn="l" defTabSz="857250" rtl="0" eaLnBrk="1" latinLnBrk="0" hangingPunct="1">
              <a:defRPr sz="1688" kern="1200">
                <a:solidFill>
                  <a:schemeClr val="tx1"/>
                </a:solidFill>
                <a:latin typeface="+mn-lt"/>
                <a:ea typeface="+mn-ea"/>
                <a:cs typeface="+mn-cs"/>
              </a:defRPr>
            </a:lvl9pPr>
          </a:lstStyle>
          <a:p>
            <a:endParaRPr lang="en-GB" sz="1583"/>
          </a:p>
        </p:txBody>
      </p:sp>
      <p:pic>
        <p:nvPicPr>
          <p:cNvPr id="5" name="Picture 5">
            <a:extLst>
              <a:ext uri="{FF2B5EF4-FFF2-40B4-BE49-F238E27FC236}">
                <a16:creationId xmlns:a16="http://schemas.microsoft.com/office/drawing/2014/main" id="{9F67175C-97D4-9E3C-616C-96D662F4A3C3}"/>
              </a:ext>
            </a:extLst>
          </p:cNvPr>
          <p:cNvPicPr>
            <a:picLocks noChangeAspect="1"/>
          </p:cNvPicPr>
          <p:nvPr/>
        </p:nvPicPr>
        <p:blipFill>
          <a:blip r:embed="rId3"/>
          <a:srcRect b="88"/>
          <a:stretch>
            <a:fillRect/>
          </a:stretch>
        </p:blipFill>
        <p:spPr>
          <a:xfrm>
            <a:off x="0" y="3048"/>
            <a:ext cx="9144000" cy="6851904"/>
          </a:xfrm>
          <a:prstGeom prst="rect">
            <a:avLst/>
          </a:prstGeom>
        </p:spPr>
      </p:pic>
      <p:pic>
        <p:nvPicPr>
          <p:cNvPr id="6" name="Picture 6">
            <a:extLst>
              <a:ext uri="{FF2B5EF4-FFF2-40B4-BE49-F238E27FC236}">
                <a16:creationId xmlns:a16="http://schemas.microsoft.com/office/drawing/2014/main" id="{4417816E-EBC2-8F48-E91E-795CFEED3D5E}"/>
              </a:ext>
            </a:extLst>
          </p:cNvPr>
          <p:cNvPicPr>
            <a:picLocks noGrp="1" noRot="1" noChangeAspect="1" noMove="1" noResize="1" noEditPoints="1" noAdjustHandles="1" noChangeArrowheads="1" noChangeShapeType="1" noCrop="1"/>
          </p:cNvPicPr>
          <p:nvPr/>
        </p:nvPicPr>
        <p:blipFill>
          <a:blip r:embed="rId3"/>
          <a:srcRect b="88"/>
          <a:stretch>
            <a:fillRect/>
          </a:stretch>
        </p:blipFill>
        <p:spPr>
          <a:xfrm>
            <a:off x="0" y="6096"/>
            <a:ext cx="9144000" cy="6851904"/>
          </a:xfrm>
          <a:prstGeom prst="rect">
            <a:avLst/>
          </a:prstGeom>
        </p:spPr>
      </p:pic>
      <p:sp>
        <p:nvSpPr>
          <p:cNvPr id="7" name="TextBox 7">
            <a:extLst>
              <a:ext uri="{FF2B5EF4-FFF2-40B4-BE49-F238E27FC236}">
                <a16:creationId xmlns:a16="http://schemas.microsoft.com/office/drawing/2014/main" id="{F9C7A985-4DB6-7200-8B6A-5C98C13EE5A9}"/>
              </a:ext>
            </a:extLst>
          </p:cNvPr>
          <p:cNvSpPr txBox="1">
            <a:spLocks noGrp="1" noRot="1" noMove="1" noResize="1" noEditPoints="1" noAdjustHandles="1" noChangeArrowheads="1" noChangeShapeType="1"/>
          </p:cNvSpPr>
          <p:nvPr/>
        </p:nvSpPr>
        <p:spPr>
          <a:xfrm>
            <a:off x="1116187" y="6408437"/>
            <a:ext cx="3317049" cy="132789"/>
          </a:xfrm>
          <a:prstGeom prst="rect">
            <a:avLst/>
          </a:prstGeom>
        </p:spPr>
        <p:txBody>
          <a:bodyPr wrap="square" lIns="0" tIns="0" rIns="0" bIns="0" rtlCol="0" anchor="t">
            <a:spAutoFit/>
          </a:bodyPr>
          <a:lstStyle>
            <a:defPPr>
              <a:defRPr lang="en-US"/>
            </a:defPPr>
            <a:lvl1pPr marL="0" algn="l" defTabSz="857250" rtl="0" eaLnBrk="1" latinLnBrk="0" hangingPunct="1">
              <a:defRPr sz="1688" kern="1200">
                <a:solidFill>
                  <a:schemeClr val="tx1"/>
                </a:solidFill>
                <a:latin typeface="+mn-lt"/>
                <a:ea typeface="+mn-ea"/>
                <a:cs typeface="+mn-cs"/>
              </a:defRPr>
            </a:lvl1pPr>
            <a:lvl2pPr marL="428625" algn="l" defTabSz="857250" rtl="0" eaLnBrk="1" latinLnBrk="0" hangingPunct="1">
              <a:defRPr sz="1688" kern="1200">
                <a:solidFill>
                  <a:schemeClr val="tx1"/>
                </a:solidFill>
                <a:latin typeface="+mn-lt"/>
                <a:ea typeface="+mn-ea"/>
                <a:cs typeface="+mn-cs"/>
              </a:defRPr>
            </a:lvl2pPr>
            <a:lvl3pPr marL="857250" algn="l" defTabSz="857250" rtl="0" eaLnBrk="1" latinLnBrk="0" hangingPunct="1">
              <a:defRPr sz="1688" kern="1200">
                <a:solidFill>
                  <a:schemeClr val="tx1"/>
                </a:solidFill>
                <a:latin typeface="+mn-lt"/>
                <a:ea typeface="+mn-ea"/>
                <a:cs typeface="+mn-cs"/>
              </a:defRPr>
            </a:lvl3pPr>
            <a:lvl4pPr marL="1285875" algn="l" defTabSz="857250" rtl="0" eaLnBrk="1" latinLnBrk="0" hangingPunct="1">
              <a:defRPr sz="1688" kern="1200">
                <a:solidFill>
                  <a:schemeClr val="tx1"/>
                </a:solidFill>
                <a:latin typeface="+mn-lt"/>
                <a:ea typeface="+mn-ea"/>
                <a:cs typeface="+mn-cs"/>
              </a:defRPr>
            </a:lvl4pPr>
            <a:lvl5pPr marL="1714500" algn="l" defTabSz="857250" rtl="0" eaLnBrk="1" latinLnBrk="0" hangingPunct="1">
              <a:defRPr sz="1688" kern="1200">
                <a:solidFill>
                  <a:schemeClr val="tx1"/>
                </a:solidFill>
                <a:latin typeface="+mn-lt"/>
                <a:ea typeface="+mn-ea"/>
                <a:cs typeface="+mn-cs"/>
              </a:defRPr>
            </a:lvl5pPr>
            <a:lvl6pPr marL="2143125" algn="l" defTabSz="857250" rtl="0" eaLnBrk="1" latinLnBrk="0" hangingPunct="1">
              <a:defRPr sz="1688" kern="1200">
                <a:solidFill>
                  <a:schemeClr val="tx1"/>
                </a:solidFill>
                <a:latin typeface="+mn-lt"/>
                <a:ea typeface="+mn-ea"/>
                <a:cs typeface="+mn-cs"/>
              </a:defRPr>
            </a:lvl6pPr>
            <a:lvl7pPr marL="2571750" algn="l" defTabSz="857250" rtl="0" eaLnBrk="1" latinLnBrk="0" hangingPunct="1">
              <a:defRPr sz="1688" kern="1200">
                <a:solidFill>
                  <a:schemeClr val="tx1"/>
                </a:solidFill>
                <a:latin typeface="+mn-lt"/>
                <a:ea typeface="+mn-ea"/>
                <a:cs typeface="+mn-cs"/>
              </a:defRPr>
            </a:lvl7pPr>
            <a:lvl8pPr marL="3000375" algn="l" defTabSz="857250" rtl="0" eaLnBrk="1" latinLnBrk="0" hangingPunct="1">
              <a:defRPr sz="1688" kern="1200">
                <a:solidFill>
                  <a:schemeClr val="tx1"/>
                </a:solidFill>
                <a:latin typeface="+mn-lt"/>
                <a:ea typeface="+mn-ea"/>
                <a:cs typeface="+mn-cs"/>
              </a:defRPr>
            </a:lvl8pPr>
            <a:lvl9pPr marL="3429000" algn="l" defTabSz="857250" rtl="0" eaLnBrk="1" latinLnBrk="0" hangingPunct="1">
              <a:defRPr sz="1688" kern="1200">
                <a:solidFill>
                  <a:schemeClr val="tx1"/>
                </a:solidFill>
                <a:latin typeface="+mn-lt"/>
                <a:ea typeface="+mn-ea"/>
                <a:cs typeface="+mn-cs"/>
              </a:defRPr>
            </a:lvl9pPr>
          </a:lstStyle>
          <a:p>
            <a:pPr algn="l">
              <a:lnSpc>
                <a:spcPts val="1080"/>
              </a:lnSpc>
            </a:pPr>
            <a:r>
              <a:rPr lang="en-US" sz="900">
                <a:solidFill>
                  <a:srgbClr val="FFFFFF"/>
                </a:solidFill>
                <a:latin typeface="Lato" panose="020F0502020204030203" pitchFamily="34" charset="0"/>
              </a:rPr>
              <a:t>nationalnumeracy.org.uk</a:t>
            </a:r>
          </a:p>
        </p:txBody>
      </p:sp>
      <p:sp>
        <p:nvSpPr>
          <p:cNvPr id="9" name="Rectangle 8">
            <a:extLst>
              <a:ext uri="{FF2B5EF4-FFF2-40B4-BE49-F238E27FC236}">
                <a16:creationId xmlns:a16="http://schemas.microsoft.com/office/drawing/2014/main" id="{DDCD94AE-C33C-593B-0933-DF10A5722CF4}"/>
              </a:ext>
            </a:extLst>
          </p:cNvPr>
          <p:cNvSpPr/>
          <p:nvPr/>
        </p:nvSpPr>
        <p:spPr>
          <a:xfrm>
            <a:off x="1214438" y="2945926"/>
            <a:ext cx="6715125" cy="93090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857250" rtl="0" eaLnBrk="1" latinLnBrk="0" hangingPunct="1">
              <a:defRPr sz="1688" kern="1200">
                <a:solidFill>
                  <a:schemeClr val="tx1"/>
                </a:solidFill>
                <a:latin typeface="+mn-lt"/>
                <a:ea typeface="+mn-ea"/>
                <a:cs typeface="+mn-cs"/>
              </a:defRPr>
            </a:lvl1pPr>
            <a:lvl2pPr marL="428625" algn="l" defTabSz="857250" rtl="0" eaLnBrk="1" latinLnBrk="0" hangingPunct="1">
              <a:defRPr sz="1688" kern="1200">
                <a:solidFill>
                  <a:schemeClr val="tx1"/>
                </a:solidFill>
                <a:latin typeface="+mn-lt"/>
                <a:ea typeface="+mn-ea"/>
                <a:cs typeface="+mn-cs"/>
              </a:defRPr>
            </a:lvl2pPr>
            <a:lvl3pPr marL="857250" algn="l" defTabSz="857250" rtl="0" eaLnBrk="1" latinLnBrk="0" hangingPunct="1">
              <a:defRPr sz="1688" kern="1200">
                <a:solidFill>
                  <a:schemeClr val="tx1"/>
                </a:solidFill>
                <a:latin typeface="+mn-lt"/>
                <a:ea typeface="+mn-ea"/>
                <a:cs typeface="+mn-cs"/>
              </a:defRPr>
            </a:lvl3pPr>
            <a:lvl4pPr marL="1285875" algn="l" defTabSz="857250" rtl="0" eaLnBrk="1" latinLnBrk="0" hangingPunct="1">
              <a:defRPr sz="1688" kern="1200">
                <a:solidFill>
                  <a:schemeClr val="tx1"/>
                </a:solidFill>
                <a:latin typeface="+mn-lt"/>
                <a:ea typeface="+mn-ea"/>
                <a:cs typeface="+mn-cs"/>
              </a:defRPr>
            </a:lvl4pPr>
            <a:lvl5pPr marL="1714500" algn="l" defTabSz="857250" rtl="0" eaLnBrk="1" latinLnBrk="0" hangingPunct="1">
              <a:defRPr sz="1688" kern="1200">
                <a:solidFill>
                  <a:schemeClr val="tx1"/>
                </a:solidFill>
                <a:latin typeface="+mn-lt"/>
                <a:ea typeface="+mn-ea"/>
                <a:cs typeface="+mn-cs"/>
              </a:defRPr>
            </a:lvl5pPr>
            <a:lvl6pPr marL="2143125" algn="l" defTabSz="857250" rtl="0" eaLnBrk="1" latinLnBrk="0" hangingPunct="1">
              <a:defRPr sz="1688" kern="1200">
                <a:solidFill>
                  <a:schemeClr val="tx1"/>
                </a:solidFill>
                <a:latin typeface="+mn-lt"/>
                <a:ea typeface="+mn-ea"/>
                <a:cs typeface="+mn-cs"/>
              </a:defRPr>
            </a:lvl6pPr>
            <a:lvl7pPr marL="2571750" algn="l" defTabSz="857250" rtl="0" eaLnBrk="1" latinLnBrk="0" hangingPunct="1">
              <a:defRPr sz="1688" kern="1200">
                <a:solidFill>
                  <a:schemeClr val="tx1"/>
                </a:solidFill>
                <a:latin typeface="+mn-lt"/>
                <a:ea typeface="+mn-ea"/>
                <a:cs typeface="+mn-cs"/>
              </a:defRPr>
            </a:lvl7pPr>
            <a:lvl8pPr marL="3000375" algn="l" defTabSz="857250" rtl="0" eaLnBrk="1" latinLnBrk="0" hangingPunct="1">
              <a:defRPr sz="1688" kern="1200">
                <a:solidFill>
                  <a:schemeClr val="tx1"/>
                </a:solidFill>
                <a:latin typeface="+mn-lt"/>
                <a:ea typeface="+mn-ea"/>
                <a:cs typeface="+mn-cs"/>
              </a:defRPr>
            </a:lvl8pPr>
            <a:lvl9pPr marL="3429000" algn="l" defTabSz="857250" rtl="0" eaLnBrk="1" latinLnBrk="0" hangingPunct="1">
              <a:defRPr sz="1688" kern="1200">
                <a:solidFill>
                  <a:schemeClr val="tx1"/>
                </a:solidFill>
                <a:latin typeface="+mn-lt"/>
                <a:ea typeface="+mn-ea"/>
                <a:cs typeface="+mn-cs"/>
              </a:defRPr>
            </a:lvl9pPr>
          </a:lstStyle>
          <a:p>
            <a:pPr algn="ctr"/>
            <a:endParaRPr lang="en-GB" sz="1583"/>
          </a:p>
        </p:txBody>
      </p:sp>
      <p:sp>
        <p:nvSpPr>
          <p:cNvPr id="8" name="TextBox 8">
            <a:extLst>
              <a:ext uri="{FF2B5EF4-FFF2-40B4-BE49-F238E27FC236}">
                <a16:creationId xmlns:a16="http://schemas.microsoft.com/office/drawing/2014/main" id="{6E3D482B-FE0A-FA9E-E319-E6CEBD242B56}"/>
              </a:ext>
            </a:extLst>
          </p:cNvPr>
          <p:cNvSpPr txBox="1"/>
          <p:nvPr/>
        </p:nvSpPr>
        <p:spPr>
          <a:xfrm>
            <a:off x="1228352" y="2942878"/>
            <a:ext cx="6701210" cy="853182"/>
          </a:xfrm>
          <a:prstGeom prst="rect">
            <a:avLst/>
          </a:prstGeom>
        </p:spPr>
        <p:txBody>
          <a:bodyPr wrap="square" lIns="0" tIns="0" rIns="0" bIns="0" rtlCol="0" anchor="t">
            <a:spAutoFit/>
          </a:bodyPr>
          <a:lstStyle>
            <a:defPPr>
              <a:defRPr lang="en-US"/>
            </a:defPPr>
            <a:lvl1pPr marL="0" algn="l" defTabSz="857250" rtl="0" eaLnBrk="1" latinLnBrk="0" hangingPunct="1">
              <a:defRPr sz="1688" kern="1200">
                <a:solidFill>
                  <a:schemeClr val="tx1"/>
                </a:solidFill>
                <a:latin typeface="+mn-lt"/>
                <a:ea typeface="+mn-ea"/>
                <a:cs typeface="+mn-cs"/>
              </a:defRPr>
            </a:lvl1pPr>
            <a:lvl2pPr marL="428625" algn="l" defTabSz="857250" rtl="0" eaLnBrk="1" latinLnBrk="0" hangingPunct="1">
              <a:defRPr sz="1688" kern="1200">
                <a:solidFill>
                  <a:schemeClr val="tx1"/>
                </a:solidFill>
                <a:latin typeface="+mn-lt"/>
                <a:ea typeface="+mn-ea"/>
                <a:cs typeface="+mn-cs"/>
              </a:defRPr>
            </a:lvl2pPr>
            <a:lvl3pPr marL="857250" algn="l" defTabSz="857250" rtl="0" eaLnBrk="1" latinLnBrk="0" hangingPunct="1">
              <a:defRPr sz="1688" kern="1200">
                <a:solidFill>
                  <a:schemeClr val="tx1"/>
                </a:solidFill>
                <a:latin typeface="+mn-lt"/>
                <a:ea typeface="+mn-ea"/>
                <a:cs typeface="+mn-cs"/>
              </a:defRPr>
            </a:lvl3pPr>
            <a:lvl4pPr marL="1285875" algn="l" defTabSz="857250" rtl="0" eaLnBrk="1" latinLnBrk="0" hangingPunct="1">
              <a:defRPr sz="1688" kern="1200">
                <a:solidFill>
                  <a:schemeClr val="tx1"/>
                </a:solidFill>
                <a:latin typeface="+mn-lt"/>
                <a:ea typeface="+mn-ea"/>
                <a:cs typeface="+mn-cs"/>
              </a:defRPr>
            </a:lvl4pPr>
            <a:lvl5pPr marL="1714500" algn="l" defTabSz="857250" rtl="0" eaLnBrk="1" latinLnBrk="0" hangingPunct="1">
              <a:defRPr sz="1688" kern="1200">
                <a:solidFill>
                  <a:schemeClr val="tx1"/>
                </a:solidFill>
                <a:latin typeface="+mn-lt"/>
                <a:ea typeface="+mn-ea"/>
                <a:cs typeface="+mn-cs"/>
              </a:defRPr>
            </a:lvl5pPr>
            <a:lvl6pPr marL="2143125" algn="l" defTabSz="857250" rtl="0" eaLnBrk="1" latinLnBrk="0" hangingPunct="1">
              <a:defRPr sz="1688" kern="1200">
                <a:solidFill>
                  <a:schemeClr val="tx1"/>
                </a:solidFill>
                <a:latin typeface="+mn-lt"/>
                <a:ea typeface="+mn-ea"/>
                <a:cs typeface="+mn-cs"/>
              </a:defRPr>
            </a:lvl6pPr>
            <a:lvl7pPr marL="2571750" algn="l" defTabSz="857250" rtl="0" eaLnBrk="1" latinLnBrk="0" hangingPunct="1">
              <a:defRPr sz="1688" kern="1200">
                <a:solidFill>
                  <a:schemeClr val="tx1"/>
                </a:solidFill>
                <a:latin typeface="+mn-lt"/>
                <a:ea typeface="+mn-ea"/>
                <a:cs typeface="+mn-cs"/>
              </a:defRPr>
            </a:lvl7pPr>
            <a:lvl8pPr marL="3000375" algn="l" defTabSz="857250" rtl="0" eaLnBrk="1" latinLnBrk="0" hangingPunct="1">
              <a:defRPr sz="1688" kern="1200">
                <a:solidFill>
                  <a:schemeClr val="tx1"/>
                </a:solidFill>
                <a:latin typeface="+mn-lt"/>
                <a:ea typeface="+mn-ea"/>
                <a:cs typeface="+mn-cs"/>
              </a:defRPr>
            </a:lvl8pPr>
            <a:lvl9pPr marL="3429000" algn="l" defTabSz="857250" rtl="0" eaLnBrk="1" latinLnBrk="0" hangingPunct="1">
              <a:defRPr sz="1688" kern="1200">
                <a:solidFill>
                  <a:schemeClr val="tx1"/>
                </a:solidFill>
                <a:latin typeface="+mn-lt"/>
                <a:ea typeface="+mn-ea"/>
                <a:cs typeface="+mn-cs"/>
              </a:defRPr>
            </a:lvl9pPr>
          </a:lstStyle>
          <a:p>
            <a:pPr algn="ctr">
              <a:lnSpc>
                <a:spcPts val="3456"/>
              </a:lnSpc>
            </a:pPr>
            <a:r>
              <a:rPr lang="en-GB" sz="2000" b="1">
                <a:solidFill>
                  <a:srgbClr val="0AB9EE"/>
                </a:solidFill>
                <a:latin typeface="Rubik SemiBold"/>
                <a:ea typeface="Lato"/>
                <a:cs typeface="Lato"/>
              </a:rPr>
              <a:t>Objective: </a:t>
            </a:r>
            <a:r>
              <a:rPr lang="en-GB" sz="2000" b="1" i="0">
                <a:solidFill>
                  <a:srgbClr val="0AB9EE"/>
                </a:solidFill>
                <a:effectLst/>
                <a:latin typeface="Rubik SemiBold"/>
              </a:rPr>
              <a:t>Learn about the ongoing support available to you from National Numeracy. </a:t>
            </a:r>
          </a:p>
        </p:txBody>
      </p:sp>
    </p:spTree>
    <p:extLst>
      <p:ext uri="{BB962C8B-B14F-4D97-AF65-F5344CB8AC3E}">
        <p14:creationId xmlns:p14="http://schemas.microsoft.com/office/powerpoint/2010/main" val="407208624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90654BE7-34F1-D7E6-C0E1-EFA17C0B2B21}"/>
              </a:ext>
            </a:extLst>
          </p:cNvPr>
          <p:cNvSpPr>
            <a:spLocks noGrp="1"/>
          </p:cNvSpPr>
          <p:nvPr>
            <p:ph type="body" sz="quarter" idx="13"/>
          </p:nvPr>
        </p:nvSpPr>
        <p:spPr/>
        <p:txBody>
          <a:bodyPr/>
          <a:lstStyle/>
          <a:p>
            <a:r>
              <a:rPr lang="en-GB" sz="3000" b="1"/>
              <a:t>Programme Objective</a:t>
            </a:r>
          </a:p>
        </p:txBody>
      </p:sp>
      <p:sp>
        <p:nvSpPr>
          <p:cNvPr id="3" name="Text Placeholder 2">
            <a:extLst>
              <a:ext uri="{FF2B5EF4-FFF2-40B4-BE49-F238E27FC236}">
                <a16:creationId xmlns:a16="http://schemas.microsoft.com/office/drawing/2014/main" id="{F05DC127-8E4B-A56D-4184-E7FE49E5D351}"/>
              </a:ext>
            </a:extLst>
          </p:cNvPr>
          <p:cNvSpPr>
            <a:spLocks noGrp="1"/>
          </p:cNvSpPr>
          <p:nvPr>
            <p:ph type="body" sz="quarter" idx="10"/>
          </p:nvPr>
        </p:nvSpPr>
        <p:spPr>
          <a:xfrm>
            <a:off x="862071" y="2674381"/>
            <a:ext cx="7737048" cy="2425979"/>
          </a:xfrm>
        </p:spPr>
        <p:txBody>
          <a:bodyPr lIns="91440" tIns="45720" rIns="91440" bIns="45720" anchor="t"/>
          <a:lstStyle/>
          <a:p>
            <a:r>
              <a:rPr lang="en-GB" sz="2800" b="0" i="0" u="none" strike="noStrike">
                <a:solidFill>
                  <a:srgbClr val="000000"/>
                </a:solidFill>
                <a:effectLst/>
                <a:latin typeface="Lato"/>
                <a:ea typeface="Lato"/>
                <a:cs typeface="Lato"/>
              </a:rPr>
              <a:t>To </a:t>
            </a:r>
            <a:r>
              <a:rPr lang="en-GB" sz="2800" b="0">
                <a:solidFill>
                  <a:srgbClr val="000000"/>
                </a:solidFill>
                <a:latin typeface="Lato"/>
                <a:ea typeface="Lato"/>
                <a:cs typeface="Lato"/>
              </a:rPr>
              <a:t>have </a:t>
            </a:r>
            <a:r>
              <a:rPr lang="en-GB" sz="2800" b="0" i="0" u="none" strike="noStrike">
                <a:solidFill>
                  <a:srgbClr val="000000"/>
                </a:solidFill>
                <a:effectLst/>
                <a:latin typeface="Lato"/>
                <a:ea typeface="Lato"/>
                <a:cs typeface="Lato"/>
              </a:rPr>
              <a:t>th</a:t>
            </a:r>
            <a:r>
              <a:rPr lang="en-GB" sz="2800" b="0">
                <a:solidFill>
                  <a:srgbClr val="000000"/>
                </a:solidFill>
                <a:latin typeface="Lato"/>
                <a:ea typeface="Lato"/>
                <a:cs typeface="Lato"/>
              </a:rPr>
              <a:t>e knowledge and strategies to support colleagues, parents/carers and children with boosting number confidence.</a:t>
            </a:r>
          </a:p>
          <a:p>
            <a:pPr algn="l"/>
            <a:endParaRPr lang="en-GB" sz="2800" b="0">
              <a:latin typeface="Lato" panose="020F0502020204030203" pitchFamily="34" charset="0"/>
              <a:ea typeface="Lato"/>
            </a:endParaRPr>
          </a:p>
        </p:txBody>
      </p:sp>
      <p:pic>
        <p:nvPicPr>
          <p:cNvPr id="4" name="Graphic 3" descr="Harvey Balls 0% with solid fill">
            <a:extLst>
              <a:ext uri="{FF2B5EF4-FFF2-40B4-BE49-F238E27FC236}">
                <a16:creationId xmlns:a16="http://schemas.microsoft.com/office/drawing/2014/main" id="{1DB2FEAC-2D4C-F427-45B9-8EE664C9185D}"/>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237400" y="2620035"/>
            <a:ext cx="252000" cy="252000"/>
          </a:xfrm>
          <a:prstGeom prst="rect">
            <a:avLst/>
          </a:prstGeom>
        </p:spPr>
      </p:pic>
      <p:pic>
        <p:nvPicPr>
          <p:cNvPr id="5" name="Graphic 4" descr="Tea with solid fill">
            <a:extLst>
              <a:ext uri="{FF2B5EF4-FFF2-40B4-BE49-F238E27FC236}">
                <a16:creationId xmlns:a16="http://schemas.microsoft.com/office/drawing/2014/main" id="{1ABDE4F3-CC43-CF1E-1E20-8A018544C88D}"/>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220881" y="3892518"/>
            <a:ext cx="324000" cy="324000"/>
          </a:xfrm>
          <a:prstGeom prst="rect">
            <a:avLst/>
          </a:prstGeom>
        </p:spPr>
      </p:pic>
      <p:pic>
        <p:nvPicPr>
          <p:cNvPr id="6" name="Graphic 5" descr="Harvey Balls 25% with solid fill">
            <a:extLst>
              <a:ext uri="{FF2B5EF4-FFF2-40B4-BE49-F238E27FC236}">
                <a16:creationId xmlns:a16="http://schemas.microsoft.com/office/drawing/2014/main" id="{8A9FB748-AF8F-0182-87F7-C9B2C616523A}"/>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rcRect/>
          <a:stretch/>
        </p:blipFill>
        <p:spPr>
          <a:xfrm>
            <a:off x="237400" y="3290167"/>
            <a:ext cx="252000" cy="252000"/>
          </a:xfrm>
          <a:prstGeom prst="rect">
            <a:avLst/>
          </a:prstGeom>
        </p:spPr>
      </p:pic>
      <p:pic>
        <p:nvPicPr>
          <p:cNvPr id="7" name="Graphic 6" descr="Harvey Balls 100% with solid fill">
            <a:extLst>
              <a:ext uri="{FF2B5EF4-FFF2-40B4-BE49-F238E27FC236}">
                <a16:creationId xmlns:a16="http://schemas.microsoft.com/office/drawing/2014/main" id="{CE6F1F7C-57BF-E746-CF6A-5C8C1A1B6D42}"/>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237400" y="5310792"/>
            <a:ext cx="252000" cy="252000"/>
          </a:xfrm>
          <a:prstGeom prst="rect">
            <a:avLst/>
          </a:prstGeom>
        </p:spPr>
      </p:pic>
      <p:pic>
        <p:nvPicPr>
          <p:cNvPr id="8" name="Graphic 7" descr="Harvey Balls 65% with solid fill">
            <a:extLst>
              <a:ext uri="{FF2B5EF4-FFF2-40B4-BE49-F238E27FC236}">
                <a16:creationId xmlns:a16="http://schemas.microsoft.com/office/drawing/2014/main" id="{8429B5CE-E436-FD96-4052-2D291245016E}"/>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a:off x="237400" y="4293175"/>
            <a:ext cx="252000" cy="252000"/>
          </a:xfrm>
          <a:prstGeom prst="rect">
            <a:avLst/>
          </a:prstGeom>
        </p:spPr>
      </p:pic>
      <p:pic>
        <p:nvPicPr>
          <p:cNvPr id="9" name="Graphic 8" descr="Harvey Balls 75% with solid fill">
            <a:extLst>
              <a:ext uri="{FF2B5EF4-FFF2-40B4-BE49-F238E27FC236}">
                <a16:creationId xmlns:a16="http://schemas.microsoft.com/office/drawing/2014/main" id="{8000BBCA-40D6-365B-22CD-7D6012CC5DBF}"/>
              </a:ext>
            </a:extLst>
          </p:cNvPr>
          <p:cNvPicPr>
            <a:picLocks noChangeAspect="1"/>
          </p:cNvPicPr>
          <p:nvPr/>
        </p:nvPicPr>
        <p:blipFill>
          <a:blip r:embed="rId12">
            <a:extLst>
              <a:ext uri="{28A0092B-C50C-407E-A947-70E740481C1C}">
                <a14:useLocalDpi xmlns:a14="http://schemas.microsoft.com/office/drawing/2010/main" val="0"/>
              </a:ext>
              <a:ext uri="{96DAC541-7B7A-43D3-8B79-37D633B846F1}">
                <asvg:svgBlip xmlns:asvg="http://schemas.microsoft.com/office/drawing/2016/SVG/main" r:embed="rId13"/>
              </a:ext>
            </a:extLst>
          </a:blip>
          <a:stretch>
            <a:fillRect/>
          </a:stretch>
        </p:blipFill>
        <p:spPr>
          <a:xfrm>
            <a:off x="237400" y="4632380"/>
            <a:ext cx="252000" cy="252000"/>
          </a:xfrm>
          <a:prstGeom prst="rect">
            <a:avLst/>
          </a:prstGeom>
        </p:spPr>
      </p:pic>
      <p:pic>
        <p:nvPicPr>
          <p:cNvPr id="10" name="Graphic 9" descr="Harvey Balls 85% with solid fill">
            <a:extLst>
              <a:ext uri="{FF2B5EF4-FFF2-40B4-BE49-F238E27FC236}">
                <a16:creationId xmlns:a16="http://schemas.microsoft.com/office/drawing/2014/main" id="{B48DAE5A-66AB-1717-FA45-3B06724BEF5D}"/>
              </a:ext>
            </a:extLst>
          </p:cNvPr>
          <p:cNvPicPr>
            <a:picLocks noChangeAspect="1"/>
          </p:cNvPicPr>
          <p:nvPr/>
        </p:nvPicPr>
        <p:blipFill>
          <a:blip r:embed="rId14">
            <a:extLst>
              <a:ext uri="{28A0092B-C50C-407E-A947-70E740481C1C}">
                <a14:useLocalDpi xmlns:a14="http://schemas.microsoft.com/office/drawing/2010/main" val="0"/>
              </a:ext>
              <a:ext uri="{96DAC541-7B7A-43D3-8B79-37D633B846F1}">
                <asvg:svgBlip xmlns:asvg="http://schemas.microsoft.com/office/drawing/2016/SVG/main" r:embed="rId15"/>
              </a:ext>
            </a:extLst>
          </a:blip>
          <a:stretch>
            <a:fillRect/>
          </a:stretch>
        </p:blipFill>
        <p:spPr>
          <a:xfrm>
            <a:off x="237400" y="4971585"/>
            <a:ext cx="252000" cy="252000"/>
          </a:xfrm>
          <a:prstGeom prst="rect">
            <a:avLst/>
          </a:prstGeom>
        </p:spPr>
      </p:pic>
      <p:pic>
        <p:nvPicPr>
          <p:cNvPr id="11" name="Graphic 10" descr="Harvey Balls 10% with solid fill">
            <a:extLst>
              <a:ext uri="{FF2B5EF4-FFF2-40B4-BE49-F238E27FC236}">
                <a16:creationId xmlns:a16="http://schemas.microsoft.com/office/drawing/2014/main" id="{974D971B-70D8-AD7B-3B19-16223E6C4F99}"/>
              </a:ext>
            </a:extLst>
          </p:cNvPr>
          <p:cNvPicPr>
            <a:picLocks noChangeAspect="1"/>
          </p:cNvPicPr>
          <p:nvPr/>
        </p:nvPicPr>
        <p:blipFill>
          <a:blip r:embed="rId16">
            <a:extLst>
              <a:ext uri="{96DAC541-7B7A-43D3-8B79-37D633B846F1}">
                <asvg:svgBlip xmlns:asvg="http://schemas.microsoft.com/office/drawing/2016/SVG/main" r:embed="rId17"/>
              </a:ext>
            </a:extLst>
          </a:blip>
          <a:stretch>
            <a:fillRect/>
          </a:stretch>
        </p:blipFill>
        <p:spPr>
          <a:xfrm>
            <a:off x="235556" y="2957141"/>
            <a:ext cx="252000" cy="252000"/>
          </a:xfrm>
          <a:prstGeom prst="rect">
            <a:avLst/>
          </a:prstGeom>
        </p:spPr>
      </p:pic>
      <p:pic>
        <p:nvPicPr>
          <p:cNvPr id="12" name="Graphic 11" descr="Harvey Balls 45% with solid fill">
            <a:extLst>
              <a:ext uri="{FF2B5EF4-FFF2-40B4-BE49-F238E27FC236}">
                <a16:creationId xmlns:a16="http://schemas.microsoft.com/office/drawing/2014/main" id="{951BF09F-77E8-8E81-0AB5-1287EC118390}"/>
              </a:ext>
            </a:extLst>
          </p:cNvPr>
          <p:cNvPicPr>
            <a:picLocks noChangeAspect="1"/>
          </p:cNvPicPr>
          <p:nvPr/>
        </p:nvPicPr>
        <p:blipFill>
          <a:blip r:embed="rId18">
            <a:extLst>
              <a:ext uri="{96DAC541-7B7A-43D3-8B79-37D633B846F1}">
                <asvg:svgBlip xmlns:asvg="http://schemas.microsoft.com/office/drawing/2016/SVG/main" r:embed="rId19"/>
              </a:ext>
            </a:extLst>
          </a:blip>
          <a:stretch>
            <a:fillRect/>
          </a:stretch>
        </p:blipFill>
        <p:spPr>
          <a:xfrm>
            <a:off x="237400" y="3622316"/>
            <a:ext cx="252000" cy="252000"/>
          </a:xfrm>
          <a:prstGeom prst="rect">
            <a:avLst/>
          </a:prstGeom>
        </p:spPr>
      </p:pic>
    </p:spTree>
    <p:extLst>
      <p:ext uri="{BB962C8B-B14F-4D97-AF65-F5344CB8AC3E}">
        <p14:creationId xmlns:p14="http://schemas.microsoft.com/office/powerpoint/2010/main" val="2092870172"/>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5B208FB-AD1E-41C5-7DD9-6ABB991E1B01}"/>
            </a:ext>
          </a:extLst>
        </p:cNvPr>
        <p:cNvGrpSpPr/>
        <p:nvPr/>
      </p:nvGrpSpPr>
      <p:grpSpPr>
        <a:xfrm>
          <a:off x="0" y="0"/>
          <a:ext cx="0" cy="0"/>
          <a:chOff x="0" y="0"/>
          <a:chExt cx="0" cy="0"/>
        </a:xfrm>
      </p:grpSpPr>
      <p:sp>
        <p:nvSpPr>
          <p:cNvPr id="2" name="Text Placeholder 1">
            <a:extLst>
              <a:ext uri="{FF2B5EF4-FFF2-40B4-BE49-F238E27FC236}">
                <a16:creationId xmlns:a16="http://schemas.microsoft.com/office/drawing/2014/main" id="{19BE09BA-F323-CCD6-E285-6159A361EA3B}"/>
              </a:ext>
            </a:extLst>
          </p:cNvPr>
          <p:cNvSpPr>
            <a:spLocks noGrp="1"/>
          </p:cNvSpPr>
          <p:nvPr>
            <p:ph type="body" sz="quarter" idx="13"/>
          </p:nvPr>
        </p:nvSpPr>
        <p:spPr>
          <a:xfrm>
            <a:off x="613775" y="413971"/>
            <a:ext cx="7985344" cy="1158745"/>
          </a:xfrm>
        </p:spPr>
        <p:txBody>
          <a:bodyPr anchor="t">
            <a:normAutofit/>
          </a:bodyPr>
          <a:lstStyle/>
          <a:p>
            <a:pPr>
              <a:spcAft>
                <a:spcPts val="600"/>
              </a:spcAft>
            </a:pPr>
            <a:r>
              <a:rPr lang="en-GB" sz="3000" b="1"/>
              <a:t>Programme Overview</a:t>
            </a:r>
          </a:p>
        </p:txBody>
      </p:sp>
      <p:sp>
        <p:nvSpPr>
          <p:cNvPr id="7" name="Rectangle 6">
            <a:extLst>
              <a:ext uri="{FF2B5EF4-FFF2-40B4-BE49-F238E27FC236}">
                <a16:creationId xmlns:a16="http://schemas.microsoft.com/office/drawing/2014/main" id="{4F74E15A-F588-B603-586A-48ED3AC7E8D5}"/>
              </a:ext>
            </a:extLst>
          </p:cNvPr>
          <p:cNvSpPr/>
          <p:nvPr/>
        </p:nvSpPr>
        <p:spPr>
          <a:xfrm>
            <a:off x="853649" y="2219744"/>
            <a:ext cx="3705225" cy="2060718"/>
          </a:xfrm>
          <a:prstGeom prst="rect">
            <a:avLst/>
          </a:prstGeom>
          <a:solidFill>
            <a:schemeClr val="bg1"/>
          </a:solidFill>
          <a:ln w="2857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t"/>
          <a:lstStyle/>
          <a:p>
            <a:pPr fontAlgn="base"/>
            <a:r>
              <a:rPr lang="en-US" sz="1400" b="1">
                <a:solidFill>
                  <a:srgbClr val="000000"/>
                </a:solidFill>
                <a:latin typeface="Lato"/>
                <a:ea typeface="Lato"/>
                <a:cs typeface="Lato"/>
              </a:rPr>
              <a:t>Training</a:t>
            </a:r>
          </a:p>
          <a:p>
            <a:pPr marL="285750" indent="-285750" fontAlgn="base">
              <a:buFont typeface="Arial" panose="020B0604020202020204" pitchFamily="34" charset="0"/>
              <a:buChar char="•"/>
            </a:pPr>
            <a:r>
              <a:rPr lang="en-US" sz="1400" b="1">
                <a:solidFill>
                  <a:schemeClr val="tx1"/>
                </a:solidFill>
                <a:highlight>
                  <a:srgbClr val="FFFFFF"/>
                </a:highlight>
                <a:latin typeface="Lato"/>
                <a:ea typeface="Lato"/>
                <a:cs typeface="Lato"/>
              </a:rPr>
              <a:t>Numeracy Champion </a:t>
            </a:r>
            <a:r>
              <a:rPr lang="en-US" sz="1400">
                <a:solidFill>
                  <a:schemeClr val="tx1"/>
                </a:solidFill>
                <a:highlight>
                  <a:srgbClr val="FFFFFF"/>
                </a:highlight>
                <a:latin typeface="Lato"/>
                <a:ea typeface="Lato"/>
                <a:cs typeface="Lato"/>
              </a:rPr>
              <a:t>training</a:t>
            </a:r>
            <a:r>
              <a:rPr lang="en-US" sz="1400" i="0">
                <a:solidFill>
                  <a:schemeClr val="tx1"/>
                </a:solidFill>
                <a:effectLst/>
                <a:highlight>
                  <a:srgbClr val="FFFFFF"/>
                </a:highlight>
                <a:latin typeface="Lato"/>
                <a:ea typeface="Lato"/>
                <a:cs typeface="Lato"/>
              </a:rPr>
              <a:t> for up to three members of staff, enabling the Champions to </a:t>
            </a:r>
            <a:r>
              <a:rPr lang="en-US" sz="1400">
                <a:solidFill>
                  <a:schemeClr val="tx1"/>
                </a:solidFill>
                <a:latin typeface="Lato"/>
                <a:ea typeface="Lato"/>
                <a:cs typeface="Lato"/>
              </a:rPr>
              <a:t>support staff, parents/ carers and children with number confidence. </a:t>
            </a:r>
          </a:p>
          <a:p>
            <a:pPr marL="285750" indent="-285750" fontAlgn="base">
              <a:buFont typeface="Arial" panose="020B0604020202020204" pitchFamily="34" charset="0"/>
              <a:buChar char="•"/>
            </a:pPr>
            <a:r>
              <a:rPr lang="en-US" sz="1400" b="1">
                <a:solidFill>
                  <a:schemeClr val="tx1"/>
                </a:solidFill>
                <a:latin typeface="Lato"/>
                <a:ea typeface="Lato"/>
                <a:cs typeface="Lato"/>
              </a:rPr>
              <a:t>Feeling Better About </a:t>
            </a:r>
            <a:r>
              <a:rPr lang="en-US" sz="1400" b="1" err="1">
                <a:solidFill>
                  <a:schemeClr val="tx1"/>
                </a:solidFill>
                <a:latin typeface="Lato"/>
                <a:ea typeface="Lato"/>
                <a:cs typeface="Lato"/>
              </a:rPr>
              <a:t>Maths</a:t>
            </a:r>
            <a:r>
              <a:rPr lang="en-US" sz="1400" b="1">
                <a:solidFill>
                  <a:schemeClr val="tx1"/>
                </a:solidFill>
                <a:latin typeface="Lato"/>
                <a:ea typeface="Lato"/>
                <a:cs typeface="Lato"/>
              </a:rPr>
              <a:t> </a:t>
            </a:r>
            <a:r>
              <a:rPr lang="en-US" sz="1400">
                <a:solidFill>
                  <a:schemeClr val="tx1"/>
                </a:solidFill>
                <a:latin typeface="Lato"/>
                <a:ea typeface="Lato"/>
                <a:cs typeface="Lato"/>
              </a:rPr>
              <a:t>CPD training for all staff</a:t>
            </a:r>
            <a:endParaRPr lang="en-US" sz="1400" b="1">
              <a:solidFill>
                <a:schemeClr val="tx1"/>
              </a:solidFill>
              <a:latin typeface="Lato"/>
              <a:ea typeface="Lato"/>
              <a:cs typeface="Lato"/>
            </a:endParaRPr>
          </a:p>
          <a:p>
            <a:pPr marL="285750" indent="-285750" fontAlgn="base">
              <a:buFont typeface="Arial" panose="020B0604020202020204" pitchFamily="34" charset="0"/>
              <a:buChar char="•"/>
            </a:pPr>
            <a:r>
              <a:rPr lang="en-US" sz="1400" b="1">
                <a:solidFill>
                  <a:schemeClr val="tx1"/>
                </a:solidFill>
                <a:latin typeface="Lato"/>
                <a:ea typeface="Lato"/>
                <a:cs typeface="Lato"/>
              </a:rPr>
              <a:t>Parental engagement session </a:t>
            </a:r>
            <a:r>
              <a:rPr lang="en-US" sz="1400">
                <a:solidFill>
                  <a:schemeClr val="tx1"/>
                </a:solidFill>
                <a:latin typeface="Lato"/>
                <a:ea typeface="Lato"/>
                <a:cs typeface="Lato"/>
              </a:rPr>
              <a:t>for all staff</a:t>
            </a:r>
            <a:endParaRPr lang="en-GB">
              <a:solidFill>
                <a:schemeClr val="tx1"/>
              </a:solidFill>
              <a:latin typeface="Lato"/>
              <a:ea typeface="Lato"/>
              <a:cs typeface="Lato"/>
            </a:endParaRPr>
          </a:p>
        </p:txBody>
      </p:sp>
      <p:sp>
        <p:nvSpPr>
          <p:cNvPr id="8" name="Rectangle 7">
            <a:extLst>
              <a:ext uri="{FF2B5EF4-FFF2-40B4-BE49-F238E27FC236}">
                <a16:creationId xmlns:a16="http://schemas.microsoft.com/office/drawing/2014/main" id="{530BC40D-9ECB-3FD8-3596-C2E410F6502C}"/>
              </a:ext>
            </a:extLst>
          </p:cNvPr>
          <p:cNvSpPr/>
          <p:nvPr/>
        </p:nvSpPr>
        <p:spPr>
          <a:xfrm>
            <a:off x="4807390" y="2222000"/>
            <a:ext cx="3802206" cy="2060719"/>
          </a:xfrm>
          <a:prstGeom prst="rect">
            <a:avLst/>
          </a:prstGeom>
          <a:solidFill>
            <a:schemeClr val="bg1"/>
          </a:solidFill>
          <a:ln w="2857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t"/>
          <a:lstStyle/>
          <a:p>
            <a:pPr fontAlgn="base"/>
            <a:r>
              <a:rPr lang="en-US" sz="1400" b="1">
                <a:solidFill>
                  <a:srgbClr val="000000"/>
                </a:solidFill>
                <a:latin typeface="Lato"/>
                <a:ea typeface="Lato"/>
                <a:cs typeface="Lato"/>
              </a:rPr>
              <a:t>Resources</a:t>
            </a:r>
          </a:p>
          <a:p>
            <a:pPr marL="285750" indent="-285750" fontAlgn="base">
              <a:buFont typeface="Arial" panose="020B0604020202020204" pitchFamily="34" charset="0"/>
              <a:buChar char="•"/>
            </a:pPr>
            <a:r>
              <a:rPr lang="en-US" sz="1400" b="1">
                <a:solidFill>
                  <a:schemeClr val="tx1"/>
                </a:solidFill>
                <a:highlight>
                  <a:srgbClr val="FFFFFF"/>
                </a:highlight>
                <a:latin typeface="Lato"/>
                <a:ea typeface="Lato"/>
                <a:cs typeface="Lato"/>
              </a:rPr>
              <a:t>Family </a:t>
            </a:r>
            <a:r>
              <a:rPr lang="en-US" sz="1400" b="1" err="1">
                <a:solidFill>
                  <a:schemeClr val="tx1"/>
                </a:solidFill>
                <a:highlight>
                  <a:srgbClr val="FFFFFF"/>
                </a:highlight>
                <a:latin typeface="Lato"/>
                <a:ea typeface="Lato"/>
                <a:cs typeface="Lato"/>
              </a:rPr>
              <a:t>Maths</a:t>
            </a:r>
            <a:r>
              <a:rPr lang="en-US" sz="1400" b="1">
                <a:solidFill>
                  <a:schemeClr val="tx1"/>
                </a:solidFill>
                <a:highlight>
                  <a:srgbClr val="FFFFFF"/>
                </a:highlight>
                <a:latin typeface="Lato"/>
                <a:ea typeface="Lato"/>
                <a:cs typeface="Lato"/>
              </a:rPr>
              <a:t> Toolkit </a:t>
            </a:r>
            <a:r>
              <a:rPr lang="en-US" sz="1400">
                <a:solidFill>
                  <a:schemeClr val="tx1"/>
                </a:solidFill>
                <a:highlight>
                  <a:srgbClr val="FFFFFF"/>
                </a:highlight>
                <a:latin typeface="Lato"/>
                <a:ea typeface="Lato"/>
                <a:cs typeface="Lato"/>
              </a:rPr>
              <a:t>activities and scrapbooks for all pupils.</a:t>
            </a:r>
          </a:p>
          <a:p>
            <a:pPr marL="285750" indent="-285750" fontAlgn="base">
              <a:buFont typeface="Arial" panose="020B0604020202020204" pitchFamily="34" charset="0"/>
              <a:buChar char="•"/>
            </a:pPr>
            <a:r>
              <a:rPr lang="en-US" sz="1400">
                <a:solidFill>
                  <a:schemeClr val="tx1"/>
                </a:solidFill>
                <a:highlight>
                  <a:srgbClr val="FFFFFF"/>
                </a:highlight>
                <a:latin typeface="Lato"/>
                <a:ea typeface="Lato"/>
                <a:cs typeface="Lato"/>
              </a:rPr>
              <a:t>Materials for communications with parents.</a:t>
            </a:r>
          </a:p>
          <a:p>
            <a:pPr marL="285750" indent="-285750" fontAlgn="base">
              <a:buFont typeface="Arial" panose="020B0604020202020204" pitchFamily="34" charset="0"/>
              <a:buChar char="•"/>
            </a:pPr>
            <a:r>
              <a:rPr lang="en-US" sz="1400">
                <a:solidFill>
                  <a:schemeClr val="tx1"/>
                </a:solidFill>
                <a:highlight>
                  <a:srgbClr val="FFFFFF"/>
                </a:highlight>
                <a:latin typeface="Lato"/>
                <a:ea typeface="Lato"/>
                <a:cs typeface="Lato"/>
              </a:rPr>
              <a:t>Materials to deliver </a:t>
            </a:r>
            <a:r>
              <a:rPr lang="en-US" sz="1400" b="1">
                <a:solidFill>
                  <a:schemeClr val="tx1"/>
                </a:solidFill>
                <a:highlight>
                  <a:srgbClr val="FFFFFF"/>
                </a:highlight>
                <a:latin typeface="Lato"/>
                <a:ea typeface="Lato"/>
                <a:cs typeface="Lato"/>
              </a:rPr>
              <a:t>‘Help Your Child Love </a:t>
            </a:r>
            <a:r>
              <a:rPr lang="en-US" sz="1400" b="1" err="1">
                <a:solidFill>
                  <a:schemeClr val="tx1"/>
                </a:solidFill>
                <a:highlight>
                  <a:srgbClr val="FFFFFF"/>
                </a:highlight>
                <a:latin typeface="Lato"/>
                <a:ea typeface="Lato"/>
                <a:cs typeface="Lato"/>
              </a:rPr>
              <a:t>Maths</a:t>
            </a:r>
            <a:r>
              <a:rPr lang="en-US" sz="1400" b="1">
                <a:solidFill>
                  <a:schemeClr val="tx1"/>
                </a:solidFill>
                <a:highlight>
                  <a:srgbClr val="FFFFFF"/>
                </a:highlight>
                <a:latin typeface="Lato"/>
                <a:ea typeface="Lato"/>
                <a:cs typeface="Lato"/>
              </a:rPr>
              <a:t>!’ </a:t>
            </a:r>
            <a:r>
              <a:rPr lang="en-US" sz="1400">
                <a:solidFill>
                  <a:schemeClr val="tx1"/>
                </a:solidFill>
                <a:highlight>
                  <a:srgbClr val="FFFFFF"/>
                </a:highlight>
                <a:latin typeface="Lato"/>
                <a:ea typeface="Lato"/>
                <a:cs typeface="Lato"/>
              </a:rPr>
              <a:t>parent workshops.</a:t>
            </a:r>
          </a:p>
          <a:p>
            <a:pPr marL="285750" indent="-285750" fontAlgn="base">
              <a:buFont typeface="Arial" panose="020B0604020202020204" pitchFamily="34" charset="0"/>
              <a:buChar char="•"/>
            </a:pPr>
            <a:r>
              <a:rPr lang="en-US" sz="1400">
                <a:solidFill>
                  <a:schemeClr val="tx1"/>
                </a:solidFill>
                <a:highlight>
                  <a:srgbClr val="FFFFFF"/>
                </a:highlight>
                <a:latin typeface="Lato"/>
                <a:ea typeface="Lato"/>
                <a:cs typeface="Lato"/>
              </a:rPr>
              <a:t>Access to the </a:t>
            </a:r>
            <a:r>
              <a:rPr lang="en-US" sz="1400" b="1">
                <a:solidFill>
                  <a:schemeClr val="tx1"/>
                </a:solidFill>
                <a:highlight>
                  <a:srgbClr val="FFFFFF"/>
                </a:highlight>
                <a:latin typeface="Lato"/>
                <a:ea typeface="Lato"/>
                <a:cs typeface="Lato"/>
              </a:rPr>
              <a:t>National Numeracy Challenge </a:t>
            </a:r>
            <a:r>
              <a:rPr lang="en-US" sz="1400">
                <a:solidFill>
                  <a:schemeClr val="tx1"/>
                </a:solidFill>
                <a:highlight>
                  <a:srgbClr val="FFFFFF"/>
                </a:highlight>
                <a:latin typeface="Lato"/>
                <a:ea typeface="Lato"/>
                <a:cs typeface="Lato"/>
              </a:rPr>
              <a:t>for staff and parents.</a:t>
            </a:r>
            <a:r>
              <a:rPr lang="en-US" sz="1800">
                <a:latin typeface="Lato"/>
                <a:ea typeface="Lato"/>
                <a:cs typeface="Lato"/>
              </a:rPr>
              <a:t>.</a:t>
            </a:r>
            <a:endParaRPr lang="en-GB">
              <a:latin typeface="Lato"/>
              <a:ea typeface="Lato"/>
              <a:cs typeface="Lato"/>
            </a:endParaRPr>
          </a:p>
        </p:txBody>
      </p:sp>
      <p:sp>
        <p:nvSpPr>
          <p:cNvPr id="9" name="Rectangle 8">
            <a:extLst>
              <a:ext uri="{FF2B5EF4-FFF2-40B4-BE49-F238E27FC236}">
                <a16:creationId xmlns:a16="http://schemas.microsoft.com/office/drawing/2014/main" id="{7505CBF3-904D-A2C2-1CD7-26C06CFDBD03}"/>
              </a:ext>
            </a:extLst>
          </p:cNvPr>
          <p:cNvSpPr/>
          <p:nvPr/>
        </p:nvSpPr>
        <p:spPr>
          <a:xfrm>
            <a:off x="853649" y="4383311"/>
            <a:ext cx="3705225" cy="2060718"/>
          </a:xfrm>
          <a:prstGeom prst="rect">
            <a:avLst/>
          </a:prstGeom>
          <a:solidFill>
            <a:schemeClr val="bg1"/>
          </a:solidFill>
          <a:ln w="2857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t"/>
          <a:lstStyle/>
          <a:p>
            <a:pPr fontAlgn="base"/>
            <a:r>
              <a:rPr lang="en-US" sz="1400" b="1">
                <a:solidFill>
                  <a:srgbClr val="000000"/>
                </a:solidFill>
                <a:latin typeface="Lato"/>
                <a:ea typeface="Lato"/>
                <a:cs typeface="Lato"/>
              </a:rPr>
              <a:t>Participation</a:t>
            </a:r>
          </a:p>
          <a:p>
            <a:pPr marL="285750" indent="-285750" fontAlgn="base">
              <a:buFont typeface="Arial" panose="020B0604020202020204" pitchFamily="34" charset="0"/>
              <a:buChar char="•"/>
            </a:pPr>
            <a:r>
              <a:rPr lang="en-US" sz="1400">
                <a:solidFill>
                  <a:schemeClr val="tx1"/>
                </a:solidFill>
                <a:highlight>
                  <a:srgbClr val="FFFFFF"/>
                </a:highlight>
                <a:latin typeface="Lato"/>
                <a:ea typeface="Lato"/>
                <a:cs typeface="Lato"/>
              </a:rPr>
              <a:t>Where available, lessons and assemblies from our </a:t>
            </a:r>
            <a:r>
              <a:rPr lang="en-US" sz="1400" b="1">
                <a:solidFill>
                  <a:schemeClr val="tx1"/>
                </a:solidFill>
                <a:highlight>
                  <a:srgbClr val="FFFFFF"/>
                </a:highlight>
                <a:latin typeface="Lato"/>
                <a:ea typeface="Lato"/>
                <a:cs typeface="Lato"/>
              </a:rPr>
              <a:t>Corporate Volunteers.</a:t>
            </a:r>
          </a:p>
          <a:p>
            <a:pPr marL="285750" indent="-285750" fontAlgn="base">
              <a:buFont typeface="Arial" panose="020B0604020202020204" pitchFamily="34" charset="0"/>
              <a:buChar char="•"/>
            </a:pPr>
            <a:r>
              <a:rPr lang="en-US" sz="1400">
                <a:solidFill>
                  <a:schemeClr val="tx1"/>
                </a:solidFill>
                <a:highlight>
                  <a:srgbClr val="FFFFFF"/>
                </a:highlight>
                <a:latin typeface="Lato"/>
                <a:ea typeface="Lato"/>
                <a:cs typeface="Lato"/>
              </a:rPr>
              <a:t>Participation in National Numeracy campaigns: </a:t>
            </a:r>
            <a:r>
              <a:rPr lang="en-US" sz="1400" b="1">
                <a:solidFill>
                  <a:schemeClr val="tx1"/>
                </a:solidFill>
                <a:highlight>
                  <a:srgbClr val="FFFFFF"/>
                </a:highlight>
                <a:latin typeface="Lato"/>
                <a:ea typeface="Lato"/>
                <a:cs typeface="Lato"/>
              </a:rPr>
              <a:t>National Numeracy Day </a:t>
            </a:r>
            <a:r>
              <a:rPr lang="en-US" sz="1400">
                <a:solidFill>
                  <a:schemeClr val="tx1"/>
                </a:solidFill>
                <a:highlight>
                  <a:srgbClr val="FFFFFF"/>
                </a:highlight>
                <a:latin typeface="Lato"/>
                <a:ea typeface="Lato"/>
                <a:cs typeface="Lato"/>
              </a:rPr>
              <a:t>and </a:t>
            </a:r>
            <a:r>
              <a:rPr lang="en-US" sz="1400" b="1">
                <a:solidFill>
                  <a:schemeClr val="tx1"/>
                </a:solidFill>
                <a:highlight>
                  <a:srgbClr val="FFFFFF"/>
                </a:highlight>
                <a:latin typeface="Lato"/>
                <a:ea typeface="Lato"/>
                <a:cs typeface="Lato"/>
              </a:rPr>
              <a:t>Number Confidence Week.</a:t>
            </a:r>
          </a:p>
          <a:p>
            <a:pPr marL="285750" indent="-285750" fontAlgn="base">
              <a:buFont typeface="Arial" panose="020B0604020202020204" pitchFamily="34" charset="0"/>
              <a:buChar char="•"/>
            </a:pPr>
            <a:r>
              <a:rPr lang="en-US" sz="1400">
                <a:solidFill>
                  <a:schemeClr val="tx1"/>
                </a:solidFill>
                <a:highlight>
                  <a:srgbClr val="FFFFFF"/>
                </a:highlight>
                <a:latin typeface="Lato"/>
                <a:ea typeface="Lato"/>
                <a:cs typeface="Lato"/>
              </a:rPr>
              <a:t>Expert-led webinars on topics such as </a:t>
            </a:r>
            <a:r>
              <a:rPr lang="en-US" sz="1400" err="1">
                <a:solidFill>
                  <a:schemeClr val="tx1"/>
                </a:solidFill>
                <a:highlight>
                  <a:srgbClr val="FFFFFF"/>
                </a:highlight>
                <a:latin typeface="Lato"/>
                <a:ea typeface="Lato"/>
                <a:cs typeface="Lato"/>
              </a:rPr>
              <a:t>maths</a:t>
            </a:r>
            <a:r>
              <a:rPr lang="en-US" sz="1400">
                <a:solidFill>
                  <a:schemeClr val="tx1"/>
                </a:solidFill>
                <a:highlight>
                  <a:srgbClr val="FFFFFF"/>
                </a:highlight>
                <a:latin typeface="Lato"/>
                <a:ea typeface="Lato"/>
                <a:cs typeface="Lato"/>
              </a:rPr>
              <a:t> anxiety, dyscalculia and gender.</a:t>
            </a:r>
          </a:p>
        </p:txBody>
      </p:sp>
      <p:sp>
        <p:nvSpPr>
          <p:cNvPr id="10" name="Rectangle 9">
            <a:extLst>
              <a:ext uri="{FF2B5EF4-FFF2-40B4-BE49-F238E27FC236}">
                <a16:creationId xmlns:a16="http://schemas.microsoft.com/office/drawing/2014/main" id="{102FF8D9-9B01-CA4B-C1DD-A212D674DF58}"/>
              </a:ext>
            </a:extLst>
          </p:cNvPr>
          <p:cNvSpPr/>
          <p:nvPr/>
        </p:nvSpPr>
        <p:spPr>
          <a:xfrm>
            <a:off x="4807389" y="4397165"/>
            <a:ext cx="3802206" cy="2046864"/>
          </a:xfrm>
          <a:prstGeom prst="rect">
            <a:avLst/>
          </a:prstGeom>
          <a:solidFill>
            <a:schemeClr val="bg1"/>
          </a:solidFill>
          <a:ln w="2857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t"/>
          <a:lstStyle/>
          <a:p>
            <a:pPr fontAlgn="base"/>
            <a:r>
              <a:rPr lang="en-US" sz="1400" b="1">
                <a:solidFill>
                  <a:srgbClr val="000000"/>
                </a:solidFill>
                <a:latin typeface="Lato"/>
                <a:ea typeface="Lato"/>
                <a:cs typeface="Lato"/>
              </a:rPr>
              <a:t>Support</a:t>
            </a:r>
          </a:p>
          <a:p>
            <a:pPr marL="285750" indent="-285750" fontAlgn="base">
              <a:buFont typeface="Arial" panose="020B0604020202020204" pitchFamily="34" charset="0"/>
              <a:buChar char="•"/>
            </a:pPr>
            <a:r>
              <a:rPr lang="en-US" sz="1400" b="1">
                <a:solidFill>
                  <a:schemeClr val="tx1"/>
                </a:solidFill>
                <a:highlight>
                  <a:srgbClr val="FFFFFF"/>
                </a:highlight>
                <a:latin typeface="Lato"/>
                <a:ea typeface="Lato"/>
                <a:cs typeface="Lato"/>
              </a:rPr>
              <a:t>Ongoing support</a:t>
            </a:r>
            <a:r>
              <a:rPr lang="en-US" sz="1400">
                <a:solidFill>
                  <a:schemeClr val="tx1"/>
                </a:solidFill>
                <a:highlight>
                  <a:srgbClr val="FFFFFF"/>
                </a:highlight>
                <a:latin typeface="Lato"/>
                <a:ea typeface="Lato"/>
                <a:cs typeface="Lato"/>
              </a:rPr>
              <a:t> from a dedicated National Numeracy team throughout the </a:t>
            </a:r>
            <a:r>
              <a:rPr lang="en-US" sz="1400" err="1">
                <a:solidFill>
                  <a:schemeClr val="tx1"/>
                </a:solidFill>
                <a:highlight>
                  <a:srgbClr val="FFFFFF"/>
                </a:highlight>
                <a:latin typeface="Lato"/>
                <a:ea typeface="Lato"/>
                <a:cs typeface="Lato"/>
              </a:rPr>
              <a:t>programme</a:t>
            </a:r>
            <a:r>
              <a:rPr lang="en-US" sz="1400">
                <a:solidFill>
                  <a:schemeClr val="tx1"/>
                </a:solidFill>
                <a:highlight>
                  <a:srgbClr val="FFFFFF"/>
                </a:highlight>
                <a:latin typeface="Lato"/>
                <a:ea typeface="Lato"/>
                <a:cs typeface="Lato"/>
              </a:rPr>
              <a:t>.</a:t>
            </a:r>
          </a:p>
          <a:p>
            <a:pPr marL="285750" indent="-285750" fontAlgn="base">
              <a:buFont typeface="Arial" panose="020B0604020202020204" pitchFamily="34" charset="0"/>
              <a:buChar char="•"/>
            </a:pPr>
            <a:r>
              <a:rPr lang="en-US" sz="1400">
                <a:solidFill>
                  <a:schemeClr val="tx1"/>
                </a:solidFill>
                <a:highlight>
                  <a:srgbClr val="FFFFFF"/>
                </a:highlight>
                <a:latin typeface="Lato"/>
                <a:ea typeface="Lato"/>
                <a:cs typeface="Lato"/>
              </a:rPr>
              <a:t>Access to an online</a:t>
            </a:r>
            <a:r>
              <a:rPr lang="en-US" sz="1400" b="1">
                <a:solidFill>
                  <a:schemeClr val="tx1"/>
                </a:solidFill>
                <a:highlight>
                  <a:srgbClr val="FFFFFF"/>
                </a:highlight>
                <a:latin typeface="Lato"/>
                <a:ea typeface="Lato"/>
                <a:cs typeface="Lato"/>
              </a:rPr>
              <a:t> resource hub</a:t>
            </a:r>
            <a:r>
              <a:rPr lang="en-US" sz="1400">
                <a:solidFill>
                  <a:schemeClr val="tx1"/>
                </a:solidFill>
                <a:highlight>
                  <a:srgbClr val="FFFFFF"/>
                </a:highlight>
                <a:latin typeface="Lato"/>
                <a:ea typeface="Lato"/>
                <a:cs typeface="Lato"/>
              </a:rPr>
              <a:t>.</a:t>
            </a:r>
          </a:p>
          <a:p>
            <a:pPr marL="285750" indent="-285750" fontAlgn="base">
              <a:buFont typeface="Arial" panose="020B0604020202020204" pitchFamily="34" charset="0"/>
              <a:buChar char="•"/>
            </a:pPr>
            <a:r>
              <a:rPr lang="en-US" sz="1400">
                <a:solidFill>
                  <a:schemeClr val="tx1"/>
                </a:solidFill>
                <a:highlight>
                  <a:srgbClr val="FFFFFF"/>
                </a:highlight>
                <a:latin typeface="Lato"/>
                <a:ea typeface="Lato"/>
                <a:cs typeface="Lato"/>
              </a:rPr>
              <a:t>Termly online </a:t>
            </a:r>
            <a:r>
              <a:rPr lang="en-US" sz="1400" b="1">
                <a:solidFill>
                  <a:schemeClr val="tx1"/>
                </a:solidFill>
                <a:highlight>
                  <a:srgbClr val="FFFFFF"/>
                </a:highlight>
                <a:latin typeface="Lato"/>
                <a:ea typeface="Lato"/>
                <a:cs typeface="Lato"/>
              </a:rPr>
              <a:t>forums </a:t>
            </a:r>
            <a:r>
              <a:rPr lang="en-US" sz="1400">
                <a:solidFill>
                  <a:schemeClr val="tx1"/>
                </a:solidFill>
                <a:highlight>
                  <a:srgbClr val="FFFFFF"/>
                </a:highlight>
                <a:latin typeface="Lato"/>
                <a:ea typeface="Lato"/>
                <a:cs typeface="Lato"/>
              </a:rPr>
              <a:t>with other schools to share successes and challenges.</a:t>
            </a:r>
          </a:p>
          <a:p>
            <a:pPr marL="285750" indent="-285750" fontAlgn="base">
              <a:buFont typeface="Arial" panose="020B0604020202020204" pitchFamily="34" charset="0"/>
              <a:buChar char="•"/>
            </a:pPr>
            <a:r>
              <a:rPr lang="en-US" sz="1400">
                <a:solidFill>
                  <a:schemeClr val="tx1"/>
                </a:solidFill>
                <a:highlight>
                  <a:srgbClr val="FFFFFF"/>
                </a:highlight>
                <a:latin typeface="Lato"/>
                <a:ea typeface="Lato"/>
                <a:cs typeface="Lato"/>
              </a:rPr>
              <a:t>Termly </a:t>
            </a:r>
            <a:r>
              <a:rPr lang="en-US" sz="1400" b="1">
                <a:solidFill>
                  <a:schemeClr val="tx1"/>
                </a:solidFill>
                <a:highlight>
                  <a:srgbClr val="FFFFFF"/>
                </a:highlight>
                <a:latin typeface="Lato"/>
                <a:ea typeface="Lato"/>
                <a:cs typeface="Lato"/>
              </a:rPr>
              <a:t>newsletter</a:t>
            </a:r>
            <a:r>
              <a:rPr lang="en-US" sz="1400">
                <a:solidFill>
                  <a:schemeClr val="tx1"/>
                </a:solidFill>
                <a:highlight>
                  <a:srgbClr val="FFFFFF"/>
                </a:highlight>
                <a:latin typeface="Lato"/>
                <a:ea typeface="Lato"/>
                <a:cs typeface="Lato"/>
              </a:rPr>
              <a:t>.</a:t>
            </a:r>
            <a:r>
              <a:rPr lang="en-US" sz="1800">
                <a:latin typeface="Lato"/>
                <a:ea typeface="Lato"/>
                <a:cs typeface="Lato"/>
              </a:rPr>
              <a:t>.</a:t>
            </a:r>
            <a:endParaRPr lang="en-GB">
              <a:latin typeface="Lato"/>
              <a:ea typeface="Lato"/>
              <a:cs typeface="Lato"/>
            </a:endParaRPr>
          </a:p>
        </p:txBody>
      </p:sp>
      <p:sp>
        <p:nvSpPr>
          <p:cNvPr id="4" name="Rectangle 3">
            <a:extLst>
              <a:ext uri="{FF2B5EF4-FFF2-40B4-BE49-F238E27FC236}">
                <a16:creationId xmlns:a16="http://schemas.microsoft.com/office/drawing/2014/main" id="{CF3A13F6-47E7-158F-4D7B-3927FE7871BA}"/>
              </a:ext>
            </a:extLst>
          </p:cNvPr>
          <p:cNvSpPr/>
          <p:nvPr/>
        </p:nvSpPr>
        <p:spPr>
          <a:xfrm>
            <a:off x="5039430" y="5433312"/>
            <a:ext cx="3520897" cy="542063"/>
          </a:xfrm>
          <a:prstGeom prst="rect">
            <a:avLst/>
          </a:prstGeom>
          <a:noFill/>
          <a:ln w="76200">
            <a:solidFill>
              <a:srgbClr val="F39200"/>
            </a:solid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en-GB"/>
          </a:p>
        </p:txBody>
      </p:sp>
      <p:pic>
        <p:nvPicPr>
          <p:cNvPr id="5" name="Graphic 4" descr="Harvey Balls 0% with solid fill">
            <a:extLst>
              <a:ext uri="{FF2B5EF4-FFF2-40B4-BE49-F238E27FC236}">
                <a16:creationId xmlns:a16="http://schemas.microsoft.com/office/drawing/2014/main" id="{524F2CEE-D842-1AB7-C41C-2F350CA5C351}"/>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237400" y="2620035"/>
            <a:ext cx="252000" cy="252000"/>
          </a:xfrm>
          <a:prstGeom prst="rect">
            <a:avLst/>
          </a:prstGeom>
        </p:spPr>
      </p:pic>
      <p:pic>
        <p:nvPicPr>
          <p:cNvPr id="11" name="Graphic 10" descr="Tea with solid fill">
            <a:extLst>
              <a:ext uri="{FF2B5EF4-FFF2-40B4-BE49-F238E27FC236}">
                <a16:creationId xmlns:a16="http://schemas.microsoft.com/office/drawing/2014/main" id="{48FF2F60-D8B7-CAE3-49B6-6CE40F08587E}"/>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220881" y="3892518"/>
            <a:ext cx="324000" cy="324000"/>
          </a:xfrm>
          <a:prstGeom prst="rect">
            <a:avLst/>
          </a:prstGeom>
        </p:spPr>
      </p:pic>
      <p:pic>
        <p:nvPicPr>
          <p:cNvPr id="13" name="Graphic 12" descr="Harvey Balls 25% with solid fill">
            <a:extLst>
              <a:ext uri="{FF2B5EF4-FFF2-40B4-BE49-F238E27FC236}">
                <a16:creationId xmlns:a16="http://schemas.microsoft.com/office/drawing/2014/main" id="{DB5B4531-F354-2052-CAD2-A0F9AD3281DC}"/>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rcRect/>
          <a:stretch/>
        </p:blipFill>
        <p:spPr>
          <a:xfrm>
            <a:off x="237400" y="3290167"/>
            <a:ext cx="252000" cy="252000"/>
          </a:xfrm>
          <a:prstGeom prst="rect">
            <a:avLst/>
          </a:prstGeom>
        </p:spPr>
      </p:pic>
      <p:pic>
        <p:nvPicPr>
          <p:cNvPr id="15" name="Graphic 14" descr="Harvey Balls 100% with solid fill">
            <a:extLst>
              <a:ext uri="{FF2B5EF4-FFF2-40B4-BE49-F238E27FC236}">
                <a16:creationId xmlns:a16="http://schemas.microsoft.com/office/drawing/2014/main" id="{2F501CCB-3D23-8307-1210-E3D2971E29EF}"/>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237400" y="5310792"/>
            <a:ext cx="252000" cy="252000"/>
          </a:xfrm>
          <a:prstGeom prst="rect">
            <a:avLst/>
          </a:prstGeom>
        </p:spPr>
      </p:pic>
      <p:pic>
        <p:nvPicPr>
          <p:cNvPr id="17" name="Graphic 16" descr="Harvey Balls 65% with solid fill">
            <a:extLst>
              <a:ext uri="{FF2B5EF4-FFF2-40B4-BE49-F238E27FC236}">
                <a16:creationId xmlns:a16="http://schemas.microsoft.com/office/drawing/2014/main" id="{39CC350E-EEF7-88B7-6F85-B3371D33D6BB}"/>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a:off x="237400" y="4293175"/>
            <a:ext cx="252000" cy="252000"/>
          </a:xfrm>
          <a:prstGeom prst="rect">
            <a:avLst/>
          </a:prstGeom>
        </p:spPr>
      </p:pic>
      <p:pic>
        <p:nvPicPr>
          <p:cNvPr id="19" name="Graphic 18" descr="Harvey Balls 75% with solid fill">
            <a:extLst>
              <a:ext uri="{FF2B5EF4-FFF2-40B4-BE49-F238E27FC236}">
                <a16:creationId xmlns:a16="http://schemas.microsoft.com/office/drawing/2014/main" id="{31CEF852-13A4-9B3F-5363-B59E4719080D}"/>
              </a:ext>
            </a:extLst>
          </p:cNvPr>
          <p:cNvPicPr>
            <a:picLocks noChangeAspect="1"/>
          </p:cNvPicPr>
          <p:nvPr/>
        </p:nvPicPr>
        <p:blipFill>
          <a:blip r:embed="rId12">
            <a:extLst>
              <a:ext uri="{28A0092B-C50C-407E-A947-70E740481C1C}">
                <a14:useLocalDpi xmlns:a14="http://schemas.microsoft.com/office/drawing/2010/main" val="0"/>
              </a:ext>
              <a:ext uri="{96DAC541-7B7A-43D3-8B79-37D633B846F1}">
                <asvg:svgBlip xmlns:asvg="http://schemas.microsoft.com/office/drawing/2016/SVG/main" r:embed="rId13"/>
              </a:ext>
            </a:extLst>
          </a:blip>
          <a:stretch>
            <a:fillRect/>
          </a:stretch>
        </p:blipFill>
        <p:spPr>
          <a:xfrm>
            <a:off x="237400" y="4632380"/>
            <a:ext cx="252000" cy="252000"/>
          </a:xfrm>
          <a:prstGeom prst="rect">
            <a:avLst/>
          </a:prstGeom>
        </p:spPr>
      </p:pic>
      <p:pic>
        <p:nvPicPr>
          <p:cNvPr id="21" name="Graphic 20" descr="Harvey Balls 85% with solid fill">
            <a:extLst>
              <a:ext uri="{FF2B5EF4-FFF2-40B4-BE49-F238E27FC236}">
                <a16:creationId xmlns:a16="http://schemas.microsoft.com/office/drawing/2014/main" id="{BA927C24-070F-AB62-83C7-B1C60857C1EF}"/>
              </a:ext>
            </a:extLst>
          </p:cNvPr>
          <p:cNvPicPr>
            <a:picLocks noChangeAspect="1"/>
          </p:cNvPicPr>
          <p:nvPr/>
        </p:nvPicPr>
        <p:blipFill>
          <a:blip r:embed="rId14">
            <a:extLst>
              <a:ext uri="{28A0092B-C50C-407E-A947-70E740481C1C}">
                <a14:useLocalDpi xmlns:a14="http://schemas.microsoft.com/office/drawing/2010/main" val="0"/>
              </a:ext>
              <a:ext uri="{96DAC541-7B7A-43D3-8B79-37D633B846F1}">
                <asvg:svgBlip xmlns:asvg="http://schemas.microsoft.com/office/drawing/2016/SVG/main" r:embed="rId15"/>
              </a:ext>
            </a:extLst>
          </a:blip>
          <a:stretch>
            <a:fillRect/>
          </a:stretch>
        </p:blipFill>
        <p:spPr>
          <a:xfrm>
            <a:off x="237400" y="4971585"/>
            <a:ext cx="252000" cy="252000"/>
          </a:xfrm>
          <a:prstGeom prst="rect">
            <a:avLst/>
          </a:prstGeom>
        </p:spPr>
      </p:pic>
      <p:pic>
        <p:nvPicPr>
          <p:cNvPr id="23" name="Graphic 22" descr="Harvey Balls 10% with solid fill">
            <a:extLst>
              <a:ext uri="{FF2B5EF4-FFF2-40B4-BE49-F238E27FC236}">
                <a16:creationId xmlns:a16="http://schemas.microsoft.com/office/drawing/2014/main" id="{E475B6A1-1363-4BB5-94E2-2C7B10022B94}"/>
              </a:ext>
            </a:extLst>
          </p:cNvPr>
          <p:cNvPicPr>
            <a:picLocks noChangeAspect="1"/>
          </p:cNvPicPr>
          <p:nvPr/>
        </p:nvPicPr>
        <p:blipFill>
          <a:blip r:embed="rId16">
            <a:extLst>
              <a:ext uri="{96DAC541-7B7A-43D3-8B79-37D633B846F1}">
                <asvg:svgBlip xmlns:asvg="http://schemas.microsoft.com/office/drawing/2016/SVG/main" r:embed="rId17"/>
              </a:ext>
            </a:extLst>
          </a:blip>
          <a:stretch>
            <a:fillRect/>
          </a:stretch>
        </p:blipFill>
        <p:spPr>
          <a:xfrm>
            <a:off x="235556" y="2957141"/>
            <a:ext cx="252000" cy="252000"/>
          </a:xfrm>
          <a:prstGeom prst="rect">
            <a:avLst/>
          </a:prstGeom>
        </p:spPr>
      </p:pic>
      <p:pic>
        <p:nvPicPr>
          <p:cNvPr id="25" name="Graphic 24" descr="Harvey Balls 45% with solid fill">
            <a:extLst>
              <a:ext uri="{FF2B5EF4-FFF2-40B4-BE49-F238E27FC236}">
                <a16:creationId xmlns:a16="http://schemas.microsoft.com/office/drawing/2014/main" id="{1CFBFBEF-318E-F12E-3581-EEE1882243F8}"/>
              </a:ext>
            </a:extLst>
          </p:cNvPr>
          <p:cNvPicPr>
            <a:picLocks noChangeAspect="1"/>
          </p:cNvPicPr>
          <p:nvPr/>
        </p:nvPicPr>
        <p:blipFill>
          <a:blip r:embed="rId18">
            <a:extLst>
              <a:ext uri="{96DAC541-7B7A-43D3-8B79-37D633B846F1}">
                <asvg:svgBlip xmlns:asvg="http://schemas.microsoft.com/office/drawing/2016/SVG/main" r:embed="rId19"/>
              </a:ext>
            </a:extLst>
          </a:blip>
          <a:stretch>
            <a:fillRect/>
          </a:stretch>
        </p:blipFill>
        <p:spPr>
          <a:xfrm>
            <a:off x="237400" y="3622316"/>
            <a:ext cx="252000" cy="252000"/>
          </a:xfrm>
          <a:prstGeom prst="rect">
            <a:avLst/>
          </a:prstGeom>
        </p:spPr>
      </p:pic>
    </p:spTree>
    <p:extLst>
      <p:ext uri="{BB962C8B-B14F-4D97-AF65-F5344CB8AC3E}">
        <p14:creationId xmlns:p14="http://schemas.microsoft.com/office/powerpoint/2010/main" val="37064314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AC1B455-1960-38AE-2703-A3165B50A595}"/>
            </a:ext>
          </a:extLst>
        </p:cNvPr>
        <p:cNvGrpSpPr/>
        <p:nvPr/>
      </p:nvGrpSpPr>
      <p:grpSpPr>
        <a:xfrm>
          <a:off x="0" y="0"/>
          <a:ext cx="0" cy="0"/>
          <a:chOff x="0" y="0"/>
          <a:chExt cx="0" cy="0"/>
        </a:xfrm>
      </p:grpSpPr>
      <p:sp>
        <p:nvSpPr>
          <p:cNvPr id="3" name="Text Placeholder 2">
            <a:extLst>
              <a:ext uri="{FF2B5EF4-FFF2-40B4-BE49-F238E27FC236}">
                <a16:creationId xmlns:a16="http://schemas.microsoft.com/office/drawing/2014/main" id="{32660EF7-8590-F406-8F9C-E1309027BCA0}"/>
              </a:ext>
            </a:extLst>
          </p:cNvPr>
          <p:cNvSpPr>
            <a:spLocks noGrp="1"/>
          </p:cNvSpPr>
          <p:nvPr>
            <p:ph type="body" sz="quarter" idx="13"/>
          </p:nvPr>
        </p:nvSpPr>
        <p:spPr/>
        <p:txBody>
          <a:bodyPr/>
          <a:lstStyle/>
          <a:p>
            <a:r>
              <a:rPr lang="en-GB" sz="3000" b="1"/>
              <a:t>Forums</a:t>
            </a:r>
          </a:p>
        </p:txBody>
      </p:sp>
      <p:sp>
        <p:nvSpPr>
          <p:cNvPr id="7" name="TextBox 6">
            <a:extLst>
              <a:ext uri="{FF2B5EF4-FFF2-40B4-BE49-F238E27FC236}">
                <a16:creationId xmlns:a16="http://schemas.microsoft.com/office/drawing/2014/main" id="{5E3F50C4-B7FF-A9CD-9625-BC3D5EFFC46F}"/>
              </a:ext>
            </a:extLst>
          </p:cNvPr>
          <p:cNvSpPr txBox="1"/>
          <p:nvPr/>
        </p:nvSpPr>
        <p:spPr>
          <a:xfrm>
            <a:off x="805488" y="2438354"/>
            <a:ext cx="4487301" cy="3631763"/>
          </a:xfrm>
          <a:prstGeom prst="rect">
            <a:avLst/>
          </a:prstGeom>
          <a:noFill/>
        </p:spPr>
        <p:txBody>
          <a:bodyPr wrap="square" lIns="91440" tIns="45720" rIns="91440" bIns="45720" rtlCol="0" anchor="t">
            <a:spAutoFit/>
          </a:bodyPr>
          <a:lstStyle/>
          <a:p>
            <a:pPr marL="285750" indent="-285750">
              <a:spcAft>
                <a:spcPts val="1200"/>
              </a:spcAft>
              <a:buFont typeface="Arial" panose="020B0604020202020204" pitchFamily="34" charset="0"/>
              <a:buChar char="•"/>
            </a:pPr>
            <a:r>
              <a:rPr lang="en-GB">
                <a:solidFill>
                  <a:srgbClr val="000000"/>
                </a:solidFill>
                <a:latin typeface="Lato"/>
                <a:ea typeface="Lato"/>
                <a:cs typeface="Lato"/>
              </a:rPr>
              <a:t>Online 1-hour forum each term. </a:t>
            </a:r>
          </a:p>
          <a:p>
            <a:pPr marL="285750" indent="-285750">
              <a:spcAft>
                <a:spcPts val="1200"/>
              </a:spcAft>
              <a:buFont typeface="Arial" panose="020B0604020202020204" pitchFamily="34" charset="0"/>
              <a:buChar char="•"/>
            </a:pPr>
            <a:r>
              <a:rPr lang="en-GB">
                <a:solidFill>
                  <a:srgbClr val="000000"/>
                </a:solidFill>
                <a:latin typeface="Lato"/>
                <a:ea typeface="Lato"/>
                <a:cs typeface="Lato"/>
              </a:rPr>
              <a:t>2 choices of times to attend</a:t>
            </a:r>
          </a:p>
          <a:p>
            <a:pPr marL="285750" indent="-285750">
              <a:spcAft>
                <a:spcPts val="1200"/>
              </a:spcAft>
              <a:buFont typeface="Arial" panose="020B0604020202020204" pitchFamily="34" charset="0"/>
              <a:buChar char="•"/>
            </a:pPr>
            <a:r>
              <a:rPr lang="en-GB">
                <a:solidFill>
                  <a:srgbClr val="000000"/>
                </a:solidFill>
                <a:latin typeface="Lato"/>
                <a:ea typeface="Lato"/>
                <a:cs typeface="Lato"/>
              </a:rPr>
              <a:t>A member of staff </a:t>
            </a:r>
            <a:r>
              <a:rPr lang="en-GB" u="sng">
                <a:solidFill>
                  <a:srgbClr val="000000"/>
                </a:solidFill>
                <a:latin typeface="Lato"/>
                <a:ea typeface="Lato"/>
                <a:cs typeface="Lato"/>
              </a:rPr>
              <a:t>MUST</a:t>
            </a:r>
            <a:r>
              <a:rPr lang="en-GB">
                <a:solidFill>
                  <a:srgbClr val="000000"/>
                </a:solidFill>
                <a:latin typeface="Lato"/>
                <a:ea typeface="Lato"/>
                <a:cs typeface="Lato"/>
              </a:rPr>
              <a:t> attend</a:t>
            </a:r>
          </a:p>
          <a:p>
            <a:pPr marL="285750" indent="-285750">
              <a:spcAft>
                <a:spcPts val="1200"/>
              </a:spcAft>
              <a:buFont typeface="Arial" panose="020B0604020202020204" pitchFamily="34" charset="0"/>
              <a:buChar char="•"/>
            </a:pPr>
            <a:r>
              <a:rPr lang="en-GB">
                <a:solidFill>
                  <a:srgbClr val="000000"/>
                </a:solidFill>
                <a:latin typeface="Lato"/>
                <a:ea typeface="Lato"/>
                <a:cs typeface="Lato"/>
              </a:rPr>
              <a:t>These sessions also provide National Numeracy with an opportunity to share relevant updates to schools.</a:t>
            </a:r>
          </a:p>
          <a:p>
            <a:pPr marL="285750" indent="-285750">
              <a:spcAft>
                <a:spcPts val="1200"/>
              </a:spcAft>
              <a:buFont typeface="Arial" panose="020B0604020202020204" pitchFamily="34" charset="0"/>
              <a:buChar char="•"/>
            </a:pPr>
            <a:r>
              <a:rPr lang="en-GB">
                <a:solidFill>
                  <a:srgbClr val="000000"/>
                </a:solidFill>
                <a:latin typeface="Lato"/>
                <a:ea typeface="Lato"/>
                <a:cs typeface="Lato"/>
              </a:rPr>
              <a:t>Short survey to be completed after the Forum.</a:t>
            </a:r>
          </a:p>
          <a:p>
            <a:pPr marL="285750" indent="-285750">
              <a:spcAft>
                <a:spcPts val="1200"/>
              </a:spcAft>
              <a:buFont typeface="Arial" panose="020B0604020202020204" pitchFamily="34" charset="0"/>
              <a:buChar char="•"/>
            </a:pPr>
            <a:r>
              <a:rPr lang="en-GB">
                <a:solidFill>
                  <a:srgbClr val="000000"/>
                </a:solidFill>
                <a:latin typeface="Lato"/>
                <a:ea typeface="Lato"/>
                <a:cs typeface="Lato"/>
              </a:rPr>
              <a:t>Dates and registration links are on the calendar. Please add to diaries asap.</a:t>
            </a:r>
          </a:p>
        </p:txBody>
      </p:sp>
      <p:pic>
        <p:nvPicPr>
          <p:cNvPr id="15" name="Picture 14" descr="A group of people around a table&#10;&#10;Description automatically generated">
            <a:extLst>
              <a:ext uri="{FF2B5EF4-FFF2-40B4-BE49-F238E27FC236}">
                <a16:creationId xmlns:a16="http://schemas.microsoft.com/office/drawing/2014/main" id="{4899A8C0-AE5B-74A5-1A93-EDDFBD8C6A25}"/>
              </a:ext>
            </a:extLst>
          </p:cNvPr>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5525438" y="2880970"/>
            <a:ext cx="3341483" cy="2227655"/>
          </a:xfrm>
          <a:prstGeom prst="rect">
            <a:avLst/>
          </a:prstGeom>
        </p:spPr>
      </p:pic>
      <p:pic>
        <p:nvPicPr>
          <p:cNvPr id="5" name="Graphic 4" descr="Harvey Balls 0% with solid fill">
            <a:extLst>
              <a:ext uri="{FF2B5EF4-FFF2-40B4-BE49-F238E27FC236}">
                <a16:creationId xmlns:a16="http://schemas.microsoft.com/office/drawing/2014/main" id="{C753651B-3DD8-A367-261B-6A49A4F28BD4}"/>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237400" y="2620035"/>
            <a:ext cx="252000" cy="252000"/>
          </a:xfrm>
          <a:prstGeom prst="rect">
            <a:avLst/>
          </a:prstGeom>
        </p:spPr>
      </p:pic>
      <p:pic>
        <p:nvPicPr>
          <p:cNvPr id="8" name="Graphic 7" descr="Tea with solid fill">
            <a:extLst>
              <a:ext uri="{FF2B5EF4-FFF2-40B4-BE49-F238E27FC236}">
                <a16:creationId xmlns:a16="http://schemas.microsoft.com/office/drawing/2014/main" id="{E349A0DF-5CD3-B932-3A30-418D6628F9AB}"/>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220881" y="3892518"/>
            <a:ext cx="324000" cy="324000"/>
          </a:xfrm>
          <a:prstGeom prst="rect">
            <a:avLst/>
          </a:prstGeom>
        </p:spPr>
      </p:pic>
      <p:pic>
        <p:nvPicPr>
          <p:cNvPr id="10" name="Graphic 9" descr="Harvey Balls 25% with solid fill">
            <a:extLst>
              <a:ext uri="{FF2B5EF4-FFF2-40B4-BE49-F238E27FC236}">
                <a16:creationId xmlns:a16="http://schemas.microsoft.com/office/drawing/2014/main" id="{ADA453F4-6363-A3EF-ACF3-7D249DA4B5B0}"/>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rcRect/>
          <a:stretch/>
        </p:blipFill>
        <p:spPr>
          <a:xfrm>
            <a:off x="237400" y="3290167"/>
            <a:ext cx="252000" cy="252000"/>
          </a:xfrm>
          <a:prstGeom prst="rect">
            <a:avLst/>
          </a:prstGeom>
        </p:spPr>
      </p:pic>
      <p:pic>
        <p:nvPicPr>
          <p:cNvPr id="12" name="Graphic 11" descr="Harvey Balls 100% with solid fill">
            <a:extLst>
              <a:ext uri="{FF2B5EF4-FFF2-40B4-BE49-F238E27FC236}">
                <a16:creationId xmlns:a16="http://schemas.microsoft.com/office/drawing/2014/main" id="{6CA04AFF-E5E0-60E8-F83E-C2CD9F6D1F2E}"/>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237400" y="5310792"/>
            <a:ext cx="252000" cy="252000"/>
          </a:xfrm>
          <a:prstGeom prst="rect">
            <a:avLst/>
          </a:prstGeom>
        </p:spPr>
      </p:pic>
      <p:pic>
        <p:nvPicPr>
          <p:cNvPr id="14" name="Graphic 13" descr="Harvey Balls 65% with solid fill">
            <a:extLst>
              <a:ext uri="{FF2B5EF4-FFF2-40B4-BE49-F238E27FC236}">
                <a16:creationId xmlns:a16="http://schemas.microsoft.com/office/drawing/2014/main" id="{49FAB00E-7DF2-280E-0F3A-266A2D1F688D}"/>
              </a:ext>
            </a:extLst>
          </p:cNvPr>
          <p:cNvPicPr>
            <a:picLocks noChangeAspect="1"/>
          </p:cNvPicPr>
          <p:nvPr/>
        </p:nvPicPr>
        <p:blipFill>
          <a:blip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p:blipFill>
        <p:spPr>
          <a:xfrm>
            <a:off x="237400" y="4293175"/>
            <a:ext cx="252000" cy="252000"/>
          </a:xfrm>
          <a:prstGeom prst="rect">
            <a:avLst/>
          </a:prstGeom>
        </p:spPr>
      </p:pic>
      <p:pic>
        <p:nvPicPr>
          <p:cNvPr id="26" name="Graphic 25" descr="Harvey Balls 75% with solid fill">
            <a:extLst>
              <a:ext uri="{FF2B5EF4-FFF2-40B4-BE49-F238E27FC236}">
                <a16:creationId xmlns:a16="http://schemas.microsoft.com/office/drawing/2014/main" id="{9EEE05FB-0C34-F6AB-E3C5-6F5BC779986E}"/>
              </a:ext>
            </a:extLst>
          </p:cNvPr>
          <p:cNvPicPr>
            <a:picLocks noChangeAspect="1"/>
          </p:cNvPicPr>
          <p:nvPr/>
        </p:nvPicPr>
        <p:blipFill>
          <a:blip r:embed="rId13">
            <a:extLst>
              <a:ext uri="{28A0092B-C50C-407E-A947-70E740481C1C}">
                <a14:useLocalDpi xmlns:a14="http://schemas.microsoft.com/office/drawing/2010/main" val="0"/>
              </a:ext>
              <a:ext uri="{96DAC541-7B7A-43D3-8B79-37D633B846F1}">
                <asvg:svgBlip xmlns:asvg="http://schemas.microsoft.com/office/drawing/2016/SVG/main" r:embed="rId14"/>
              </a:ext>
            </a:extLst>
          </a:blip>
          <a:stretch>
            <a:fillRect/>
          </a:stretch>
        </p:blipFill>
        <p:spPr>
          <a:xfrm>
            <a:off x="237400" y="4632380"/>
            <a:ext cx="252000" cy="252000"/>
          </a:xfrm>
          <a:prstGeom prst="rect">
            <a:avLst/>
          </a:prstGeom>
        </p:spPr>
      </p:pic>
      <p:pic>
        <p:nvPicPr>
          <p:cNvPr id="28" name="Graphic 27" descr="Harvey Balls 85% with solid fill">
            <a:extLst>
              <a:ext uri="{FF2B5EF4-FFF2-40B4-BE49-F238E27FC236}">
                <a16:creationId xmlns:a16="http://schemas.microsoft.com/office/drawing/2014/main" id="{ADF26EBD-4EC2-6329-5B33-57B759CF9F2E}"/>
              </a:ext>
            </a:extLst>
          </p:cNvPr>
          <p:cNvPicPr>
            <a:picLocks noChangeAspect="1"/>
          </p:cNvPicPr>
          <p:nvPr/>
        </p:nvPicPr>
        <p:blipFill>
          <a:blip r:embed="rId15">
            <a:extLst>
              <a:ext uri="{28A0092B-C50C-407E-A947-70E740481C1C}">
                <a14:useLocalDpi xmlns:a14="http://schemas.microsoft.com/office/drawing/2010/main" val="0"/>
              </a:ext>
              <a:ext uri="{96DAC541-7B7A-43D3-8B79-37D633B846F1}">
                <asvg:svgBlip xmlns:asvg="http://schemas.microsoft.com/office/drawing/2016/SVG/main" r:embed="rId16"/>
              </a:ext>
            </a:extLst>
          </a:blip>
          <a:stretch>
            <a:fillRect/>
          </a:stretch>
        </p:blipFill>
        <p:spPr>
          <a:xfrm>
            <a:off x="237400" y="4971585"/>
            <a:ext cx="252000" cy="252000"/>
          </a:xfrm>
          <a:prstGeom prst="rect">
            <a:avLst/>
          </a:prstGeom>
        </p:spPr>
      </p:pic>
      <p:pic>
        <p:nvPicPr>
          <p:cNvPr id="30" name="Graphic 29" descr="Harvey Balls 10% with solid fill">
            <a:extLst>
              <a:ext uri="{FF2B5EF4-FFF2-40B4-BE49-F238E27FC236}">
                <a16:creationId xmlns:a16="http://schemas.microsoft.com/office/drawing/2014/main" id="{9F01E323-D4C8-57DC-4F60-49AE5A62FF80}"/>
              </a:ext>
            </a:extLst>
          </p:cNvPr>
          <p:cNvPicPr>
            <a:picLocks noChangeAspect="1"/>
          </p:cNvPicPr>
          <p:nvPr/>
        </p:nvPicPr>
        <p:blipFill>
          <a:blip r:embed="rId17">
            <a:extLst>
              <a:ext uri="{96DAC541-7B7A-43D3-8B79-37D633B846F1}">
                <asvg:svgBlip xmlns:asvg="http://schemas.microsoft.com/office/drawing/2016/SVG/main" r:embed="rId18"/>
              </a:ext>
            </a:extLst>
          </a:blip>
          <a:stretch>
            <a:fillRect/>
          </a:stretch>
        </p:blipFill>
        <p:spPr>
          <a:xfrm>
            <a:off x="235556" y="2957141"/>
            <a:ext cx="252000" cy="252000"/>
          </a:xfrm>
          <a:prstGeom prst="rect">
            <a:avLst/>
          </a:prstGeom>
        </p:spPr>
      </p:pic>
      <p:pic>
        <p:nvPicPr>
          <p:cNvPr id="32" name="Graphic 31" descr="Harvey Balls 45% with solid fill">
            <a:extLst>
              <a:ext uri="{FF2B5EF4-FFF2-40B4-BE49-F238E27FC236}">
                <a16:creationId xmlns:a16="http://schemas.microsoft.com/office/drawing/2014/main" id="{155BD7D3-A316-950A-9598-2CB0362F27F9}"/>
              </a:ext>
            </a:extLst>
          </p:cNvPr>
          <p:cNvPicPr>
            <a:picLocks noChangeAspect="1"/>
          </p:cNvPicPr>
          <p:nvPr/>
        </p:nvPicPr>
        <p:blipFill>
          <a:blip r:embed="rId19">
            <a:extLst>
              <a:ext uri="{96DAC541-7B7A-43D3-8B79-37D633B846F1}">
                <asvg:svgBlip xmlns:asvg="http://schemas.microsoft.com/office/drawing/2016/SVG/main" r:embed="rId20"/>
              </a:ext>
            </a:extLst>
          </a:blip>
          <a:stretch>
            <a:fillRect/>
          </a:stretch>
        </p:blipFill>
        <p:spPr>
          <a:xfrm>
            <a:off x="237400" y="3622316"/>
            <a:ext cx="252000" cy="252000"/>
          </a:xfrm>
          <a:prstGeom prst="rect">
            <a:avLst/>
          </a:prstGeom>
        </p:spPr>
      </p:pic>
    </p:spTree>
    <p:extLst>
      <p:ext uri="{BB962C8B-B14F-4D97-AF65-F5344CB8AC3E}">
        <p14:creationId xmlns:p14="http://schemas.microsoft.com/office/powerpoint/2010/main" val="1479882583"/>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C4117FE-BCCB-0608-B5CF-FCA4FDF19CFA}"/>
            </a:ext>
          </a:extLst>
        </p:cNvPr>
        <p:cNvGrpSpPr/>
        <p:nvPr/>
      </p:nvGrpSpPr>
      <p:grpSpPr>
        <a:xfrm>
          <a:off x="0" y="0"/>
          <a:ext cx="0" cy="0"/>
          <a:chOff x="0" y="0"/>
          <a:chExt cx="0" cy="0"/>
        </a:xfrm>
      </p:grpSpPr>
      <p:sp>
        <p:nvSpPr>
          <p:cNvPr id="2" name="Text Placeholder 1">
            <a:extLst>
              <a:ext uri="{FF2B5EF4-FFF2-40B4-BE49-F238E27FC236}">
                <a16:creationId xmlns:a16="http://schemas.microsoft.com/office/drawing/2014/main" id="{FA1BDF5D-7C55-0C5B-BDAF-EC747D0B1C27}"/>
              </a:ext>
            </a:extLst>
          </p:cNvPr>
          <p:cNvSpPr>
            <a:spLocks noGrp="1"/>
          </p:cNvSpPr>
          <p:nvPr>
            <p:ph type="body" sz="quarter" idx="13"/>
          </p:nvPr>
        </p:nvSpPr>
        <p:spPr>
          <a:xfrm>
            <a:off x="613775" y="413971"/>
            <a:ext cx="7985344" cy="1158745"/>
          </a:xfrm>
        </p:spPr>
        <p:txBody>
          <a:bodyPr anchor="t">
            <a:normAutofit/>
          </a:bodyPr>
          <a:lstStyle/>
          <a:p>
            <a:pPr>
              <a:spcAft>
                <a:spcPts val="600"/>
              </a:spcAft>
            </a:pPr>
            <a:r>
              <a:rPr lang="en-GB" sz="3000" b="1"/>
              <a:t>Programme Overview</a:t>
            </a:r>
          </a:p>
        </p:txBody>
      </p:sp>
      <p:sp>
        <p:nvSpPr>
          <p:cNvPr id="7" name="Rectangle 6">
            <a:extLst>
              <a:ext uri="{FF2B5EF4-FFF2-40B4-BE49-F238E27FC236}">
                <a16:creationId xmlns:a16="http://schemas.microsoft.com/office/drawing/2014/main" id="{EBDDAE33-E5BB-96C7-8F54-1A0F4554F9D7}"/>
              </a:ext>
            </a:extLst>
          </p:cNvPr>
          <p:cNvSpPr/>
          <p:nvPr/>
        </p:nvSpPr>
        <p:spPr>
          <a:xfrm>
            <a:off x="853649" y="2219744"/>
            <a:ext cx="3705225" cy="2060718"/>
          </a:xfrm>
          <a:prstGeom prst="rect">
            <a:avLst/>
          </a:prstGeom>
          <a:solidFill>
            <a:schemeClr val="bg1"/>
          </a:solidFill>
          <a:ln w="2857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t"/>
          <a:lstStyle/>
          <a:p>
            <a:pPr fontAlgn="base"/>
            <a:r>
              <a:rPr lang="en-US" sz="1400" b="1">
                <a:solidFill>
                  <a:srgbClr val="000000"/>
                </a:solidFill>
                <a:latin typeface="Lato"/>
                <a:ea typeface="Lato"/>
                <a:cs typeface="Lato"/>
              </a:rPr>
              <a:t>Training</a:t>
            </a:r>
          </a:p>
          <a:p>
            <a:pPr marL="285750" indent="-285750" fontAlgn="base">
              <a:buFont typeface="Arial" panose="020B0604020202020204" pitchFamily="34" charset="0"/>
              <a:buChar char="•"/>
            </a:pPr>
            <a:r>
              <a:rPr lang="en-US" sz="1400" b="1">
                <a:solidFill>
                  <a:schemeClr val="tx1"/>
                </a:solidFill>
                <a:highlight>
                  <a:srgbClr val="FFFFFF"/>
                </a:highlight>
                <a:latin typeface="Lato"/>
                <a:ea typeface="Lato"/>
                <a:cs typeface="Lato"/>
              </a:rPr>
              <a:t>Numeracy Champion </a:t>
            </a:r>
            <a:r>
              <a:rPr lang="en-US" sz="1400">
                <a:solidFill>
                  <a:schemeClr val="tx1"/>
                </a:solidFill>
                <a:highlight>
                  <a:srgbClr val="FFFFFF"/>
                </a:highlight>
                <a:latin typeface="Lato"/>
                <a:ea typeface="Lato"/>
                <a:cs typeface="Lato"/>
              </a:rPr>
              <a:t>training</a:t>
            </a:r>
            <a:r>
              <a:rPr lang="en-US" sz="1400" i="0">
                <a:solidFill>
                  <a:schemeClr val="tx1"/>
                </a:solidFill>
                <a:effectLst/>
                <a:highlight>
                  <a:srgbClr val="FFFFFF"/>
                </a:highlight>
                <a:latin typeface="Lato"/>
                <a:ea typeface="Lato"/>
                <a:cs typeface="Lato"/>
              </a:rPr>
              <a:t> for up to three members of staff, enabling the Champions to </a:t>
            </a:r>
            <a:r>
              <a:rPr lang="en-US" sz="1400">
                <a:solidFill>
                  <a:schemeClr val="tx1"/>
                </a:solidFill>
                <a:latin typeface="Lato"/>
                <a:ea typeface="Lato"/>
                <a:cs typeface="Lato"/>
              </a:rPr>
              <a:t>support staff, parents/ carers and children with number confidence. </a:t>
            </a:r>
          </a:p>
          <a:p>
            <a:pPr marL="285750" indent="-285750" fontAlgn="base">
              <a:buFont typeface="Arial" panose="020B0604020202020204" pitchFamily="34" charset="0"/>
              <a:buChar char="•"/>
            </a:pPr>
            <a:r>
              <a:rPr lang="en-US" sz="1400" b="1">
                <a:solidFill>
                  <a:schemeClr val="tx1"/>
                </a:solidFill>
                <a:latin typeface="Lato"/>
                <a:ea typeface="Lato"/>
                <a:cs typeface="Lato"/>
              </a:rPr>
              <a:t>Feeling Better About </a:t>
            </a:r>
            <a:r>
              <a:rPr lang="en-US" sz="1400" b="1" err="1">
                <a:solidFill>
                  <a:schemeClr val="tx1"/>
                </a:solidFill>
                <a:latin typeface="Lato"/>
                <a:ea typeface="Lato"/>
                <a:cs typeface="Lato"/>
              </a:rPr>
              <a:t>Maths</a:t>
            </a:r>
            <a:r>
              <a:rPr lang="en-US" sz="1400" b="1">
                <a:solidFill>
                  <a:schemeClr val="tx1"/>
                </a:solidFill>
                <a:latin typeface="Lato"/>
                <a:ea typeface="Lato"/>
                <a:cs typeface="Lato"/>
              </a:rPr>
              <a:t> </a:t>
            </a:r>
            <a:r>
              <a:rPr lang="en-US" sz="1400">
                <a:solidFill>
                  <a:schemeClr val="tx1"/>
                </a:solidFill>
                <a:latin typeface="Lato"/>
                <a:ea typeface="Lato"/>
                <a:cs typeface="Lato"/>
              </a:rPr>
              <a:t>CPD training for all staff</a:t>
            </a:r>
            <a:endParaRPr lang="en-US" sz="1400" b="1">
              <a:solidFill>
                <a:schemeClr val="tx1"/>
              </a:solidFill>
              <a:latin typeface="Lato"/>
              <a:ea typeface="Lato"/>
              <a:cs typeface="Lato"/>
            </a:endParaRPr>
          </a:p>
          <a:p>
            <a:pPr marL="285750" indent="-285750" fontAlgn="base">
              <a:buFont typeface="Arial" panose="020B0604020202020204" pitchFamily="34" charset="0"/>
              <a:buChar char="•"/>
            </a:pPr>
            <a:r>
              <a:rPr lang="en-US" sz="1400" b="1">
                <a:solidFill>
                  <a:schemeClr val="tx1"/>
                </a:solidFill>
                <a:latin typeface="Lato"/>
                <a:ea typeface="Lato"/>
                <a:cs typeface="Lato"/>
              </a:rPr>
              <a:t>Parental engagement session </a:t>
            </a:r>
            <a:r>
              <a:rPr lang="en-US" sz="1400">
                <a:solidFill>
                  <a:schemeClr val="tx1"/>
                </a:solidFill>
                <a:latin typeface="Lato"/>
                <a:ea typeface="Lato"/>
                <a:cs typeface="Lato"/>
              </a:rPr>
              <a:t>for all staff</a:t>
            </a:r>
            <a:endParaRPr lang="en-GB">
              <a:solidFill>
                <a:schemeClr val="tx1"/>
              </a:solidFill>
              <a:latin typeface="Lato"/>
              <a:ea typeface="Lato"/>
              <a:cs typeface="Lato"/>
            </a:endParaRPr>
          </a:p>
        </p:txBody>
      </p:sp>
      <p:sp>
        <p:nvSpPr>
          <p:cNvPr id="8" name="Rectangle 7">
            <a:extLst>
              <a:ext uri="{FF2B5EF4-FFF2-40B4-BE49-F238E27FC236}">
                <a16:creationId xmlns:a16="http://schemas.microsoft.com/office/drawing/2014/main" id="{CFC36283-51B0-CED7-9C7D-AA190571961A}"/>
              </a:ext>
            </a:extLst>
          </p:cNvPr>
          <p:cNvSpPr/>
          <p:nvPr/>
        </p:nvSpPr>
        <p:spPr>
          <a:xfrm>
            <a:off x="4807390" y="2222000"/>
            <a:ext cx="3802206" cy="2060719"/>
          </a:xfrm>
          <a:prstGeom prst="rect">
            <a:avLst/>
          </a:prstGeom>
          <a:solidFill>
            <a:schemeClr val="bg1"/>
          </a:solidFill>
          <a:ln w="2857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t"/>
          <a:lstStyle/>
          <a:p>
            <a:pPr fontAlgn="base"/>
            <a:r>
              <a:rPr lang="en-US" sz="1400" b="1">
                <a:solidFill>
                  <a:srgbClr val="000000"/>
                </a:solidFill>
                <a:latin typeface="Lato"/>
                <a:ea typeface="Lato"/>
                <a:cs typeface="Lato"/>
              </a:rPr>
              <a:t>Resources</a:t>
            </a:r>
          </a:p>
          <a:p>
            <a:pPr marL="285750" indent="-285750" fontAlgn="base">
              <a:buFont typeface="Arial" panose="020B0604020202020204" pitchFamily="34" charset="0"/>
              <a:buChar char="•"/>
            </a:pPr>
            <a:r>
              <a:rPr lang="en-US" sz="1400" b="1">
                <a:solidFill>
                  <a:schemeClr val="tx1"/>
                </a:solidFill>
                <a:highlight>
                  <a:srgbClr val="FFFFFF"/>
                </a:highlight>
                <a:latin typeface="Lato"/>
                <a:ea typeface="Lato"/>
                <a:cs typeface="Lato"/>
              </a:rPr>
              <a:t>Family </a:t>
            </a:r>
            <a:r>
              <a:rPr lang="en-US" sz="1400" b="1" err="1">
                <a:solidFill>
                  <a:schemeClr val="tx1"/>
                </a:solidFill>
                <a:highlight>
                  <a:srgbClr val="FFFFFF"/>
                </a:highlight>
                <a:latin typeface="Lato"/>
                <a:ea typeface="Lato"/>
                <a:cs typeface="Lato"/>
              </a:rPr>
              <a:t>Maths</a:t>
            </a:r>
            <a:r>
              <a:rPr lang="en-US" sz="1400" b="1">
                <a:solidFill>
                  <a:schemeClr val="tx1"/>
                </a:solidFill>
                <a:highlight>
                  <a:srgbClr val="FFFFFF"/>
                </a:highlight>
                <a:latin typeface="Lato"/>
                <a:ea typeface="Lato"/>
                <a:cs typeface="Lato"/>
              </a:rPr>
              <a:t> Toolkit </a:t>
            </a:r>
            <a:r>
              <a:rPr lang="en-US" sz="1400">
                <a:solidFill>
                  <a:schemeClr val="tx1"/>
                </a:solidFill>
                <a:highlight>
                  <a:srgbClr val="FFFFFF"/>
                </a:highlight>
                <a:latin typeface="Lato"/>
                <a:ea typeface="Lato"/>
                <a:cs typeface="Lato"/>
              </a:rPr>
              <a:t>activities and scrapbooks for all pupils.</a:t>
            </a:r>
          </a:p>
          <a:p>
            <a:pPr marL="285750" indent="-285750" fontAlgn="base">
              <a:buFont typeface="Arial" panose="020B0604020202020204" pitchFamily="34" charset="0"/>
              <a:buChar char="•"/>
            </a:pPr>
            <a:r>
              <a:rPr lang="en-US" sz="1400">
                <a:solidFill>
                  <a:schemeClr val="tx1"/>
                </a:solidFill>
                <a:highlight>
                  <a:srgbClr val="FFFFFF"/>
                </a:highlight>
                <a:latin typeface="Lato"/>
                <a:ea typeface="Lato"/>
                <a:cs typeface="Lato"/>
              </a:rPr>
              <a:t>Materials for communications with parents.</a:t>
            </a:r>
          </a:p>
          <a:p>
            <a:pPr marL="285750" indent="-285750" fontAlgn="base">
              <a:buFont typeface="Arial" panose="020B0604020202020204" pitchFamily="34" charset="0"/>
              <a:buChar char="•"/>
            </a:pPr>
            <a:r>
              <a:rPr lang="en-US" sz="1400">
                <a:solidFill>
                  <a:schemeClr val="tx1"/>
                </a:solidFill>
                <a:highlight>
                  <a:srgbClr val="FFFFFF"/>
                </a:highlight>
                <a:latin typeface="Lato"/>
                <a:ea typeface="Lato"/>
                <a:cs typeface="Lato"/>
              </a:rPr>
              <a:t>Materials to deliver </a:t>
            </a:r>
            <a:r>
              <a:rPr lang="en-US" sz="1400" b="1">
                <a:solidFill>
                  <a:schemeClr val="tx1"/>
                </a:solidFill>
                <a:highlight>
                  <a:srgbClr val="FFFFFF"/>
                </a:highlight>
                <a:latin typeface="Lato"/>
                <a:ea typeface="Lato"/>
                <a:cs typeface="Lato"/>
              </a:rPr>
              <a:t>‘Help Your Child Love </a:t>
            </a:r>
            <a:r>
              <a:rPr lang="en-US" sz="1400" b="1" err="1">
                <a:solidFill>
                  <a:schemeClr val="tx1"/>
                </a:solidFill>
                <a:highlight>
                  <a:srgbClr val="FFFFFF"/>
                </a:highlight>
                <a:latin typeface="Lato"/>
                <a:ea typeface="Lato"/>
                <a:cs typeface="Lato"/>
              </a:rPr>
              <a:t>Maths</a:t>
            </a:r>
            <a:r>
              <a:rPr lang="en-US" sz="1400" b="1">
                <a:solidFill>
                  <a:schemeClr val="tx1"/>
                </a:solidFill>
                <a:highlight>
                  <a:srgbClr val="FFFFFF"/>
                </a:highlight>
                <a:latin typeface="Lato"/>
                <a:ea typeface="Lato"/>
                <a:cs typeface="Lato"/>
              </a:rPr>
              <a:t>!’ </a:t>
            </a:r>
            <a:r>
              <a:rPr lang="en-US" sz="1400">
                <a:solidFill>
                  <a:schemeClr val="tx1"/>
                </a:solidFill>
                <a:highlight>
                  <a:srgbClr val="FFFFFF"/>
                </a:highlight>
                <a:latin typeface="Lato"/>
                <a:ea typeface="Lato"/>
                <a:cs typeface="Lato"/>
              </a:rPr>
              <a:t>parent workshops.</a:t>
            </a:r>
          </a:p>
          <a:p>
            <a:pPr marL="285750" indent="-285750" fontAlgn="base">
              <a:buFont typeface="Arial" panose="020B0604020202020204" pitchFamily="34" charset="0"/>
              <a:buChar char="•"/>
            </a:pPr>
            <a:r>
              <a:rPr lang="en-US" sz="1400">
                <a:solidFill>
                  <a:schemeClr val="tx1"/>
                </a:solidFill>
                <a:highlight>
                  <a:srgbClr val="FFFFFF"/>
                </a:highlight>
                <a:latin typeface="Lato"/>
                <a:ea typeface="Lato"/>
                <a:cs typeface="Lato"/>
              </a:rPr>
              <a:t>Access to the </a:t>
            </a:r>
            <a:r>
              <a:rPr lang="en-US" sz="1400" b="1">
                <a:solidFill>
                  <a:schemeClr val="tx1"/>
                </a:solidFill>
                <a:highlight>
                  <a:srgbClr val="FFFFFF"/>
                </a:highlight>
                <a:latin typeface="Lato"/>
                <a:ea typeface="Lato"/>
                <a:cs typeface="Lato"/>
              </a:rPr>
              <a:t>National Numeracy Challenge </a:t>
            </a:r>
            <a:r>
              <a:rPr lang="en-US" sz="1400">
                <a:solidFill>
                  <a:schemeClr val="tx1"/>
                </a:solidFill>
                <a:highlight>
                  <a:srgbClr val="FFFFFF"/>
                </a:highlight>
                <a:latin typeface="Lato"/>
                <a:ea typeface="Lato"/>
                <a:cs typeface="Lato"/>
              </a:rPr>
              <a:t>for staff and parents.</a:t>
            </a:r>
            <a:r>
              <a:rPr lang="en-US" sz="1800">
                <a:latin typeface="Lato"/>
                <a:ea typeface="Lato"/>
                <a:cs typeface="Lato"/>
              </a:rPr>
              <a:t>.</a:t>
            </a:r>
            <a:endParaRPr lang="en-GB">
              <a:latin typeface="Lato"/>
              <a:ea typeface="Lato"/>
              <a:cs typeface="Lato"/>
            </a:endParaRPr>
          </a:p>
        </p:txBody>
      </p:sp>
      <p:sp>
        <p:nvSpPr>
          <p:cNvPr id="9" name="Rectangle 8">
            <a:extLst>
              <a:ext uri="{FF2B5EF4-FFF2-40B4-BE49-F238E27FC236}">
                <a16:creationId xmlns:a16="http://schemas.microsoft.com/office/drawing/2014/main" id="{E738DB2F-3142-25F2-E848-9690E5561EF1}"/>
              </a:ext>
            </a:extLst>
          </p:cNvPr>
          <p:cNvSpPr/>
          <p:nvPr/>
        </p:nvSpPr>
        <p:spPr>
          <a:xfrm>
            <a:off x="853649" y="4383311"/>
            <a:ext cx="3705225" cy="2060718"/>
          </a:xfrm>
          <a:prstGeom prst="rect">
            <a:avLst/>
          </a:prstGeom>
          <a:solidFill>
            <a:schemeClr val="bg1"/>
          </a:solidFill>
          <a:ln w="2857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t"/>
          <a:lstStyle/>
          <a:p>
            <a:pPr fontAlgn="base"/>
            <a:r>
              <a:rPr lang="en-US" sz="1400" b="1">
                <a:solidFill>
                  <a:srgbClr val="000000"/>
                </a:solidFill>
                <a:latin typeface="Lato"/>
                <a:ea typeface="Lato"/>
                <a:cs typeface="Lato"/>
              </a:rPr>
              <a:t>Participation</a:t>
            </a:r>
          </a:p>
          <a:p>
            <a:pPr marL="285750" indent="-285750" fontAlgn="base">
              <a:buFont typeface="Arial" panose="020B0604020202020204" pitchFamily="34" charset="0"/>
              <a:buChar char="•"/>
            </a:pPr>
            <a:r>
              <a:rPr lang="en-US" sz="1400">
                <a:solidFill>
                  <a:schemeClr val="tx1"/>
                </a:solidFill>
                <a:highlight>
                  <a:srgbClr val="FFFFFF"/>
                </a:highlight>
                <a:latin typeface="Lato"/>
                <a:ea typeface="Lato"/>
                <a:cs typeface="Lato"/>
              </a:rPr>
              <a:t>Where available, lessons and assemblies from our </a:t>
            </a:r>
            <a:r>
              <a:rPr lang="en-US" sz="1400" b="1">
                <a:solidFill>
                  <a:schemeClr val="tx1"/>
                </a:solidFill>
                <a:highlight>
                  <a:srgbClr val="FFFFFF"/>
                </a:highlight>
                <a:latin typeface="Lato"/>
                <a:ea typeface="Lato"/>
                <a:cs typeface="Lato"/>
              </a:rPr>
              <a:t>Corporate Volunteers.</a:t>
            </a:r>
          </a:p>
          <a:p>
            <a:pPr marL="285750" indent="-285750" fontAlgn="base">
              <a:buFont typeface="Arial" panose="020B0604020202020204" pitchFamily="34" charset="0"/>
              <a:buChar char="•"/>
            </a:pPr>
            <a:r>
              <a:rPr lang="en-US" sz="1400">
                <a:solidFill>
                  <a:schemeClr val="tx1"/>
                </a:solidFill>
                <a:highlight>
                  <a:srgbClr val="FFFFFF"/>
                </a:highlight>
                <a:latin typeface="Lato"/>
                <a:ea typeface="Lato"/>
                <a:cs typeface="Lato"/>
              </a:rPr>
              <a:t>Participation in National Numeracy campaigns: </a:t>
            </a:r>
            <a:r>
              <a:rPr lang="en-US" sz="1400" b="1">
                <a:solidFill>
                  <a:schemeClr val="tx1"/>
                </a:solidFill>
                <a:highlight>
                  <a:srgbClr val="FFFFFF"/>
                </a:highlight>
                <a:latin typeface="Lato"/>
                <a:ea typeface="Lato"/>
                <a:cs typeface="Lato"/>
              </a:rPr>
              <a:t>National Numeracy Day </a:t>
            </a:r>
            <a:r>
              <a:rPr lang="en-US" sz="1400">
                <a:solidFill>
                  <a:schemeClr val="tx1"/>
                </a:solidFill>
                <a:highlight>
                  <a:srgbClr val="FFFFFF"/>
                </a:highlight>
                <a:latin typeface="Lato"/>
                <a:ea typeface="Lato"/>
                <a:cs typeface="Lato"/>
              </a:rPr>
              <a:t>and </a:t>
            </a:r>
            <a:r>
              <a:rPr lang="en-US" sz="1400" b="1">
                <a:solidFill>
                  <a:schemeClr val="tx1"/>
                </a:solidFill>
                <a:highlight>
                  <a:srgbClr val="FFFFFF"/>
                </a:highlight>
                <a:latin typeface="Lato"/>
                <a:ea typeface="Lato"/>
                <a:cs typeface="Lato"/>
              </a:rPr>
              <a:t>Number Confidence Week.</a:t>
            </a:r>
          </a:p>
          <a:p>
            <a:pPr marL="285750" indent="-285750" fontAlgn="base">
              <a:buFont typeface="Arial" panose="020B0604020202020204" pitchFamily="34" charset="0"/>
              <a:buChar char="•"/>
            </a:pPr>
            <a:r>
              <a:rPr lang="en-US" sz="1400">
                <a:solidFill>
                  <a:schemeClr val="tx1"/>
                </a:solidFill>
                <a:highlight>
                  <a:srgbClr val="FFFFFF"/>
                </a:highlight>
                <a:latin typeface="Lato"/>
                <a:ea typeface="Lato"/>
                <a:cs typeface="Lato"/>
              </a:rPr>
              <a:t>Expert-led webinars on topics such as </a:t>
            </a:r>
            <a:r>
              <a:rPr lang="en-US" sz="1400" err="1">
                <a:solidFill>
                  <a:schemeClr val="tx1"/>
                </a:solidFill>
                <a:highlight>
                  <a:srgbClr val="FFFFFF"/>
                </a:highlight>
                <a:latin typeface="Lato"/>
                <a:ea typeface="Lato"/>
                <a:cs typeface="Lato"/>
              </a:rPr>
              <a:t>maths</a:t>
            </a:r>
            <a:r>
              <a:rPr lang="en-US" sz="1400">
                <a:solidFill>
                  <a:schemeClr val="tx1"/>
                </a:solidFill>
                <a:highlight>
                  <a:srgbClr val="FFFFFF"/>
                </a:highlight>
                <a:latin typeface="Lato"/>
                <a:ea typeface="Lato"/>
                <a:cs typeface="Lato"/>
              </a:rPr>
              <a:t> anxiety, dyscalculia and gender.</a:t>
            </a:r>
          </a:p>
        </p:txBody>
      </p:sp>
      <p:sp>
        <p:nvSpPr>
          <p:cNvPr id="10" name="Rectangle 9">
            <a:extLst>
              <a:ext uri="{FF2B5EF4-FFF2-40B4-BE49-F238E27FC236}">
                <a16:creationId xmlns:a16="http://schemas.microsoft.com/office/drawing/2014/main" id="{207C2F4B-DCFB-86A4-30E2-E70481920FD3}"/>
              </a:ext>
            </a:extLst>
          </p:cNvPr>
          <p:cNvSpPr/>
          <p:nvPr/>
        </p:nvSpPr>
        <p:spPr>
          <a:xfrm>
            <a:off x="4807389" y="4397165"/>
            <a:ext cx="3802206" cy="2046864"/>
          </a:xfrm>
          <a:prstGeom prst="rect">
            <a:avLst/>
          </a:prstGeom>
          <a:solidFill>
            <a:schemeClr val="bg1"/>
          </a:solidFill>
          <a:ln w="2857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t"/>
          <a:lstStyle/>
          <a:p>
            <a:pPr fontAlgn="base"/>
            <a:r>
              <a:rPr lang="en-US" sz="1400" b="1">
                <a:solidFill>
                  <a:srgbClr val="000000"/>
                </a:solidFill>
                <a:latin typeface="Lato"/>
                <a:ea typeface="Lato"/>
                <a:cs typeface="Lato"/>
              </a:rPr>
              <a:t>Support</a:t>
            </a:r>
          </a:p>
          <a:p>
            <a:pPr marL="285750" indent="-285750" fontAlgn="base">
              <a:buFont typeface="Arial" panose="020B0604020202020204" pitchFamily="34" charset="0"/>
              <a:buChar char="•"/>
            </a:pPr>
            <a:r>
              <a:rPr lang="en-US" sz="1400" b="1">
                <a:solidFill>
                  <a:schemeClr val="tx1"/>
                </a:solidFill>
                <a:highlight>
                  <a:srgbClr val="FFFFFF"/>
                </a:highlight>
                <a:latin typeface="Lato"/>
                <a:ea typeface="Lato"/>
                <a:cs typeface="Lato"/>
              </a:rPr>
              <a:t>Ongoing support</a:t>
            </a:r>
            <a:r>
              <a:rPr lang="en-US" sz="1400">
                <a:solidFill>
                  <a:schemeClr val="tx1"/>
                </a:solidFill>
                <a:highlight>
                  <a:srgbClr val="FFFFFF"/>
                </a:highlight>
                <a:latin typeface="Lato"/>
                <a:ea typeface="Lato"/>
                <a:cs typeface="Lato"/>
              </a:rPr>
              <a:t> from a dedicated National Numeracy team throughout the </a:t>
            </a:r>
            <a:r>
              <a:rPr lang="en-US" sz="1400" err="1">
                <a:solidFill>
                  <a:schemeClr val="tx1"/>
                </a:solidFill>
                <a:highlight>
                  <a:srgbClr val="FFFFFF"/>
                </a:highlight>
                <a:latin typeface="Lato"/>
                <a:ea typeface="Lato"/>
                <a:cs typeface="Lato"/>
              </a:rPr>
              <a:t>programme</a:t>
            </a:r>
            <a:r>
              <a:rPr lang="en-US" sz="1400">
                <a:solidFill>
                  <a:schemeClr val="tx1"/>
                </a:solidFill>
                <a:highlight>
                  <a:srgbClr val="FFFFFF"/>
                </a:highlight>
                <a:latin typeface="Lato"/>
                <a:ea typeface="Lato"/>
                <a:cs typeface="Lato"/>
              </a:rPr>
              <a:t>.</a:t>
            </a:r>
          </a:p>
          <a:p>
            <a:pPr marL="285750" indent="-285750" fontAlgn="base">
              <a:buFont typeface="Arial" panose="020B0604020202020204" pitchFamily="34" charset="0"/>
              <a:buChar char="•"/>
            </a:pPr>
            <a:r>
              <a:rPr lang="en-US" sz="1400">
                <a:solidFill>
                  <a:schemeClr val="tx1"/>
                </a:solidFill>
                <a:highlight>
                  <a:srgbClr val="FFFFFF"/>
                </a:highlight>
                <a:latin typeface="Lato"/>
                <a:ea typeface="Lato"/>
                <a:cs typeface="Lato"/>
              </a:rPr>
              <a:t>Access to an online</a:t>
            </a:r>
            <a:r>
              <a:rPr lang="en-US" sz="1400" b="1">
                <a:solidFill>
                  <a:schemeClr val="tx1"/>
                </a:solidFill>
                <a:highlight>
                  <a:srgbClr val="FFFFFF"/>
                </a:highlight>
                <a:latin typeface="Lato"/>
                <a:ea typeface="Lato"/>
                <a:cs typeface="Lato"/>
              </a:rPr>
              <a:t> resource hub</a:t>
            </a:r>
            <a:r>
              <a:rPr lang="en-US" sz="1400">
                <a:solidFill>
                  <a:schemeClr val="tx1"/>
                </a:solidFill>
                <a:highlight>
                  <a:srgbClr val="FFFFFF"/>
                </a:highlight>
                <a:latin typeface="Lato"/>
                <a:ea typeface="Lato"/>
                <a:cs typeface="Lato"/>
              </a:rPr>
              <a:t>.</a:t>
            </a:r>
          </a:p>
          <a:p>
            <a:pPr marL="285750" indent="-285750" fontAlgn="base">
              <a:buFont typeface="Arial" panose="020B0604020202020204" pitchFamily="34" charset="0"/>
              <a:buChar char="•"/>
            </a:pPr>
            <a:r>
              <a:rPr lang="en-US" sz="1400">
                <a:solidFill>
                  <a:schemeClr val="tx1"/>
                </a:solidFill>
                <a:highlight>
                  <a:srgbClr val="FFFFFF"/>
                </a:highlight>
                <a:latin typeface="Lato"/>
                <a:ea typeface="Lato"/>
                <a:cs typeface="Lato"/>
              </a:rPr>
              <a:t>Termly online </a:t>
            </a:r>
            <a:r>
              <a:rPr lang="en-US" sz="1400" b="1">
                <a:solidFill>
                  <a:schemeClr val="tx1"/>
                </a:solidFill>
                <a:highlight>
                  <a:srgbClr val="FFFFFF"/>
                </a:highlight>
                <a:latin typeface="Lato"/>
                <a:ea typeface="Lato"/>
                <a:cs typeface="Lato"/>
              </a:rPr>
              <a:t>forums </a:t>
            </a:r>
            <a:r>
              <a:rPr lang="en-US" sz="1400">
                <a:solidFill>
                  <a:schemeClr val="tx1"/>
                </a:solidFill>
                <a:highlight>
                  <a:srgbClr val="FFFFFF"/>
                </a:highlight>
                <a:latin typeface="Lato"/>
                <a:ea typeface="Lato"/>
                <a:cs typeface="Lato"/>
              </a:rPr>
              <a:t>with other schools to share successes and challenges.</a:t>
            </a:r>
          </a:p>
          <a:p>
            <a:pPr marL="285750" indent="-285750" fontAlgn="base">
              <a:buFont typeface="Arial" panose="020B0604020202020204" pitchFamily="34" charset="0"/>
              <a:buChar char="•"/>
            </a:pPr>
            <a:r>
              <a:rPr lang="en-US" sz="1400">
                <a:solidFill>
                  <a:schemeClr val="tx1"/>
                </a:solidFill>
                <a:highlight>
                  <a:srgbClr val="FFFFFF"/>
                </a:highlight>
                <a:latin typeface="Lato"/>
                <a:ea typeface="Lato"/>
                <a:cs typeface="Lato"/>
              </a:rPr>
              <a:t>Termly </a:t>
            </a:r>
            <a:r>
              <a:rPr lang="en-US" sz="1400" b="1">
                <a:solidFill>
                  <a:schemeClr val="tx1"/>
                </a:solidFill>
                <a:highlight>
                  <a:srgbClr val="FFFFFF"/>
                </a:highlight>
                <a:latin typeface="Lato"/>
                <a:ea typeface="Lato"/>
                <a:cs typeface="Lato"/>
              </a:rPr>
              <a:t>newsletter</a:t>
            </a:r>
            <a:r>
              <a:rPr lang="en-US" sz="1400">
                <a:solidFill>
                  <a:schemeClr val="tx1"/>
                </a:solidFill>
                <a:highlight>
                  <a:srgbClr val="FFFFFF"/>
                </a:highlight>
                <a:latin typeface="Lato"/>
                <a:ea typeface="Lato"/>
                <a:cs typeface="Lato"/>
              </a:rPr>
              <a:t>.</a:t>
            </a:r>
            <a:r>
              <a:rPr lang="en-US" sz="1800">
                <a:latin typeface="Lato"/>
                <a:ea typeface="Lato"/>
                <a:cs typeface="Lato"/>
              </a:rPr>
              <a:t>.</a:t>
            </a:r>
            <a:endParaRPr lang="en-GB">
              <a:latin typeface="Lato"/>
              <a:ea typeface="Lato"/>
              <a:cs typeface="Lato"/>
            </a:endParaRPr>
          </a:p>
        </p:txBody>
      </p:sp>
      <p:sp>
        <p:nvSpPr>
          <p:cNvPr id="4" name="Rectangle 3">
            <a:extLst>
              <a:ext uri="{FF2B5EF4-FFF2-40B4-BE49-F238E27FC236}">
                <a16:creationId xmlns:a16="http://schemas.microsoft.com/office/drawing/2014/main" id="{CFEC29B2-FD0E-E982-533C-A812FB728B79}"/>
              </a:ext>
            </a:extLst>
          </p:cNvPr>
          <p:cNvSpPr/>
          <p:nvPr/>
        </p:nvSpPr>
        <p:spPr>
          <a:xfrm>
            <a:off x="1102921" y="4591287"/>
            <a:ext cx="3336807" cy="522898"/>
          </a:xfrm>
          <a:prstGeom prst="rect">
            <a:avLst/>
          </a:prstGeom>
          <a:noFill/>
          <a:ln w="76200">
            <a:solidFill>
              <a:srgbClr val="F39200"/>
            </a:solid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en-GB"/>
          </a:p>
        </p:txBody>
      </p:sp>
      <p:pic>
        <p:nvPicPr>
          <p:cNvPr id="5" name="Graphic 4" descr="Harvey Balls 0% with solid fill">
            <a:extLst>
              <a:ext uri="{FF2B5EF4-FFF2-40B4-BE49-F238E27FC236}">
                <a16:creationId xmlns:a16="http://schemas.microsoft.com/office/drawing/2014/main" id="{B1F09497-58D6-7CB3-6B8A-055D82B28D05}"/>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237400" y="2620035"/>
            <a:ext cx="252000" cy="252000"/>
          </a:xfrm>
          <a:prstGeom prst="rect">
            <a:avLst/>
          </a:prstGeom>
        </p:spPr>
      </p:pic>
      <p:pic>
        <p:nvPicPr>
          <p:cNvPr id="11" name="Graphic 10" descr="Tea with solid fill">
            <a:extLst>
              <a:ext uri="{FF2B5EF4-FFF2-40B4-BE49-F238E27FC236}">
                <a16:creationId xmlns:a16="http://schemas.microsoft.com/office/drawing/2014/main" id="{ED1C7722-04D1-073D-5D88-E163C802F1DF}"/>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220881" y="3892518"/>
            <a:ext cx="324000" cy="324000"/>
          </a:xfrm>
          <a:prstGeom prst="rect">
            <a:avLst/>
          </a:prstGeom>
        </p:spPr>
      </p:pic>
      <p:pic>
        <p:nvPicPr>
          <p:cNvPr id="13" name="Graphic 12" descr="Harvey Balls 25% with solid fill">
            <a:extLst>
              <a:ext uri="{FF2B5EF4-FFF2-40B4-BE49-F238E27FC236}">
                <a16:creationId xmlns:a16="http://schemas.microsoft.com/office/drawing/2014/main" id="{766222B3-F161-FBB6-CDA4-CB4A077418CB}"/>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rcRect/>
          <a:stretch/>
        </p:blipFill>
        <p:spPr>
          <a:xfrm>
            <a:off x="237400" y="3290167"/>
            <a:ext cx="252000" cy="252000"/>
          </a:xfrm>
          <a:prstGeom prst="rect">
            <a:avLst/>
          </a:prstGeom>
        </p:spPr>
      </p:pic>
      <p:pic>
        <p:nvPicPr>
          <p:cNvPr id="15" name="Graphic 14" descr="Harvey Balls 100% with solid fill">
            <a:extLst>
              <a:ext uri="{FF2B5EF4-FFF2-40B4-BE49-F238E27FC236}">
                <a16:creationId xmlns:a16="http://schemas.microsoft.com/office/drawing/2014/main" id="{B162E481-BE40-EDB4-2862-397859B9631D}"/>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237400" y="5310792"/>
            <a:ext cx="252000" cy="252000"/>
          </a:xfrm>
          <a:prstGeom prst="rect">
            <a:avLst/>
          </a:prstGeom>
        </p:spPr>
      </p:pic>
      <p:pic>
        <p:nvPicPr>
          <p:cNvPr id="17" name="Graphic 16" descr="Harvey Balls 65% with solid fill">
            <a:extLst>
              <a:ext uri="{FF2B5EF4-FFF2-40B4-BE49-F238E27FC236}">
                <a16:creationId xmlns:a16="http://schemas.microsoft.com/office/drawing/2014/main" id="{8A7C2454-5122-4F5A-CBC3-1BB15E83175F}"/>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a:off x="237400" y="4293175"/>
            <a:ext cx="252000" cy="252000"/>
          </a:xfrm>
          <a:prstGeom prst="rect">
            <a:avLst/>
          </a:prstGeom>
        </p:spPr>
      </p:pic>
      <p:pic>
        <p:nvPicPr>
          <p:cNvPr id="19" name="Graphic 18" descr="Harvey Balls 75% with solid fill">
            <a:extLst>
              <a:ext uri="{FF2B5EF4-FFF2-40B4-BE49-F238E27FC236}">
                <a16:creationId xmlns:a16="http://schemas.microsoft.com/office/drawing/2014/main" id="{22A61C11-57E9-3902-9EFD-0BFBA654C324}"/>
              </a:ext>
            </a:extLst>
          </p:cNvPr>
          <p:cNvPicPr>
            <a:picLocks noChangeAspect="1"/>
          </p:cNvPicPr>
          <p:nvPr/>
        </p:nvPicPr>
        <p:blipFill>
          <a:blip r:embed="rId12">
            <a:extLst>
              <a:ext uri="{28A0092B-C50C-407E-A947-70E740481C1C}">
                <a14:useLocalDpi xmlns:a14="http://schemas.microsoft.com/office/drawing/2010/main" val="0"/>
              </a:ext>
              <a:ext uri="{96DAC541-7B7A-43D3-8B79-37D633B846F1}">
                <asvg:svgBlip xmlns:asvg="http://schemas.microsoft.com/office/drawing/2016/SVG/main" r:embed="rId13"/>
              </a:ext>
            </a:extLst>
          </a:blip>
          <a:stretch>
            <a:fillRect/>
          </a:stretch>
        </p:blipFill>
        <p:spPr>
          <a:xfrm>
            <a:off x="237400" y="4632380"/>
            <a:ext cx="252000" cy="252000"/>
          </a:xfrm>
          <a:prstGeom prst="rect">
            <a:avLst/>
          </a:prstGeom>
        </p:spPr>
      </p:pic>
      <p:pic>
        <p:nvPicPr>
          <p:cNvPr id="21" name="Graphic 20" descr="Harvey Balls 85% with solid fill">
            <a:extLst>
              <a:ext uri="{FF2B5EF4-FFF2-40B4-BE49-F238E27FC236}">
                <a16:creationId xmlns:a16="http://schemas.microsoft.com/office/drawing/2014/main" id="{EDC4EA9A-F402-3BB1-0226-8D67AAF4D9E8}"/>
              </a:ext>
            </a:extLst>
          </p:cNvPr>
          <p:cNvPicPr>
            <a:picLocks noChangeAspect="1"/>
          </p:cNvPicPr>
          <p:nvPr/>
        </p:nvPicPr>
        <p:blipFill>
          <a:blip r:embed="rId14">
            <a:extLst>
              <a:ext uri="{28A0092B-C50C-407E-A947-70E740481C1C}">
                <a14:useLocalDpi xmlns:a14="http://schemas.microsoft.com/office/drawing/2010/main" val="0"/>
              </a:ext>
              <a:ext uri="{96DAC541-7B7A-43D3-8B79-37D633B846F1}">
                <asvg:svgBlip xmlns:asvg="http://schemas.microsoft.com/office/drawing/2016/SVG/main" r:embed="rId15"/>
              </a:ext>
            </a:extLst>
          </a:blip>
          <a:stretch>
            <a:fillRect/>
          </a:stretch>
        </p:blipFill>
        <p:spPr>
          <a:xfrm>
            <a:off x="237400" y="4971585"/>
            <a:ext cx="252000" cy="252000"/>
          </a:xfrm>
          <a:prstGeom prst="rect">
            <a:avLst/>
          </a:prstGeom>
        </p:spPr>
      </p:pic>
      <p:pic>
        <p:nvPicPr>
          <p:cNvPr id="23" name="Graphic 22" descr="Harvey Balls 10% with solid fill">
            <a:extLst>
              <a:ext uri="{FF2B5EF4-FFF2-40B4-BE49-F238E27FC236}">
                <a16:creationId xmlns:a16="http://schemas.microsoft.com/office/drawing/2014/main" id="{4DCAFA0C-27FD-D44D-C2BE-EA9F680C5B71}"/>
              </a:ext>
            </a:extLst>
          </p:cNvPr>
          <p:cNvPicPr>
            <a:picLocks noChangeAspect="1"/>
          </p:cNvPicPr>
          <p:nvPr/>
        </p:nvPicPr>
        <p:blipFill>
          <a:blip r:embed="rId16">
            <a:extLst>
              <a:ext uri="{96DAC541-7B7A-43D3-8B79-37D633B846F1}">
                <asvg:svgBlip xmlns:asvg="http://schemas.microsoft.com/office/drawing/2016/SVG/main" r:embed="rId17"/>
              </a:ext>
            </a:extLst>
          </a:blip>
          <a:stretch>
            <a:fillRect/>
          </a:stretch>
        </p:blipFill>
        <p:spPr>
          <a:xfrm>
            <a:off x="235556" y="2957141"/>
            <a:ext cx="252000" cy="252000"/>
          </a:xfrm>
          <a:prstGeom prst="rect">
            <a:avLst/>
          </a:prstGeom>
        </p:spPr>
      </p:pic>
      <p:pic>
        <p:nvPicPr>
          <p:cNvPr id="25" name="Graphic 24" descr="Harvey Balls 45% with solid fill">
            <a:extLst>
              <a:ext uri="{FF2B5EF4-FFF2-40B4-BE49-F238E27FC236}">
                <a16:creationId xmlns:a16="http://schemas.microsoft.com/office/drawing/2014/main" id="{67DE701F-E36F-7A02-BDAB-FED6E0B3539D}"/>
              </a:ext>
            </a:extLst>
          </p:cNvPr>
          <p:cNvPicPr>
            <a:picLocks noChangeAspect="1"/>
          </p:cNvPicPr>
          <p:nvPr/>
        </p:nvPicPr>
        <p:blipFill>
          <a:blip r:embed="rId18">
            <a:extLst>
              <a:ext uri="{96DAC541-7B7A-43D3-8B79-37D633B846F1}">
                <asvg:svgBlip xmlns:asvg="http://schemas.microsoft.com/office/drawing/2016/SVG/main" r:embed="rId19"/>
              </a:ext>
            </a:extLst>
          </a:blip>
          <a:stretch>
            <a:fillRect/>
          </a:stretch>
        </p:blipFill>
        <p:spPr>
          <a:xfrm>
            <a:off x="237400" y="3622316"/>
            <a:ext cx="252000" cy="252000"/>
          </a:xfrm>
          <a:prstGeom prst="rect">
            <a:avLst/>
          </a:prstGeom>
        </p:spPr>
      </p:pic>
    </p:spTree>
    <p:extLst>
      <p:ext uri="{BB962C8B-B14F-4D97-AF65-F5344CB8AC3E}">
        <p14:creationId xmlns:p14="http://schemas.microsoft.com/office/powerpoint/2010/main" val="31203775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8BF2288-8F67-A889-2843-7C945C543FDE}"/>
            </a:ext>
          </a:extLst>
        </p:cNvPr>
        <p:cNvGrpSpPr/>
        <p:nvPr/>
      </p:nvGrpSpPr>
      <p:grpSpPr>
        <a:xfrm>
          <a:off x="0" y="0"/>
          <a:ext cx="0" cy="0"/>
          <a:chOff x="0" y="0"/>
          <a:chExt cx="0" cy="0"/>
        </a:xfrm>
      </p:grpSpPr>
      <p:sp>
        <p:nvSpPr>
          <p:cNvPr id="3" name="Text Placeholder 2">
            <a:extLst>
              <a:ext uri="{FF2B5EF4-FFF2-40B4-BE49-F238E27FC236}">
                <a16:creationId xmlns:a16="http://schemas.microsoft.com/office/drawing/2014/main" id="{4EB52653-5FA9-3FA3-A1F5-2A045290AAAA}"/>
              </a:ext>
            </a:extLst>
          </p:cNvPr>
          <p:cNvSpPr>
            <a:spLocks noGrp="1"/>
          </p:cNvSpPr>
          <p:nvPr>
            <p:ph type="body" sz="quarter" idx="13"/>
          </p:nvPr>
        </p:nvSpPr>
        <p:spPr/>
        <p:txBody>
          <a:bodyPr/>
          <a:lstStyle/>
          <a:p>
            <a:r>
              <a:rPr lang="en-GB" sz="3000" b="1"/>
              <a:t>Volunteering</a:t>
            </a:r>
          </a:p>
        </p:txBody>
      </p:sp>
      <p:sp>
        <p:nvSpPr>
          <p:cNvPr id="7" name="TextBox 6">
            <a:extLst>
              <a:ext uri="{FF2B5EF4-FFF2-40B4-BE49-F238E27FC236}">
                <a16:creationId xmlns:a16="http://schemas.microsoft.com/office/drawing/2014/main" id="{2464B93B-E39B-0839-8464-BCB0DD4D31D1}"/>
              </a:ext>
            </a:extLst>
          </p:cNvPr>
          <p:cNvSpPr txBox="1"/>
          <p:nvPr/>
        </p:nvSpPr>
        <p:spPr>
          <a:xfrm>
            <a:off x="840693" y="2087463"/>
            <a:ext cx="4247355" cy="4339650"/>
          </a:xfrm>
          <a:prstGeom prst="rect">
            <a:avLst/>
          </a:prstGeom>
          <a:noFill/>
        </p:spPr>
        <p:txBody>
          <a:bodyPr wrap="square" rtlCol="0">
            <a:spAutoFit/>
          </a:bodyPr>
          <a:lstStyle/>
          <a:p>
            <a:pPr>
              <a:spcAft>
                <a:spcPts val="1200"/>
              </a:spcAft>
            </a:pPr>
            <a:r>
              <a:rPr lang="en-GB" b="1">
                <a:solidFill>
                  <a:srgbClr val="000000"/>
                </a:solidFill>
                <a:latin typeface="Lato" panose="020F0502020204030203" pitchFamily="34" charset="0"/>
                <a:ea typeface="Lato" panose="020F0502020204030203" pitchFamily="34" charset="0"/>
                <a:cs typeface="Lato" panose="020F0502020204030203" pitchFamily="34" charset="0"/>
              </a:rPr>
              <a:t>‘My Maths Story’ assembly</a:t>
            </a:r>
          </a:p>
          <a:p>
            <a:pPr marL="285750" indent="-285750">
              <a:spcAft>
                <a:spcPts val="1200"/>
              </a:spcAft>
              <a:buFont typeface="Arial" panose="020B0604020202020204" pitchFamily="34" charset="0"/>
              <a:buChar char="•"/>
            </a:pPr>
            <a:r>
              <a:rPr lang="en-GB">
                <a:solidFill>
                  <a:srgbClr val="000000"/>
                </a:solidFill>
                <a:latin typeface="Lato" panose="020F0502020204030203" pitchFamily="34" charset="0"/>
                <a:ea typeface="Lato" panose="020F0502020204030203" pitchFamily="34" charset="0"/>
                <a:cs typeface="Lato" panose="020F0502020204030203" pitchFamily="34" charset="0"/>
              </a:rPr>
              <a:t>Suitable for KS2</a:t>
            </a:r>
          </a:p>
          <a:p>
            <a:pPr marL="285750" indent="-285750">
              <a:spcAft>
                <a:spcPts val="1200"/>
              </a:spcAft>
              <a:buFont typeface="Arial" panose="020B0604020202020204" pitchFamily="34" charset="0"/>
              <a:buChar char="•"/>
            </a:pPr>
            <a:r>
              <a:rPr lang="en-GB">
                <a:solidFill>
                  <a:srgbClr val="000000"/>
                </a:solidFill>
                <a:latin typeface="Lato" panose="020F0502020204030203" pitchFamily="34" charset="0"/>
                <a:ea typeface="Lato" panose="020F0502020204030203" pitchFamily="34" charset="0"/>
                <a:cs typeface="Lato" panose="020F0502020204030203" pitchFamily="34" charset="0"/>
              </a:rPr>
              <a:t>15-20 mins</a:t>
            </a:r>
          </a:p>
          <a:p>
            <a:pPr>
              <a:spcAft>
                <a:spcPts val="1200"/>
              </a:spcAft>
            </a:pPr>
            <a:r>
              <a:rPr lang="en-GB" b="1">
                <a:solidFill>
                  <a:srgbClr val="000000"/>
                </a:solidFill>
                <a:latin typeface="Lato" panose="020F0502020204030203" pitchFamily="34" charset="0"/>
                <a:ea typeface="Lato" panose="020F0502020204030203" pitchFamily="34" charset="0"/>
                <a:cs typeface="Lato" panose="020F0502020204030203" pitchFamily="34" charset="0"/>
              </a:rPr>
              <a:t>‘Maths in the Real World’ classroom session</a:t>
            </a:r>
          </a:p>
          <a:p>
            <a:pPr marL="285750" indent="-285750">
              <a:spcAft>
                <a:spcPts val="1200"/>
              </a:spcAft>
              <a:buFont typeface="Arial" panose="020B0604020202020204" pitchFamily="34" charset="0"/>
              <a:buChar char="•"/>
            </a:pPr>
            <a:r>
              <a:rPr lang="en-GB">
                <a:solidFill>
                  <a:srgbClr val="000000"/>
                </a:solidFill>
                <a:latin typeface="Lato" panose="020F0502020204030203" pitchFamily="34" charset="0"/>
                <a:ea typeface="Lato" panose="020F0502020204030203" pitchFamily="34" charset="0"/>
                <a:cs typeface="Lato" panose="020F0502020204030203" pitchFamily="34" charset="0"/>
              </a:rPr>
              <a:t>Teacher facilitated, volunteer-supported</a:t>
            </a:r>
          </a:p>
          <a:p>
            <a:pPr marL="285750" indent="-285750">
              <a:spcAft>
                <a:spcPts val="1200"/>
              </a:spcAft>
              <a:buFont typeface="Arial" panose="020B0604020202020204" pitchFamily="34" charset="0"/>
              <a:buChar char="•"/>
            </a:pPr>
            <a:r>
              <a:rPr lang="en-GB">
                <a:solidFill>
                  <a:srgbClr val="000000"/>
                </a:solidFill>
                <a:latin typeface="Lato" panose="020F0502020204030203" pitchFamily="34" charset="0"/>
                <a:ea typeface="Lato" panose="020F0502020204030203" pitchFamily="34" charset="0"/>
                <a:cs typeface="Lato" panose="020F0502020204030203" pitchFamily="34" charset="0"/>
              </a:rPr>
              <a:t>Y4-6</a:t>
            </a:r>
          </a:p>
          <a:p>
            <a:pPr>
              <a:spcAft>
                <a:spcPts val="1200"/>
              </a:spcAft>
            </a:pPr>
            <a:r>
              <a:rPr lang="en-GB" b="1">
                <a:solidFill>
                  <a:srgbClr val="000000"/>
                </a:solidFill>
                <a:latin typeface="Lato" panose="020F0502020204030203" pitchFamily="34" charset="0"/>
                <a:ea typeface="Lato" panose="020F0502020204030203" pitchFamily="34" charset="0"/>
                <a:cs typeface="Lato" panose="020F0502020204030203" pitchFamily="34" charset="0"/>
              </a:rPr>
              <a:t>A member of the Volunteering team will be in touch when we have a volunteer available. </a:t>
            </a:r>
            <a:r>
              <a:rPr lang="en-GB" b="1" u="sng">
                <a:solidFill>
                  <a:srgbClr val="000000"/>
                </a:solidFill>
                <a:latin typeface="Lato" panose="020F0502020204030203" pitchFamily="34" charset="0"/>
                <a:ea typeface="Lato" panose="020F0502020204030203" pitchFamily="34" charset="0"/>
                <a:cs typeface="Lato" panose="020F0502020204030203" pitchFamily="34" charset="0"/>
              </a:rPr>
              <a:t>Please reply promptly.</a:t>
            </a:r>
          </a:p>
        </p:txBody>
      </p:sp>
      <p:pic>
        <p:nvPicPr>
          <p:cNvPr id="15" name="Picture 14" descr="A person sitting at a table with a group of children&#10;&#10;AI-generated content may be incorrect.">
            <a:extLst>
              <a:ext uri="{FF2B5EF4-FFF2-40B4-BE49-F238E27FC236}">
                <a16:creationId xmlns:a16="http://schemas.microsoft.com/office/drawing/2014/main" id="{77D33855-6797-7810-3483-855D827194A4}"/>
              </a:ext>
            </a:extLst>
          </p:cNvPr>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5512451" y="4507406"/>
            <a:ext cx="3275294" cy="2183392"/>
          </a:xfrm>
          <a:prstGeom prst="rect">
            <a:avLst/>
          </a:prstGeom>
        </p:spPr>
      </p:pic>
      <p:pic>
        <p:nvPicPr>
          <p:cNvPr id="17" name="Picture 16" descr="A person standing in front of a group of people in a classroom&#10;&#10;AI-generated content may be incorrect.">
            <a:extLst>
              <a:ext uri="{FF2B5EF4-FFF2-40B4-BE49-F238E27FC236}">
                <a16:creationId xmlns:a16="http://schemas.microsoft.com/office/drawing/2014/main" id="{B6035543-86B2-1822-5A91-8E5529D313BE}"/>
              </a:ext>
            </a:extLst>
          </p:cNvPr>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5512451" y="1925160"/>
            <a:ext cx="3257739" cy="2443304"/>
          </a:xfrm>
          <a:prstGeom prst="rect">
            <a:avLst/>
          </a:prstGeom>
        </p:spPr>
      </p:pic>
      <p:pic>
        <p:nvPicPr>
          <p:cNvPr id="6" name="Graphic 5" descr="Harvey Balls 0% with solid fill">
            <a:extLst>
              <a:ext uri="{FF2B5EF4-FFF2-40B4-BE49-F238E27FC236}">
                <a16:creationId xmlns:a16="http://schemas.microsoft.com/office/drawing/2014/main" id="{C07C6AC5-36BF-6759-3BA2-93E500AB73EA}"/>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237400" y="2620035"/>
            <a:ext cx="252000" cy="252000"/>
          </a:xfrm>
          <a:prstGeom prst="rect">
            <a:avLst/>
          </a:prstGeom>
        </p:spPr>
      </p:pic>
      <p:pic>
        <p:nvPicPr>
          <p:cNvPr id="9" name="Graphic 8" descr="Tea with solid fill">
            <a:extLst>
              <a:ext uri="{FF2B5EF4-FFF2-40B4-BE49-F238E27FC236}">
                <a16:creationId xmlns:a16="http://schemas.microsoft.com/office/drawing/2014/main" id="{11F3402C-25C5-D9E6-7C57-78E80A6F41CF}"/>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220881" y="3892518"/>
            <a:ext cx="324000" cy="324000"/>
          </a:xfrm>
          <a:prstGeom prst="rect">
            <a:avLst/>
          </a:prstGeom>
        </p:spPr>
      </p:pic>
      <p:pic>
        <p:nvPicPr>
          <p:cNvPr id="11" name="Graphic 10" descr="Harvey Balls 25% with solid fill">
            <a:extLst>
              <a:ext uri="{FF2B5EF4-FFF2-40B4-BE49-F238E27FC236}">
                <a16:creationId xmlns:a16="http://schemas.microsoft.com/office/drawing/2014/main" id="{CA33A610-239D-A9DE-9932-A64AEA3E2DE6}"/>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rcRect/>
          <a:stretch/>
        </p:blipFill>
        <p:spPr>
          <a:xfrm>
            <a:off x="237400" y="3290167"/>
            <a:ext cx="252000" cy="252000"/>
          </a:xfrm>
          <a:prstGeom prst="rect">
            <a:avLst/>
          </a:prstGeom>
        </p:spPr>
      </p:pic>
      <p:pic>
        <p:nvPicPr>
          <p:cNvPr id="13" name="Graphic 12" descr="Harvey Balls 100% with solid fill">
            <a:extLst>
              <a:ext uri="{FF2B5EF4-FFF2-40B4-BE49-F238E27FC236}">
                <a16:creationId xmlns:a16="http://schemas.microsoft.com/office/drawing/2014/main" id="{D34472A2-00A3-663D-3A5F-DF6F59198288}"/>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a:off x="237400" y="5310792"/>
            <a:ext cx="252000" cy="252000"/>
          </a:xfrm>
          <a:prstGeom prst="rect">
            <a:avLst/>
          </a:prstGeom>
        </p:spPr>
      </p:pic>
      <p:pic>
        <p:nvPicPr>
          <p:cNvPr id="23" name="Graphic 22" descr="Harvey Balls 65% with solid fill">
            <a:extLst>
              <a:ext uri="{FF2B5EF4-FFF2-40B4-BE49-F238E27FC236}">
                <a16:creationId xmlns:a16="http://schemas.microsoft.com/office/drawing/2014/main" id="{ADCDE7D6-0EF4-A1E1-7293-9B76FF2D1DD6}"/>
              </a:ext>
            </a:extLst>
          </p:cNvPr>
          <p:cNvPicPr>
            <a:picLocks noChangeAspect="1"/>
          </p:cNvPicPr>
          <p:nvPr/>
        </p:nvPicPr>
        <p:blipFill>
          <a:blip r:embed="rId12">
            <a:extLst>
              <a:ext uri="{28A0092B-C50C-407E-A947-70E740481C1C}">
                <a14:useLocalDpi xmlns:a14="http://schemas.microsoft.com/office/drawing/2010/main" val="0"/>
              </a:ext>
              <a:ext uri="{96DAC541-7B7A-43D3-8B79-37D633B846F1}">
                <asvg:svgBlip xmlns:asvg="http://schemas.microsoft.com/office/drawing/2016/SVG/main" r:embed="rId13"/>
              </a:ext>
            </a:extLst>
          </a:blip>
          <a:stretch>
            <a:fillRect/>
          </a:stretch>
        </p:blipFill>
        <p:spPr>
          <a:xfrm>
            <a:off x="237400" y="4293175"/>
            <a:ext cx="252000" cy="252000"/>
          </a:xfrm>
          <a:prstGeom prst="rect">
            <a:avLst/>
          </a:prstGeom>
        </p:spPr>
      </p:pic>
      <p:pic>
        <p:nvPicPr>
          <p:cNvPr id="27" name="Graphic 26" descr="Harvey Balls 75% with solid fill">
            <a:extLst>
              <a:ext uri="{FF2B5EF4-FFF2-40B4-BE49-F238E27FC236}">
                <a16:creationId xmlns:a16="http://schemas.microsoft.com/office/drawing/2014/main" id="{32C59D67-2B4F-DDC4-AC77-52870E8A5D72}"/>
              </a:ext>
            </a:extLst>
          </p:cNvPr>
          <p:cNvPicPr>
            <a:picLocks noChangeAspect="1"/>
          </p:cNvPicPr>
          <p:nvPr/>
        </p:nvPicPr>
        <p:blipFill>
          <a:blip r:embed="rId14">
            <a:extLst>
              <a:ext uri="{28A0092B-C50C-407E-A947-70E740481C1C}">
                <a14:useLocalDpi xmlns:a14="http://schemas.microsoft.com/office/drawing/2010/main" val="0"/>
              </a:ext>
              <a:ext uri="{96DAC541-7B7A-43D3-8B79-37D633B846F1}">
                <asvg:svgBlip xmlns:asvg="http://schemas.microsoft.com/office/drawing/2016/SVG/main" r:embed="rId15"/>
              </a:ext>
            </a:extLst>
          </a:blip>
          <a:stretch>
            <a:fillRect/>
          </a:stretch>
        </p:blipFill>
        <p:spPr>
          <a:xfrm>
            <a:off x="237400" y="4632380"/>
            <a:ext cx="252000" cy="252000"/>
          </a:xfrm>
          <a:prstGeom prst="rect">
            <a:avLst/>
          </a:prstGeom>
        </p:spPr>
      </p:pic>
      <p:pic>
        <p:nvPicPr>
          <p:cNvPr id="29" name="Graphic 28" descr="Harvey Balls 85% with solid fill">
            <a:extLst>
              <a:ext uri="{FF2B5EF4-FFF2-40B4-BE49-F238E27FC236}">
                <a16:creationId xmlns:a16="http://schemas.microsoft.com/office/drawing/2014/main" id="{76E25F87-18FC-2F37-6814-5C96F54EAB84}"/>
              </a:ext>
            </a:extLst>
          </p:cNvPr>
          <p:cNvPicPr>
            <a:picLocks noChangeAspect="1"/>
          </p:cNvPicPr>
          <p:nvPr/>
        </p:nvPicPr>
        <p:blipFill>
          <a:blip r:embed="rId16">
            <a:extLst>
              <a:ext uri="{28A0092B-C50C-407E-A947-70E740481C1C}">
                <a14:useLocalDpi xmlns:a14="http://schemas.microsoft.com/office/drawing/2010/main" val="0"/>
              </a:ext>
              <a:ext uri="{96DAC541-7B7A-43D3-8B79-37D633B846F1}">
                <asvg:svgBlip xmlns:asvg="http://schemas.microsoft.com/office/drawing/2016/SVG/main" r:embed="rId17"/>
              </a:ext>
            </a:extLst>
          </a:blip>
          <a:stretch>
            <a:fillRect/>
          </a:stretch>
        </p:blipFill>
        <p:spPr>
          <a:xfrm>
            <a:off x="237400" y="4971585"/>
            <a:ext cx="252000" cy="252000"/>
          </a:xfrm>
          <a:prstGeom prst="rect">
            <a:avLst/>
          </a:prstGeom>
        </p:spPr>
      </p:pic>
      <p:pic>
        <p:nvPicPr>
          <p:cNvPr id="31" name="Graphic 30" descr="Harvey Balls 10% with solid fill">
            <a:extLst>
              <a:ext uri="{FF2B5EF4-FFF2-40B4-BE49-F238E27FC236}">
                <a16:creationId xmlns:a16="http://schemas.microsoft.com/office/drawing/2014/main" id="{07F73251-030D-5207-B0BD-4EE51E8E611A}"/>
              </a:ext>
            </a:extLst>
          </p:cNvPr>
          <p:cNvPicPr>
            <a:picLocks noChangeAspect="1"/>
          </p:cNvPicPr>
          <p:nvPr/>
        </p:nvPicPr>
        <p:blipFill>
          <a:blip r:embed="rId18">
            <a:extLst>
              <a:ext uri="{96DAC541-7B7A-43D3-8B79-37D633B846F1}">
                <asvg:svgBlip xmlns:asvg="http://schemas.microsoft.com/office/drawing/2016/SVG/main" r:embed="rId19"/>
              </a:ext>
            </a:extLst>
          </a:blip>
          <a:stretch>
            <a:fillRect/>
          </a:stretch>
        </p:blipFill>
        <p:spPr>
          <a:xfrm>
            <a:off x="235556" y="2957141"/>
            <a:ext cx="252000" cy="252000"/>
          </a:xfrm>
          <a:prstGeom prst="rect">
            <a:avLst/>
          </a:prstGeom>
        </p:spPr>
      </p:pic>
      <p:pic>
        <p:nvPicPr>
          <p:cNvPr id="33" name="Graphic 32" descr="Harvey Balls 45% with solid fill">
            <a:extLst>
              <a:ext uri="{FF2B5EF4-FFF2-40B4-BE49-F238E27FC236}">
                <a16:creationId xmlns:a16="http://schemas.microsoft.com/office/drawing/2014/main" id="{17C27322-1555-970C-53A1-08FC8E903757}"/>
              </a:ext>
            </a:extLst>
          </p:cNvPr>
          <p:cNvPicPr>
            <a:picLocks noChangeAspect="1"/>
          </p:cNvPicPr>
          <p:nvPr/>
        </p:nvPicPr>
        <p:blipFill>
          <a:blip r:embed="rId20">
            <a:extLst>
              <a:ext uri="{96DAC541-7B7A-43D3-8B79-37D633B846F1}">
                <asvg:svgBlip xmlns:asvg="http://schemas.microsoft.com/office/drawing/2016/SVG/main" r:embed="rId21"/>
              </a:ext>
            </a:extLst>
          </a:blip>
          <a:stretch>
            <a:fillRect/>
          </a:stretch>
        </p:blipFill>
        <p:spPr>
          <a:xfrm>
            <a:off x="237400" y="3622316"/>
            <a:ext cx="252000" cy="252000"/>
          </a:xfrm>
          <a:prstGeom prst="rect">
            <a:avLst/>
          </a:prstGeom>
        </p:spPr>
      </p:pic>
    </p:spTree>
    <p:extLst>
      <p:ext uri="{BB962C8B-B14F-4D97-AF65-F5344CB8AC3E}">
        <p14:creationId xmlns:p14="http://schemas.microsoft.com/office/powerpoint/2010/main" val="2329173989"/>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F139E10-815F-5EE9-163F-16F8E3BC9507}"/>
            </a:ext>
          </a:extLst>
        </p:cNvPr>
        <p:cNvGrpSpPr/>
        <p:nvPr/>
      </p:nvGrpSpPr>
      <p:grpSpPr>
        <a:xfrm>
          <a:off x="0" y="0"/>
          <a:ext cx="0" cy="0"/>
          <a:chOff x="0" y="0"/>
          <a:chExt cx="0" cy="0"/>
        </a:xfrm>
      </p:grpSpPr>
      <p:sp>
        <p:nvSpPr>
          <p:cNvPr id="2" name="Text Placeholder 1">
            <a:extLst>
              <a:ext uri="{FF2B5EF4-FFF2-40B4-BE49-F238E27FC236}">
                <a16:creationId xmlns:a16="http://schemas.microsoft.com/office/drawing/2014/main" id="{C158706E-C19A-6C40-3A97-7C27157EC888}"/>
              </a:ext>
            </a:extLst>
          </p:cNvPr>
          <p:cNvSpPr>
            <a:spLocks noGrp="1"/>
          </p:cNvSpPr>
          <p:nvPr>
            <p:ph type="body" sz="quarter" idx="13"/>
          </p:nvPr>
        </p:nvSpPr>
        <p:spPr>
          <a:xfrm>
            <a:off x="613775" y="413971"/>
            <a:ext cx="7985344" cy="1158745"/>
          </a:xfrm>
        </p:spPr>
        <p:txBody>
          <a:bodyPr anchor="t">
            <a:normAutofit/>
          </a:bodyPr>
          <a:lstStyle/>
          <a:p>
            <a:pPr>
              <a:spcAft>
                <a:spcPts val="600"/>
              </a:spcAft>
            </a:pPr>
            <a:r>
              <a:rPr lang="en-GB" sz="3000" b="1"/>
              <a:t>Programme Overview</a:t>
            </a:r>
          </a:p>
        </p:txBody>
      </p:sp>
      <p:sp>
        <p:nvSpPr>
          <p:cNvPr id="26" name="Rectangle 25">
            <a:extLst>
              <a:ext uri="{FF2B5EF4-FFF2-40B4-BE49-F238E27FC236}">
                <a16:creationId xmlns:a16="http://schemas.microsoft.com/office/drawing/2014/main" id="{E0C19879-6320-6181-43A4-38372860D814}"/>
              </a:ext>
            </a:extLst>
          </p:cNvPr>
          <p:cNvSpPr/>
          <p:nvPr/>
        </p:nvSpPr>
        <p:spPr>
          <a:xfrm>
            <a:off x="853649" y="2219744"/>
            <a:ext cx="3705225" cy="2060718"/>
          </a:xfrm>
          <a:prstGeom prst="rect">
            <a:avLst/>
          </a:prstGeom>
          <a:solidFill>
            <a:schemeClr val="bg1"/>
          </a:solidFill>
          <a:ln w="2857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t"/>
          <a:lstStyle/>
          <a:p>
            <a:pPr fontAlgn="base"/>
            <a:r>
              <a:rPr lang="en-US" sz="1400" b="1">
                <a:solidFill>
                  <a:srgbClr val="000000"/>
                </a:solidFill>
                <a:latin typeface="Lato"/>
                <a:ea typeface="Lato"/>
                <a:cs typeface="Lato"/>
              </a:rPr>
              <a:t>Training</a:t>
            </a:r>
          </a:p>
          <a:p>
            <a:pPr marL="285750" indent="-285750" fontAlgn="base">
              <a:buFont typeface="Arial" panose="020B0604020202020204" pitchFamily="34" charset="0"/>
              <a:buChar char="•"/>
            </a:pPr>
            <a:r>
              <a:rPr lang="en-US" sz="1400" b="1">
                <a:solidFill>
                  <a:schemeClr val="tx1"/>
                </a:solidFill>
                <a:highlight>
                  <a:srgbClr val="FFFFFF"/>
                </a:highlight>
                <a:latin typeface="Lato"/>
                <a:ea typeface="Lato"/>
                <a:cs typeface="Lato"/>
              </a:rPr>
              <a:t>Numeracy Champion </a:t>
            </a:r>
            <a:r>
              <a:rPr lang="en-US" sz="1400">
                <a:solidFill>
                  <a:schemeClr val="tx1"/>
                </a:solidFill>
                <a:highlight>
                  <a:srgbClr val="FFFFFF"/>
                </a:highlight>
                <a:latin typeface="Lato"/>
                <a:ea typeface="Lato"/>
                <a:cs typeface="Lato"/>
              </a:rPr>
              <a:t>training</a:t>
            </a:r>
            <a:r>
              <a:rPr lang="en-US" sz="1400" i="0">
                <a:solidFill>
                  <a:schemeClr val="tx1"/>
                </a:solidFill>
                <a:effectLst/>
                <a:highlight>
                  <a:srgbClr val="FFFFFF"/>
                </a:highlight>
                <a:latin typeface="Lato"/>
                <a:ea typeface="Lato"/>
                <a:cs typeface="Lato"/>
              </a:rPr>
              <a:t> for up to three members of staff, enabling the Champions to </a:t>
            </a:r>
            <a:r>
              <a:rPr lang="en-US" sz="1400">
                <a:solidFill>
                  <a:schemeClr val="tx1"/>
                </a:solidFill>
                <a:latin typeface="Lato"/>
                <a:ea typeface="Lato"/>
                <a:cs typeface="Lato"/>
              </a:rPr>
              <a:t>support staff, parents/ carers and children with number confidence. </a:t>
            </a:r>
          </a:p>
          <a:p>
            <a:pPr marL="285750" indent="-285750" fontAlgn="base">
              <a:buFont typeface="Arial" panose="020B0604020202020204" pitchFamily="34" charset="0"/>
              <a:buChar char="•"/>
            </a:pPr>
            <a:r>
              <a:rPr lang="en-US" sz="1400" b="1">
                <a:solidFill>
                  <a:schemeClr val="tx1"/>
                </a:solidFill>
                <a:latin typeface="Lato"/>
                <a:ea typeface="Lato"/>
                <a:cs typeface="Lato"/>
              </a:rPr>
              <a:t>Feeling Better About </a:t>
            </a:r>
            <a:r>
              <a:rPr lang="en-US" sz="1400" b="1" err="1">
                <a:solidFill>
                  <a:schemeClr val="tx1"/>
                </a:solidFill>
                <a:latin typeface="Lato"/>
                <a:ea typeface="Lato"/>
                <a:cs typeface="Lato"/>
              </a:rPr>
              <a:t>Maths</a:t>
            </a:r>
            <a:r>
              <a:rPr lang="en-US" sz="1400" b="1">
                <a:solidFill>
                  <a:schemeClr val="tx1"/>
                </a:solidFill>
                <a:latin typeface="Lato"/>
                <a:ea typeface="Lato"/>
                <a:cs typeface="Lato"/>
              </a:rPr>
              <a:t> </a:t>
            </a:r>
            <a:r>
              <a:rPr lang="en-US" sz="1400">
                <a:solidFill>
                  <a:schemeClr val="tx1"/>
                </a:solidFill>
                <a:latin typeface="Lato"/>
                <a:ea typeface="Lato"/>
                <a:cs typeface="Lato"/>
              </a:rPr>
              <a:t>CPD training for all staff</a:t>
            </a:r>
            <a:endParaRPr lang="en-US" sz="1400" b="1">
              <a:solidFill>
                <a:schemeClr val="tx1"/>
              </a:solidFill>
              <a:latin typeface="Lato"/>
              <a:ea typeface="Lato"/>
              <a:cs typeface="Lato"/>
            </a:endParaRPr>
          </a:p>
          <a:p>
            <a:pPr marL="285750" indent="-285750" fontAlgn="base">
              <a:buFont typeface="Arial" panose="020B0604020202020204" pitchFamily="34" charset="0"/>
              <a:buChar char="•"/>
            </a:pPr>
            <a:r>
              <a:rPr lang="en-US" sz="1400" b="1">
                <a:solidFill>
                  <a:schemeClr val="tx1"/>
                </a:solidFill>
                <a:latin typeface="Lato"/>
                <a:ea typeface="Lato"/>
                <a:cs typeface="Lato"/>
              </a:rPr>
              <a:t>Parental engagement session </a:t>
            </a:r>
            <a:r>
              <a:rPr lang="en-US" sz="1400">
                <a:solidFill>
                  <a:schemeClr val="tx1"/>
                </a:solidFill>
                <a:latin typeface="Lato"/>
                <a:ea typeface="Lato"/>
                <a:cs typeface="Lato"/>
              </a:rPr>
              <a:t>for all staff</a:t>
            </a:r>
            <a:endParaRPr lang="en-GB">
              <a:solidFill>
                <a:schemeClr val="tx1"/>
              </a:solidFill>
              <a:latin typeface="Lato"/>
              <a:ea typeface="Lato"/>
              <a:cs typeface="Lato"/>
            </a:endParaRPr>
          </a:p>
        </p:txBody>
      </p:sp>
      <p:sp>
        <p:nvSpPr>
          <p:cNvPr id="28" name="Rectangle 27">
            <a:extLst>
              <a:ext uri="{FF2B5EF4-FFF2-40B4-BE49-F238E27FC236}">
                <a16:creationId xmlns:a16="http://schemas.microsoft.com/office/drawing/2014/main" id="{A5E627CA-ED66-6D12-E831-1991AF32015A}"/>
              </a:ext>
            </a:extLst>
          </p:cNvPr>
          <p:cNvSpPr/>
          <p:nvPr/>
        </p:nvSpPr>
        <p:spPr>
          <a:xfrm>
            <a:off x="4807390" y="2222000"/>
            <a:ext cx="3802206" cy="2060719"/>
          </a:xfrm>
          <a:prstGeom prst="rect">
            <a:avLst/>
          </a:prstGeom>
          <a:solidFill>
            <a:schemeClr val="bg1"/>
          </a:solidFill>
          <a:ln w="2857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t"/>
          <a:lstStyle/>
          <a:p>
            <a:pPr fontAlgn="base"/>
            <a:r>
              <a:rPr lang="en-US" sz="1400" b="1">
                <a:solidFill>
                  <a:srgbClr val="000000"/>
                </a:solidFill>
                <a:latin typeface="Lato"/>
                <a:ea typeface="Lato"/>
                <a:cs typeface="Lato"/>
              </a:rPr>
              <a:t>Resources</a:t>
            </a:r>
          </a:p>
          <a:p>
            <a:pPr marL="285750" indent="-285750" fontAlgn="base">
              <a:buFont typeface="Arial" panose="020B0604020202020204" pitchFamily="34" charset="0"/>
              <a:buChar char="•"/>
            </a:pPr>
            <a:r>
              <a:rPr lang="en-US" sz="1400" b="1">
                <a:solidFill>
                  <a:schemeClr val="tx1"/>
                </a:solidFill>
                <a:highlight>
                  <a:srgbClr val="FFFFFF"/>
                </a:highlight>
                <a:latin typeface="Lato"/>
                <a:ea typeface="Lato"/>
                <a:cs typeface="Lato"/>
              </a:rPr>
              <a:t>Family </a:t>
            </a:r>
            <a:r>
              <a:rPr lang="en-US" sz="1400" b="1" err="1">
                <a:solidFill>
                  <a:schemeClr val="tx1"/>
                </a:solidFill>
                <a:highlight>
                  <a:srgbClr val="FFFFFF"/>
                </a:highlight>
                <a:latin typeface="Lato"/>
                <a:ea typeface="Lato"/>
                <a:cs typeface="Lato"/>
              </a:rPr>
              <a:t>Maths</a:t>
            </a:r>
            <a:r>
              <a:rPr lang="en-US" sz="1400" b="1">
                <a:solidFill>
                  <a:schemeClr val="tx1"/>
                </a:solidFill>
                <a:highlight>
                  <a:srgbClr val="FFFFFF"/>
                </a:highlight>
                <a:latin typeface="Lato"/>
                <a:ea typeface="Lato"/>
                <a:cs typeface="Lato"/>
              </a:rPr>
              <a:t> Toolkit </a:t>
            </a:r>
            <a:r>
              <a:rPr lang="en-US" sz="1400">
                <a:solidFill>
                  <a:schemeClr val="tx1"/>
                </a:solidFill>
                <a:highlight>
                  <a:srgbClr val="FFFFFF"/>
                </a:highlight>
                <a:latin typeface="Lato"/>
                <a:ea typeface="Lato"/>
                <a:cs typeface="Lato"/>
              </a:rPr>
              <a:t>activities and scrapbooks for all pupils.</a:t>
            </a:r>
          </a:p>
          <a:p>
            <a:pPr marL="285750" indent="-285750" fontAlgn="base">
              <a:buFont typeface="Arial" panose="020B0604020202020204" pitchFamily="34" charset="0"/>
              <a:buChar char="•"/>
            </a:pPr>
            <a:r>
              <a:rPr lang="en-US" sz="1400">
                <a:solidFill>
                  <a:schemeClr val="tx1"/>
                </a:solidFill>
                <a:highlight>
                  <a:srgbClr val="FFFFFF"/>
                </a:highlight>
                <a:latin typeface="Lato"/>
                <a:ea typeface="Lato"/>
                <a:cs typeface="Lato"/>
              </a:rPr>
              <a:t>Materials for communications with parents.</a:t>
            </a:r>
          </a:p>
          <a:p>
            <a:pPr marL="285750" indent="-285750" fontAlgn="base">
              <a:buFont typeface="Arial" panose="020B0604020202020204" pitchFamily="34" charset="0"/>
              <a:buChar char="•"/>
            </a:pPr>
            <a:r>
              <a:rPr lang="en-US" sz="1400">
                <a:solidFill>
                  <a:schemeClr val="tx1"/>
                </a:solidFill>
                <a:highlight>
                  <a:srgbClr val="FFFFFF"/>
                </a:highlight>
                <a:latin typeface="Lato"/>
                <a:ea typeface="Lato"/>
                <a:cs typeface="Lato"/>
              </a:rPr>
              <a:t>Materials to deliver </a:t>
            </a:r>
            <a:r>
              <a:rPr lang="en-US" sz="1400" b="1">
                <a:solidFill>
                  <a:schemeClr val="tx1"/>
                </a:solidFill>
                <a:highlight>
                  <a:srgbClr val="FFFFFF"/>
                </a:highlight>
                <a:latin typeface="Lato"/>
                <a:ea typeface="Lato"/>
                <a:cs typeface="Lato"/>
              </a:rPr>
              <a:t>‘Help Your Child Love </a:t>
            </a:r>
            <a:r>
              <a:rPr lang="en-US" sz="1400" b="1" err="1">
                <a:solidFill>
                  <a:schemeClr val="tx1"/>
                </a:solidFill>
                <a:highlight>
                  <a:srgbClr val="FFFFFF"/>
                </a:highlight>
                <a:latin typeface="Lato"/>
                <a:ea typeface="Lato"/>
                <a:cs typeface="Lato"/>
              </a:rPr>
              <a:t>Maths</a:t>
            </a:r>
            <a:r>
              <a:rPr lang="en-US" sz="1400" b="1">
                <a:solidFill>
                  <a:schemeClr val="tx1"/>
                </a:solidFill>
                <a:highlight>
                  <a:srgbClr val="FFFFFF"/>
                </a:highlight>
                <a:latin typeface="Lato"/>
                <a:ea typeface="Lato"/>
                <a:cs typeface="Lato"/>
              </a:rPr>
              <a:t>!’ </a:t>
            </a:r>
            <a:r>
              <a:rPr lang="en-US" sz="1400">
                <a:solidFill>
                  <a:schemeClr val="tx1"/>
                </a:solidFill>
                <a:highlight>
                  <a:srgbClr val="FFFFFF"/>
                </a:highlight>
                <a:latin typeface="Lato"/>
                <a:ea typeface="Lato"/>
                <a:cs typeface="Lato"/>
              </a:rPr>
              <a:t>parent workshops.</a:t>
            </a:r>
          </a:p>
          <a:p>
            <a:pPr marL="285750" indent="-285750" fontAlgn="base">
              <a:buFont typeface="Arial" panose="020B0604020202020204" pitchFamily="34" charset="0"/>
              <a:buChar char="•"/>
            </a:pPr>
            <a:r>
              <a:rPr lang="en-US" sz="1400">
                <a:solidFill>
                  <a:schemeClr val="tx1"/>
                </a:solidFill>
                <a:highlight>
                  <a:srgbClr val="FFFFFF"/>
                </a:highlight>
                <a:latin typeface="Lato"/>
                <a:ea typeface="Lato"/>
                <a:cs typeface="Lato"/>
              </a:rPr>
              <a:t>Access to the </a:t>
            </a:r>
            <a:r>
              <a:rPr lang="en-US" sz="1400" b="1">
                <a:solidFill>
                  <a:schemeClr val="tx1"/>
                </a:solidFill>
                <a:highlight>
                  <a:srgbClr val="FFFFFF"/>
                </a:highlight>
                <a:latin typeface="Lato"/>
                <a:ea typeface="Lato"/>
                <a:cs typeface="Lato"/>
              </a:rPr>
              <a:t>National Numeracy</a:t>
            </a:r>
            <a:br>
              <a:rPr lang="en-US" sz="1400" b="1">
                <a:solidFill>
                  <a:schemeClr val="tx1"/>
                </a:solidFill>
                <a:highlight>
                  <a:srgbClr val="FFFFFF"/>
                </a:highlight>
                <a:latin typeface="Lato"/>
                <a:ea typeface="Lato"/>
                <a:cs typeface="Lato"/>
              </a:rPr>
            </a:br>
            <a:r>
              <a:rPr lang="en-US" sz="1400" b="1">
                <a:solidFill>
                  <a:schemeClr val="tx1"/>
                </a:solidFill>
                <a:highlight>
                  <a:srgbClr val="FFFFFF"/>
                </a:highlight>
                <a:latin typeface="Lato"/>
                <a:ea typeface="Lato"/>
                <a:cs typeface="Lato"/>
              </a:rPr>
              <a:t>Challenge </a:t>
            </a:r>
            <a:r>
              <a:rPr lang="en-US" sz="1400">
                <a:solidFill>
                  <a:schemeClr val="tx1"/>
                </a:solidFill>
                <a:highlight>
                  <a:srgbClr val="FFFFFF"/>
                </a:highlight>
                <a:latin typeface="Lato"/>
                <a:ea typeface="Lato"/>
                <a:cs typeface="Lato"/>
              </a:rPr>
              <a:t>for staff and parents.</a:t>
            </a:r>
            <a:r>
              <a:rPr lang="en-US" sz="1800">
                <a:latin typeface="Lato"/>
                <a:ea typeface="Lato"/>
                <a:cs typeface="Lato"/>
              </a:rPr>
              <a:t>.</a:t>
            </a:r>
            <a:endParaRPr lang="en-GB">
              <a:latin typeface="Lato"/>
              <a:ea typeface="Lato"/>
              <a:cs typeface="Lato"/>
            </a:endParaRPr>
          </a:p>
        </p:txBody>
      </p:sp>
      <p:sp>
        <p:nvSpPr>
          <p:cNvPr id="30" name="Rectangle 29">
            <a:extLst>
              <a:ext uri="{FF2B5EF4-FFF2-40B4-BE49-F238E27FC236}">
                <a16:creationId xmlns:a16="http://schemas.microsoft.com/office/drawing/2014/main" id="{DA0CA947-823E-1259-CC97-925A9ED4AC55}"/>
              </a:ext>
            </a:extLst>
          </p:cNvPr>
          <p:cNvSpPr/>
          <p:nvPr/>
        </p:nvSpPr>
        <p:spPr>
          <a:xfrm>
            <a:off x="853649" y="4383311"/>
            <a:ext cx="3705225" cy="2060718"/>
          </a:xfrm>
          <a:prstGeom prst="rect">
            <a:avLst/>
          </a:prstGeom>
          <a:solidFill>
            <a:schemeClr val="bg1"/>
          </a:solidFill>
          <a:ln w="2857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t"/>
          <a:lstStyle/>
          <a:p>
            <a:pPr fontAlgn="base"/>
            <a:r>
              <a:rPr lang="en-US" sz="1400" b="1">
                <a:solidFill>
                  <a:srgbClr val="000000"/>
                </a:solidFill>
                <a:latin typeface="Lato"/>
                <a:ea typeface="Lato"/>
                <a:cs typeface="Lato"/>
              </a:rPr>
              <a:t>Participation</a:t>
            </a:r>
          </a:p>
          <a:p>
            <a:pPr marL="285750" indent="-285750" fontAlgn="base">
              <a:buFont typeface="Arial" panose="020B0604020202020204" pitchFamily="34" charset="0"/>
              <a:buChar char="•"/>
            </a:pPr>
            <a:r>
              <a:rPr lang="en-US" sz="1400">
                <a:solidFill>
                  <a:schemeClr val="tx1"/>
                </a:solidFill>
                <a:highlight>
                  <a:srgbClr val="FFFFFF"/>
                </a:highlight>
                <a:latin typeface="Lato"/>
                <a:ea typeface="Lato"/>
                <a:cs typeface="Lato"/>
              </a:rPr>
              <a:t>Where available, lessons and assemblies from our </a:t>
            </a:r>
            <a:r>
              <a:rPr lang="en-US" sz="1400" b="1">
                <a:solidFill>
                  <a:schemeClr val="tx1"/>
                </a:solidFill>
                <a:highlight>
                  <a:srgbClr val="FFFFFF"/>
                </a:highlight>
                <a:latin typeface="Lato"/>
                <a:ea typeface="Lato"/>
                <a:cs typeface="Lato"/>
              </a:rPr>
              <a:t>Corporate Volunteers.</a:t>
            </a:r>
          </a:p>
          <a:p>
            <a:pPr marL="285750" indent="-285750" fontAlgn="base">
              <a:buFont typeface="Arial" panose="020B0604020202020204" pitchFamily="34" charset="0"/>
              <a:buChar char="•"/>
            </a:pPr>
            <a:r>
              <a:rPr lang="en-US" sz="1400">
                <a:solidFill>
                  <a:schemeClr val="tx1"/>
                </a:solidFill>
                <a:highlight>
                  <a:srgbClr val="FFFFFF"/>
                </a:highlight>
                <a:latin typeface="Lato"/>
                <a:ea typeface="Lato"/>
                <a:cs typeface="Lato"/>
              </a:rPr>
              <a:t>Participation in National Numeracy campaigns: </a:t>
            </a:r>
            <a:r>
              <a:rPr lang="en-US" sz="1400" b="1">
                <a:solidFill>
                  <a:schemeClr val="tx1"/>
                </a:solidFill>
                <a:highlight>
                  <a:srgbClr val="FFFFFF"/>
                </a:highlight>
                <a:latin typeface="Lato"/>
                <a:ea typeface="Lato"/>
                <a:cs typeface="Lato"/>
              </a:rPr>
              <a:t>National Numeracy Day </a:t>
            </a:r>
            <a:r>
              <a:rPr lang="en-US" sz="1400">
                <a:solidFill>
                  <a:schemeClr val="tx1"/>
                </a:solidFill>
                <a:highlight>
                  <a:srgbClr val="FFFFFF"/>
                </a:highlight>
                <a:latin typeface="Lato"/>
                <a:ea typeface="Lato"/>
                <a:cs typeface="Lato"/>
              </a:rPr>
              <a:t>and </a:t>
            </a:r>
            <a:r>
              <a:rPr lang="en-US" sz="1400" b="1">
                <a:solidFill>
                  <a:schemeClr val="tx1"/>
                </a:solidFill>
                <a:highlight>
                  <a:srgbClr val="FFFFFF"/>
                </a:highlight>
                <a:latin typeface="Lato"/>
                <a:ea typeface="Lato"/>
                <a:cs typeface="Lato"/>
              </a:rPr>
              <a:t>Number Confidence Week.</a:t>
            </a:r>
          </a:p>
          <a:p>
            <a:pPr marL="285750" indent="-285750" fontAlgn="base">
              <a:buFont typeface="Arial" panose="020B0604020202020204" pitchFamily="34" charset="0"/>
              <a:buChar char="•"/>
            </a:pPr>
            <a:r>
              <a:rPr lang="en-US" sz="1400">
                <a:solidFill>
                  <a:schemeClr val="tx1"/>
                </a:solidFill>
                <a:highlight>
                  <a:srgbClr val="FFFFFF"/>
                </a:highlight>
                <a:latin typeface="Lato"/>
                <a:ea typeface="Lato"/>
                <a:cs typeface="Lato"/>
              </a:rPr>
              <a:t>Expert-led webinars on topics such as </a:t>
            </a:r>
            <a:r>
              <a:rPr lang="en-US" sz="1400" err="1">
                <a:solidFill>
                  <a:schemeClr val="tx1"/>
                </a:solidFill>
                <a:highlight>
                  <a:srgbClr val="FFFFFF"/>
                </a:highlight>
                <a:latin typeface="Lato"/>
                <a:ea typeface="Lato"/>
                <a:cs typeface="Lato"/>
              </a:rPr>
              <a:t>maths</a:t>
            </a:r>
            <a:r>
              <a:rPr lang="en-US" sz="1400">
                <a:solidFill>
                  <a:schemeClr val="tx1"/>
                </a:solidFill>
                <a:highlight>
                  <a:srgbClr val="FFFFFF"/>
                </a:highlight>
                <a:latin typeface="Lato"/>
                <a:ea typeface="Lato"/>
                <a:cs typeface="Lato"/>
              </a:rPr>
              <a:t> anxiety, dyscalculia and gender.</a:t>
            </a:r>
          </a:p>
        </p:txBody>
      </p:sp>
      <p:sp>
        <p:nvSpPr>
          <p:cNvPr id="32" name="Rectangle 31">
            <a:extLst>
              <a:ext uri="{FF2B5EF4-FFF2-40B4-BE49-F238E27FC236}">
                <a16:creationId xmlns:a16="http://schemas.microsoft.com/office/drawing/2014/main" id="{6C3996B9-DC01-E1F0-3124-FECDF107499E}"/>
              </a:ext>
            </a:extLst>
          </p:cNvPr>
          <p:cNvSpPr/>
          <p:nvPr/>
        </p:nvSpPr>
        <p:spPr>
          <a:xfrm>
            <a:off x="4807389" y="4397165"/>
            <a:ext cx="3802206" cy="2046864"/>
          </a:xfrm>
          <a:prstGeom prst="rect">
            <a:avLst/>
          </a:prstGeom>
          <a:solidFill>
            <a:schemeClr val="bg1"/>
          </a:solidFill>
          <a:ln w="2857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t"/>
          <a:lstStyle/>
          <a:p>
            <a:pPr fontAlgn="base"/>
            <a:r>
              <a:rPr lang="en-US" sz="1400" b="1">
                <a:solidFill>
                  <a:srgbClr val="000000"/>
                </a:solidFill>
                <a:latin typeface="Lato"/>
                <a:ea typeface="Lato"/>
                <a:cs typeface="Lato"/>
              </a:rPr>
              <a:t>Support</a:t>
            </a:r>
          </a:p>
          <a:p>
            <a:pPr marL="285750" indent="-285750" fontAlgn="base">
              <a:buFont typeface="Arial" panose="020B0604020202020204" pitchFamily="34" charset="0"/>
              <a:buChar char="•"/>
            </a:pPr>
            <a:r>
              <a:rPr lang="en-US" sz="1400" b="1">
                <a:solidFill>
                  <a:schemeClr val="tx1"/>
                </a:solidFill>
                <a:highlight>
                  <a:srgbClr val="FFFFFF"/>
                </a:highlight>
                <a:latin typeface="Lato"/>
                <a:ea typeface="Lato"/>
                <a:cs typeface="Lato"/>
              </a:rPr>
              <a:t>Ongoing support</a:t>
            </a:r>
            <a:r>
              <a:rPr lang="en-US" sz="1400">
                <a:solidFill>
                  <a:schemeClr val="tx1"/>
                </a:solidFill>
                <a:highlight>
                  <a:srgbClr val="FFFFFF"/>
                </a:highlight>
                <a:latin typeface="Lato"/>
                <a:ea typeface="Lato"/>
                <a:cs typeface="Lato"/>
              </a:rPr>
              <a:t> from a dedicated National Numeracy team throughout the </a:t>
            </a:r>
            <a:r>
              <a:rPr lang="en-US" sz="1400" err="1">
                <a:solidFill>
                  <a:schemeClr val="tx1"/>
                </a:solidFill>
                <a:highlight>
                  <a:srgbClr val="FFFFFF"/>
                </a:highlight>
                <a:latin typeface="Lato"/>
                <a:ea typeface="Lato"/>
                <a:cs typeface="Lato"/>
              </a:rPr>
              <a:t>programme</a:t>
            </a:r>
            <a:r>
              <a:rPr lang="en-US" sz="1400">
                <a:solidFill>
                  <a:schemeClr val="tx1"/>
                </a:solidFill>
                <a:highlight>
                  <a:srgbClr val="FFFFFF"/>
                </a:highlight>
                <a:latin typeface="Lato"/>
                <a:ea typeface="Lato"/>
                <a:cs typeface="Lato"/>
              </a:rPr>
              <a:t>.</a:t>
            </a:r>
          </a:p>
          <a:p>
            <a:pPr marL="285750" indent="-285750" fontAlgn="base">
              <a:buFont typeface="Arial" panose="020B0604020202020204" pitchFamily="34" charset="0"/>
              <a:buChar char="•"/>
            </a:pPr>
            <a:r>
              <a:rPr lang="en-US" sz="1400">
                <a:solidFill>
                  <a:schemeClr val="tx1"/>
                </a:solidFill>
                <a:highlight>
                  <a:srgbClr val="FFFFFF"/>
                </a:highlight>
                <a:latin typeface="Lato"/>
                <a:ea typeface="Lato"/>
                <a:cs typeface="Lato"/>
              </a:rPr>
              <a:t>Access to an online</a:t>
            </a:r>
            <a:r>
              <a:rPr lang="en-US" sz="1400" b="1">
                <a:solidFill>
                  <a:schemeClr val="tx1"/>
                </a:solidFill>
                <a:highlight>
                  <a:srgbClr val="FFFFFF"/>
                </a:highlight>
                <a:latin typeface="Lato"/>
                <a:ea typeface="Lato"/>
                <a:cs typeface="Lato"/>
              </a:rPr>
              <a:t> resource hub</a:t>
            </a:r>
            <a:r>
              <a:rPr lang="en-US" sz="1400">
                <a:solidFill>
                  <a:schemeClr val="tx1"/>
                </a:solidFill>
                <a:highlight>
                  <a:srgbClr val="FFFFFF"/>
                </a:highlight>
                <a:latin typeface="Lato"/>
                <a:ea typeface="Lato"/>
                <a:cs typeface="Lato"/>
              </a:rPr>
              <a:t>.</a:t>
            </a:r>
          </a:p>
          <a:p>
            <a:pPr marL="285750" indent="-285750" fontAlgn="base">
              <a:buFont typeface="Arial" panose="020B0604020202020204" pitchFamily="34" charset="0"/>
              <a:buChar char="•"/>
            </a:pPr>
            <a:r>
              <a:rPr lang="en-US" sz="1400">
                <a:solidFill>
                  <a:schemeClr val="tx1"/>
                </a:solidFill>
                <a:highlight>
                  <a:srgbClr val="FFFFFF"/>
                </a:highlight>
                <a:latin typeface="Lato"/>
                <a:ea typeface="Lato"/>
                <a:cs typeface="Lato"/>
              </a:rPr>
              <a:t>Termly online </a:t>
            </a:r>
            <a:r>
              <a:rPr lang="en-US" sz="1400" b="1">
                <a:solidFill>
                  <a:schemeClr val="tx1"/>
                </a:solidFill>
                <a:highlight>
                  <a:srgbClr val="FFFFFF"/>
                </a:highlight>
                <a:latin typeface="Lato"/>
                <a:ea typeface="Lato"/>
                <a:cs typeface="Lato"/>
              </a:rPr>
              <a:t>forums </a:t>
            </a:r>
            <a:r>
              <a:rPr lang="en-US" sz="1400">
                <a:solidFill>
                  <a:schemeClr val="tx1"/>
                </a:solidFill>
                <a:highlight>
                  <a:srgbClr val="FFFFFF"/>
                </a:highlight>
                <a:latin typeface="Lato"/>
                <a:ea typeface="Lato"/>
                <a:cs typeface="Lato"/>
              </a:rPr>
              <a:t>with other schools to share successes and challenges.</a:t>
            </a:r>
          </a:p>
          <a:p>
            <a:pPr marL="285750" indent="-285750" fontAlgn="base">
              <a:buFont typeface="Arial" panose="020B0604020202020204" pitchFamily="34" charset="0"/>
              <a:buChar char="•"/>
            </a:pPr>
            <a:r>
              <a:rPr lang="en-US" sz="1400">
                <a:solidFill>
                  <a:schemeClr val="tx1"/>
                </a:solidFill>
                <a:highlight>
                  <a:srgbClr val="FFFFFF"/>
                </a:highlight>
                <a:latin typeface="Lato"/>
                <a:ea typeface="Lato"/>
                <a:cs typeface="Lato"/>
              </a:rPr>
              <a:t>Termly </a:t>
            </a:r>
            <a:r>
              <a:rPr lang="en-US" sz="1400" b="1">
                <a:solidFill>
                  <a:schemeClr val="tx1"/>
                </a:solidFill>
                <a:highlight>
                  <a:srgbClr val="FFFFFF"/>
                </a:highlight>
                <a:latin typeface="Lato"/>
                <a:ea typeface="Lato"/>
                <a:cs typeface="Lato"/>
              </a:rPr>
              <a:t>newsletter</a:t>
            </a:r>
            <a:r>
              <a:rPr lang="en-US" sz="1400">
                <a:solidFill>
                  <a:schemeClr val="tx1"/>
                </a:solidFill>
                <a:highlight>
                  <a:srgbClr val="FFFFFF"/>
                </a:highlight>
                <a:latin typeface="Lato"/>
                <a:ea typeface="Lato"/>
                <a:cs typeface="Lato"/>
              </a:rPr>
              <a:t>.</a:t>
            </a:r>
            <a:r>
              <a:rPr lang="en-US" sz="1800">
                <a:latin typeface="Lato"/>
                <a:ea typeface="Lato"/>
                <a:cs typeface="Lato"/>
              </a:rPr>
              <a:t>.</a:t>
            </a:r>
            <a:endParaRPr lang="en-GB">
              <a:latin typeface="Lato"/>
              <a:ea typeface="Lato"/>
              <a:cs typeface="Lato"/>
            </a:endParaRPr>
          </a:p>
        </p:txBody>
      </p:sp>
      <p:sp>
        <p:nvSpPr>
          <p:cNvPr id="7" name="Rectangle 6">
            <a:extLst>
              <a:ext uri="{FF2B5EF4-FFF2-40B4-BE49-F238E27FC236}">
                <a16:creationId xmlns:a16="http://schemas.microsoft.com/office/drawing/2014/main" id="{6FFFCCB5-8AA2-E5CB-CBA6-E6C6C6527106}"/>
              </a:ext>
            </a:extLst>
          </p:cNvPr>
          <p:cNvSpPr/>
          <p:nvPr/>
        </p:nvSpPr>
        <p:spPr>
          <a:xfrm>
            <a:off x="1099499" y="3460332"/>
            <a:ext cx="3353131" cy="820129"/>
          </a:xfrm>
          <a:prstGeom prst="rect">
            <a:avLst/>
          </a:prstGeom>
          <a:noFill/>
          <a:ln w="76200">
            <a:solidFill>
              <a:srgbClr val="F392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solidFill>
                <a:srgbClr val="000000"/>
              </a:solidFill>
            </a:endParaRPr>
          </a:p>
        </p:txBody>
      </p:sp>
      <p:sp>
        <p:nvSpPr>
          <p:cNvPr id="9" name="Rectangle 8">
            <a:extLst>
              <a:ext uri="{FF2B5EF4-FFF2-40B4-BE49-F238E27FC236}">
                <a16:creationId xmlns:a16="http://schemas.microsoft.com/office/drawing/2014/main" id="{04E22156-53A9-4866-4FB9-ED84AD519C00}"/>
              </a:ext>
            </a:extLst>
          </p:cNvPr>
          <p:cNvSpPr/>
          <p:nvPr/>
        </p:nvSpPr>
        <p:spPr>
          <a:xfrm>
            <a:off x="1099499" y="5003605"/>
            <a:ext cx="3353131" cy="1207072"/>
          </a:xfrm>
          <a:prstGeom prst="rect">
            <a:avLst/>
          </a:prstGeom>
          <a:noFill/>
          <a:ln w="76200">
            <a:solidFill>
              <a:srgbClr val="F392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solidFill>
                <a:srgbClr val="000000"/>
              </a:solidFill>
            </a:endParaRPr>
          </a:p>
        </p:txBody>
      </p:sp>
      <p:pic>
        <p:nvPicPr>
          <p:cNvPr id="37" name="Graphic 36" descr="Harvey Balls 0% with solid fill">
            <a:extLst>
              <a:ext uri="{FF2B5EF4-FFF2-40B4-BE49-F238E27FC236}">
                <a16:creationId xmlns:a16="http://schemas.microsoft.com/office/drawing/2014/main" id="{A8A01C9A-B4B3-2416-0FA7-9C2979A16B3F}"/>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237400" y="2620035"/>
            <a:ext cx="252000" cy="252000"/>
          </a:xfrm>
          <a:prstGeom prst="rect">
            <a:avLst/>
          </a:prstGeom>
        </p:spPr>
      </p:pic>
      <p:pic>
        <p:nvPicPr>
          <p:cNvPr id="39" name="Graphic 38" descr="Tea with solid fill">
            <a:extLst>
              <a:ext uri="{FF2B5EF4-FFF2-40B4-BE49-F238E27FC236}">
                <a16:creationId xmlns:a16="http://schemas.microsoft.com/office/drawing/2014/main" id="{0734AB2A-3522-1D63-F6ED-7346AE2DE42D}"/>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220881" y="3892518"/>
            <a:ext cx="324000" cy="324000"/>
          </a:xfrm>
          <a:prstGeom prst="rect">
            <a:avLst/>
          </a:prstGeom>
        </p:spPr>
      </p:pic>
      <p:pic>
        <p:nvPicPr>
          <p:cNvPr id="41" name="Graphic 40" descr="Harvey Balls 25% with solid fill">
            <a:extLst>
              <a:ext uri="{FF2B5EF4-FFF2-40B4-BE49-F238E27FC236}">
                <a16:creationId xmlns:a16="http://schemas.microsoft.com/office/drawing/2014/main" id="{5BDFB88D-414D-2721-86E5-4F4AAA1EA6B0}"/>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rcRect/>
          <a:stretch/>
        </p:blipFill>
        <p:spPr>
          <a:xfrm>
            <a:off x="237400" y="3290167"/>
            <a:ext cx="252000" cy="252000"/>
          </a:xfrm>
          <a:prstGeom prst="rect">
            <a:avLst/>
          </a:prstGeom>
        </p:spPr>
      </p:pic>
      <p:pic>
        <p:nvPicPr>
          <p:cNvPr id="43" name="Graphic 42" descr="Harvey Balls 100% with solid fill">
            <a:extLst>
              <a:ext uri="{FF2B5EF4-FFF2-40B4-BE49-F238E27FC236}">
                <a16:creationId xmlns:a16="http://schemas.microsoft.com/office/drawing/2014/main" id="{3B901908-2A20-6D8F-2E12-9BF862B4FEFE}"/>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237400" y="5310792"/>
            <a:ext cx="252000" cy="252000"/>
          </a:xfrm>
          <a:prstGeom prst="rect">
            <a:avLst/>
          </a:prstGeom>
        </p:spPr>
      </p:pic>
      <p:pic>
        <p:nvPicPr>
          <p:cNvPr id="45" name="Graphic 44" descr="Harvey Balls 65% with solid fill">
            <a:extLst>
              <a:ext uri="{FF2B5EF4-FFF2-40B4-BE49-F238E27FC236}">
                <a16:creationId xmlns:a16="http://schemas.microsoft.com/office/drawing/2014/main" id="{7CC01082-49AB-A964-7231-9C07A5EF84BA}"/>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a:off x="237400" y="4293175"/>
            <a:ext cx="252000" cy="252000"/>
          </a:xfrm>
          <a:prstGeom prst="rect">
            <a:avLst/>
          </a:prstGeom>
        </p:spPr>
      </p:pic>
      <p:pic>
        <p:nvPicPr>
          <p:cNvPr id="47" name="Graphic 46" descr="Harvey Balls 75% with solid fill">
            <a:extLst>
              <a:ext uri="{FF2B5EF4-FFF2-40B4-BE49-F238E27FC236}">
                <a16:creationId xmlns:a16="http://schemas.microsoft.com/office/drawing/2014/main" id="{F6C2C1A5-8691-DD1B-A07A-83A0165A0749}"/>
              </a:ext>
            </a:extLst>
          </p:cNvPr>
          <p:cNvPicPr>
            <a:picLocks noChangeAspect="1"/>
          </p:cNvPicPr>
          <p:nvPr/>
        </p:nvPicPr>
        <p:blipFill>
          <a:blip r:embed="rId12">
            <a:extLst>
              <a:ext uri="{28A0092B-C50C-407E-A947-70E740481C1C}">
                <a14:useLocalDpi xmlns:a14="http://schemas.microsoft.com/office/drawing/2010/main" val="0"/>
              </a:ext>
              <a:ext uri="{96DAC541-7B7A-43D3-8B79-37D633B846F1}">
                <asvg:svgBlip xmlns:asvg="http://schemas.microsoft.com/office/drawing/2016/SVG/main" r:embed="rId13"/>
              </a:ext>
            </a:extLst>
          </a:blip>
          <a:stretch>
            <a:fillRect/>
          </a:stretch>
        </p:blipFill>
        <p:spPr>
          <a:xfrm>
            <a:off x="237400" y="4632380"/>
            <a:ext cx="252000" cy="252000"/>
          </a:xfrm>
          <a:prstGeom prst="rect">
            <a:avLst/>
          </a:prstGeom>
        </p:spPr>
      </p:pic>
      <p:pic>
        <p:nvPicPr>
          <p:cNvPr id="49" name="Graphic 48" descr="Harvey Balls 85% with solid fill">
            <a:extLst>
              <a:ext uri="{FF2B5EF4-FFF2-40B4-BE49-F238E27FC236}">
                <a16:creationId xmlns:a16="http://schemas.microsoft.com/office/drawing/2014/main" id="{B76314FC-2E00-9379-ACC1-DC1FD6B2971C}"/>
              </a:ext>
            </a:extLst>
          </p:cNvPr>
          <p:cNvPicPr>
            <a:picLocks noChangeAspect="1"/>
          </p:cNvPicPr>
          <p:nvPr/>
        </p:nvPicPr>
        <p:blipFill>
          <a:blip r:embed="rId14">
            <a:extLst>
              <a:ext uri="{28A0092B-C50C-407E-A947-70E740481C1C}">
                <a14:useLocalDpi xmlns:a14="http://schemas.microsoft.com/office/drawing/2010/main" val="0"/>
              </a:ext>
              <a:ext uri="{96DAC541-7B7A-43D3-8B79-37D633B846F1}">
                <asvg:svgBlip xmlns:asvg="http://schemas.microsoft.com/office/drawing/2016/SVG/main" r:embed="rId15"/>
              </a:ext>
            </a:extLst>
          </a:blip>
          <a:stretch>
            <a:fillRect/>
          </a:stretch>
        </p:blipFill>
        <p:spPr>
          <a:xfrm>
            <a:off x="237400" y="4971585"/>
            <a:ext cx="252000" cy="252000"/>
          </a:xfrm>
          <a:prstGeom prst="rect">
            <a:avLst/>
          </a:prstGeom>
        </p:spPr>
      </p:pic>
      <p:pic>
        <p:nvPicPr>
          <p:cNvPr id="51" name="Graphic 50" descr="Harvey Balls 10% with solid fill">
            <a:extLst>
              <a:ext uri="{FF2B5EF4-FFF2-40B4-BE49-F238E27FC236}">
                <a16:creationId xmlns:a16="http://schemas.microsoft.com/office/drawing/2014/main" id="{4680C4AB-5F05-B40C-E434-E411CCAA2325}"/>
              </a:ext>
            </a:extLst>
          </p:cNvPr>
          <p:cNvPicPr>
            <a:picLocks noChangeAspect="1"/>
          </p:cNvPicPr>
          <p:nvPr/>
        </p:nvPicPr>
        <p:blipFill>
          <a:blip r:embed="rId16">
            <a:extLst>
              <a:ext uri="{96DAC541-7B7A-43D3-8B79-37D633B846F1}">
                <asvg:svgBlip xmlns:asvg="http://schemas.microsoft.com/office/drawing/2016/SVG/main" r:embed="rId17"/>
              </a:ext>
            </a:extLst>
          </a:blip>
          <a:stretch>
            <a:fillRect/>
          </a:stretch>
        </p:blipFill>
        <p:spPr>
          <a:xfrm>
            <a:off x="235556" y="2957141"/>
            <a:ext cx="252000" cy="252000"/>
          </a:xfrm>
          <a:prstGeom prst="rect">
            <a:avLst/>
          </a:prstGeom>
        </p:spPr>
      </p:pic>
      <p:pic>
        <p:nvPicPr>
          <p:cNvPr id="53" name="Graphic 52" descr="Harvey Balls 45% with solid fill">
            <a:extLst>
              <a:ext uri="{FF2B5EF4-FFF2-40B4-BE49-F238E27FC236}">
                <a16:creationId xmlns:a16="http://schemas.microsoft.com/office/drawing/2014/main" id="{A07816B3-05B3-CA73-D450-2F76E4D54A53}"/>
              </a:ext>
            </a:extLst>
          </p:cNvPr>
          <p:cNvPicPr>
            <a:picLocks noChangeAspect="1"/>
          </p:cNvPicPr>
          <p:nvPr/>
        </p:nvPicPr>
        <p:blipFill>
          <a:blip r:embed="rId18">
            <a:extLst>
              <a:ext uri="{96DAC541-7B7A-43D3-8B79-37D633B846F1}">
                <asvg:svgBlip xmlns:asvg="http://schemas.microsoft.com/office/drawing/2016/SVG/main" r:embed="rId19"/>
              </a:ext>
            </a:extLst>
          </a:blip>
          <a:stretch>
            <a:fillRect/>
          </a:stretch>
        </p:blipFill>
        <p:spPr>
          <a:xfrm>
            <a:off x="237400" y="3622316"/>
            <a:ext cx="252000" cy="252000"/>
          </a:xfrm>
          <a:prstGeom prst="rect">
            <a:avLst/>
          </a:prstGeom>
        </p:spPr>
      </p:pic>
    </p:spTree>
    <p:extLst>
      <p:ext uri="{BB962C8B-B14F-4D97-AF65-F5344CB8AC3E}">
        <p14:creationId xmlns:p14="http://schemas.microsoft.com/office/powerpoint/2010/main" val="13079526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arn(inVertical)">
                                      <p:cBhvr>
                                        <p:cTn id="7" dur="500"/>
                                        <p:tgtEl>
                                          <p:spTgt spid="7"/>
                                        </p:tgtEl>
                                      </p:cBhvr>
                                    </p:animEffect>
                                  </p:childTnLst>
                                </p:cTn>
                              </p:par>
                              <p:par>
                                <p:cTn id="8" presetID="16" presetClass="entr" presetSubtype="21" fill="hold" grpId="0" nodeType="withEffect">
                                  <p:stCondLst>
                                    <p:cond delay="0"/>
                                  </p:stCondLst>
                                  <p:childTnLst>
                                    <p:set>
                                      <p:cBhvr>
                                        <p:cTn id="9" dur="1" fill="hold">
                                          <p:stCondLst>
                                            <p:cond delay="0"/>
                                          </p:stCondLst>
                                        </p:cTn>
                                        <p:tgtEl>
                                          <p:spTgt spid="9"/>
                                        </p:tgtEl>
                                        <p:attrNameLst>
                                          <p:attrName>style.visibility</p:attrName>
                                        </p:attrNameLst>
                                      </p:cBhvr>
                                      <p:to>
                                        <p:strVal val="visible"/>
                                      </p:to>
                                    </p:set>
                                    <p:animEffect transition="in" filter="barn(inVertical)">
                                      <p:cBhvr>
                                        <p:cTn id="10"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9" grpId="0" animBg="1"/>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7D07D3A-73E1-3B69-666C-F48AF6A0EC6D}"/>
            </a:ext>
          </a:extLst>
        </p:cNvPr>
        <p:cNvGrpSpPr/>
        <p:nvPr/>
      </p:nvGrpSpPr>
      <p:grpSpPr>
        <a:xfrm>
          <a:off x="0" y="0"/>
          <a:ext cx="0" cy="0"/>
          <a:chOff x="0" y="0"/>
          <a:chExt cx="0" cy="0"/>
        </a:xfrm>
      </p:grpSpPr>
      <p:sp>
        <p:nvSpPr>
          <p:cNvPr id="3" name="Text Placeholder 2">
            <a:extLst>
              <a:ext uri="{FF2B5EF4-FFF2-40B4-BE49-F238E27FC236}">
                <a16:creationId xmlns:a16="http://schemas.microsoft.com/office/drawing/2014/main" id="{F707EC11-3AAE-F651-B587-304F5378ADC4}"/>
              </a:ext>
            </a:extLst>
          </p:cNvPr>
          <p:cNvSpPr>
            <a:spLocks noGrp="1"/>
          </p:cNvSpPr>
          <p:nvPr>
            <p:ph type="body" sz="quarter" idx="13"/>
          </p:nvPr>
        </p:nvSpPr>
        <p:spPr/>
        <p:txBody>
          <a:bodyPr/>
          <a:lstStyle/>
          <a:p>
            <a:r>
              <a:rPr lang="en-GB" sz="3000" b="1"/>
              <a:t>Feeling Better About Maths</a:t>
            </a:r>
          </a:p>
        </p:txBody>
      </p:sp>
      <p:sp>
        <p:nvSpPr>
          <p:cNvPr id="2" name="TextBox 1">
            <a:extLst>
              <a:ext uri="{FF2B5EF4-FFF2-40B4-BE49-F238E27FC236}">
                <a16:creationId xmlns:a16="http://schemas.microsoft.com/office/drawing/2014/main" id="{713D4DF8-7AAF-3423-BE0A-0A77850B011B}"/>
              </a:ext>
            </a:extLst>
          </p:cNvPr>
          <p:cNvSpPr txBox="1"/>
          <p:nvPr/>
        </p:nvSpPr>
        <p:spPr>
          <a:xfrm>
            <a:off x="972766" y="2276272"/>
            <a:ext cx="7500025" cy="4247317"/>
          </a:xfrm>
          <a:prstGeom prst="rect">
            <a:avLst/>
          </a:prstGeom>
          <a:noFill/>
        </p:spPr>
        <p:txBody>
          <a:bodyPr wrap="square" lIns="91440" tIns="45720" rIns="91440" bIns="45720" rtlCol="0" anchor="t">
            <a:spAutoFit/>
          </a:bodyPr>
          <a:lstStyle/>
          <a:p>
            <a:r>
              <a:rPr lang="en-GB">
                <a:latin typeface="Lato"/>
                <a:ea typeface="Lato"/>
                <a:cs typeface="Lato"/>
              </a:rPr>
              <a:t>Interactive 2-hour online workshop</a:t>
            </a:r>
          </a:p>
          <a:p>
            <a:endParaRPr lang="en-GB">
              <a:latin typeface="Lato" panose="020F0502020204030203" pitchFamily="34" charset="0"/>
              <a:ea typeface="Lato" panose="020F0502020204030203" pitchFamily="34" charset="0"/>
              <a:cs typeface="Lato" panose="020F0502020204030203" pitchFamily="34" charset="0"/>
            </a:endParaRPr>
          </a:p>
          <a:p>
            <a:r>
              <a:rPr lang="en-GB" b="1">
                <a:latin typeface="Lato"/>
                <a:ea typeface="Lato"/>
                <a:cs typeface="Lato"/>
              </a:rPr>
              <a:t>Aim: </a:t>
            </a:r>
            <a:r>
              <a:rPr lang="en-GB">
                <a:latin typeface="Lato"/>
                <a:ea typeface="Lato"/>
                <a:cs typeface="Lato"/>
              </a:rPr>
              <a:t>To give you the knowledge and skills to support your confidence and positive attitudes towards maths.</a:t>
            </a:r>
          </a:p>
          <a:p>
            <a:endParaRPr lang="en-GB" b="1">
              <a:latin typeface="Lato" panose="020F0502020204030203" pitchFamily="34" charset="0"/>
              <a:ea typeface="Lato" panose="020F0502020204030203" pitchFamily="34" charset="0"/>
              <a:cs typeface="Lato" panose="020F0502020204030203" pitchFamily="34" charset="0"/>
            </a:endParaRPr>
          </a:p>
          <a:p>
            <a:pPr marL="285750" indent="-285750">
              <a:buFont typeface="Arial" panose="020B0604020202020204" pitchFamily="34" charset="0"/>
              <a:buChar char="•"/>
            </a:pPr>
            <a:r>
              <a:rPr lang="en-GB">
                <a:latin typeface="Lato"/>
                <a:ea typeface="Lato"/>
                <a:cs typeface="Lato"/>
              </a:rPr>
              <a:t>Resource pack to support ongoing journey</a:t>
            </a:r>
          </a:p>
          <a:p>
            <a:pPr marL="285750" indent="-285750">
              <a:buFont typeface="Arial" panose="020B0604020202020204" pitchFamily="34" charset="0"/>
              <a:buChar char="•"/>
            </a:pPr>
            <a:endParaRPr lang="en-GB">
              <a:latin typeface="Lato" panose="020F0502020204030203" pitchFamily="34" charset="0"/>
              <a:ea typeface="Lato" panose="020F0502020204030203" pitchFamily="34" charset="0"/>
              <a:cs typeface="Lato" panose="020F0502020204030203" pitchFamily="34" charset="0"/>
            </a:endParaRPr>
          </a:p>
          <a:p>
            <a:pPr marL="285750" indent="-285750">
              <a:buFont typeface="Arial" panose="020B0604020202020204" pitchFamily="34" charset="0"/>
              <a:buChar char="•"/>
            </a:pPr>
            <a:r>
              <a:rPr lang="en-GB">
                <a:latin typeface="Lato"/>
                <a:ea typeface="Lato"/>
                <a:cs typeface="Lato"/>
              </a:rPr>
              <a:t>Open to all staff, including teaching assistants, during project year</a:t>
            </a:r>
          </a:p>
          <a:p>
            <a:pPr marL="285750" indent="-285750">
              <a:buFont typeface="Arial" panose="020B0604020202020204" pitchFamily="34" charset="0"/>
              <a:buChar char="•"/>
            </a:pPr>
            <a:endParaRPr lang="en-GB">
              <a:latin typeface="Lato" panose="020F0502020204030203" pitchFamily="34" charset="0"/>
              <a:ea typeface="Lato" panose="020F0502020204030203" pitchFamily="34" charset="0"/>
              <a:cs typeface="Lato" panose="020F0502020204030203" pitchFamily="34" charset="0"/>
            </a:endParaRPr>
          </a:p>
          <a:p>
            <a:pPr marL="285750" indent="-285750">
              <a:buFont typeface="Arial" panose="020B0604020202020204" pitchFamily="34" charset="0"/>
              <a:buChar char="•"/>
            </a:pPr>
            <a:r>
              <a:rPr lang="en-GB">
                <a:latin typeface="Lato"/>
                <a:ea typeface="Lato"/>
                <a:cs typeface="Lato"/>
              </a:rPr>
              <a:t>Information and dates to be sent in September</a:t>
            </a:r>
            <a:endParaRPr lang="en-GB">
              <a:latin typeface="Lato" panose="020F0502020204030203" pitchFamily="34" charset="0"/>
              <a:ea typeface="Lato" panose="020F0502020204030203" pitchFamily="34" charset="0"/>
              <a:cs typeface="Lato" panose="020F0502020204030203" pitchFamily="34" charset="0"/>
            </a:endParaRPr>
          </a:p>
          <a:p>
            <a:pPr marL="285750" indent="-285750">
              <a:buFont typeface="Arial" panose="020B0604020202020204" pitchFamily="34" charset="0"/>
              <a:buChar char="•"/>
            </a:pPr>
            <a:endParaRPr lang="en-GB">
              <a:latin typeface="Lato" panose="020F0502020204030203" pitchFamily="34" charset="0"/>
              <a:ea typeface="Lato" panose="020F0502020204030203" pitchFamily="34" charset="0"/>
              <a:cs typeface="Lato" panose="020F0502020204030203" pitchFamily="34" charset="0"/>
            </a:endParaRPr>
          </a:p>
          <a:p>
            <a:r>
              <a:rPr lang="en-GB">
                <a:latin typeface="Lato"/>
                <a:ea typeface="Lato"/>
                <a:cs typeface="Lato"/>
              </a:rPr>
              <a:t>Designed to be interactive and accessed by each participant on their own individual devices.</a:t>
            </a:r>
            <a:endParaRPr lang="en-GB">
              <a:latin typeface="Lato" panose="020F0502020204030203" pitchFamily="34" charset="0"/>
              <a:ea typeface="Lato" panose="020F0502020204030203" pitchFamily="34" charset="0"/>
              <a:cs typeface="Lato" panose="020F0502020204030203" pitchFamily="34" charset="0"/>
            </a:endParaRPr>
          </a:p>
          <a:p>
            <a:endParaRPr lang="en-GB">
              <a:latin typeface="Lato" panose="020F0502020204030203" pitchFamily="34" charset="0"/>
              <a:ea typeface="Lato" panose="020F0502020204030203" pitchFamily="34" charset="0"/>
              <a:cs typeface="Lato" panose="020F0502020204030203" pitchFamily="34" charset="0"/>
            </a:endParaRPr>
          </a:p>
          <a:p>
            <a:r>
              <a:rPr lang="en-GB" b="1">
                <a:latin typeface="Lato"/>
                <a:ea typeface="Lato"/>
                <a:cs typeface="Lato"/>
              </a:rPr>
              <a:t>There are 5 spaces available for staff throughout the year</a:t>
            </a:r>
            <a:endParaRPr lang="en-GB">
              <a:latin typeface="Lato" panose="020F0502020204030203" pitchFamily="34" charset="0"/>
              <a:ea typeface="Lato" panose="020F0502020204030203" pitchFamily="34" charset="0"/>
              <a:cs typeface="Lato" panose="020F0502020204030203" pitchFamily="34" charset="0"/>
            </a:endParaRPr>
          </a:p>
        </p:txBody>
      </p:sp>
      <p:pic>
        <p:nvPicPr>
          <p:cNvPr id="7" name="Graphic 6" descr="Harvey Balls 0% with solid fill">
            <a:extLst>
              <a:ext uri="{FF2B5EF4-FFF2-40B4-BE49-F238E27FC236}">
                <a16:creationId xmlns:a16="http://schemas.microsoft.com/office/drawing/2014/main" id="{4330BA45-CDBE-D367-8402-96F7D8484BCC}"/>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237400" y="2620035"/>
            <a:ext cx="252000" cy="252000"/>
          </a:xfrm>
          <a:prstGeom prst="rect">
            <a:avLst/>
          </a:prstGeom>
        </p:spPr>
      </p:pic>
      <p:pic>
        <p:nvPicPr>
          <p:cNvPr id="15" name="Graphic 14" descr="Tea with solid fill">
            <a:extLst>
              <a:ext uri="{FF2B5EF4-FFF2-40B4-BE49-F238E27FC236}">
                <a16:creationId xmlns:a16="http://schemas.microsoft.com/office/drawing/2014/main" id="{8FCB3288-4394-174B-1595-0DA942F23ACB}"/>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220881" y="3892518"/>
            <a:ext cx="324000" cy="324000"/>
          </a:xfrm>
          <a:prstGeom prst="rect">
            <a:avLst/>
          </a:prstGeom>
        </p:spPr>
      </p:pic>
      <p:pic>
        <p:nvPicPr>
          <p:cNvPr id="16" name="Graphic 15" descr="Harvey Balls 25% with solid fill">
            <a:extLst>
              <a:ext uri="{FF2B5EF4-FFF2-40B4-BE49-F238E27FC236}">
                <a16:creationId xmlns:a16="http://schemas.microsoft.com/office/drawing/2014/main" id="{B782E9CB-4702-9CF7-6435-374CAAF460A3}"/>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rcRect/>
          <a:stretch/>
        </p:blipFill>
        <p:spPr>
          <a:xfrm>
            <a:off x="237400" y="3290167"/>
            <a:ext cx="252000" cy="252000"/>
          </a:xfrm>
          <a:prstGeom prst="rect">
            <a:avLst/>
          </a:prstGeom>
        </p:spPr>
      </p:pic>
      <p:pic>
        <p:nvPicPr>
          <p:cNvPr id="17" name="Graphic 16" descr="Harvey Balls 100% with solid fill">
            <a:extLst>
              <a:ext uri="{FF2B5EF4-FFF2-40B4-BE49-F238E27FC236}">
                <a16:creationId xmlns:a16="http://schemas.microsoft.com/office/drawing/2014/main" id="{0E849428-3362-E304-1D03-2DC8C9D29779}"/>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237400" y="5310792"/>
            <a:ext cx="252000" cy="252000"/>
          </a:xfrm>
          <a:prstGeom prst="rect">
            <a:avLst/>
          </a:prstGeom>
        </p:spPr>
      </p:pic>
      <p:pic>
        <p:nvPicPr>
          <p:cNvPr id="18" name="Graphic 17" descr="Harvey Balls 65% with solid fill">
            <a:extLst>
              <a:ext uri="{FF2B5EF4-FFF2-40B4-BE49-F238E27FC236}">
                <a16:creationId xmlns:a16="http://schemas.microsoft.com/office/drawing/2014/main" id="{091DBAE3-4F55-9D69-3BB6-76951E2123AB}"/>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a:off x="237400" y="4293175"/>
            <a:ext cx="252000" cy="252000"/>
          </a:xfrm>
          <a:prstGeom prst="rect">
            <a:avLst/>
          </a:prstGeom>
        </p:spPr>
      </p:pic>
      <p:pic>
        <p:nvPicPr>
          <p:cNvPr id="19" name="Graphic 18" descr="Harvey Balls 75% with solid fill">
            <a:extLst>
              <a:ext uri="{FF2B5EF4-FFF2-40B4-BE49-F238E27FC236}">
                <a16:creationId xmlns:a16="http://schemas.microsoft.com/office/drawing/2014/main" id="{FB8CD71A-78A0-C899-5A21-02791F3BF44A}"/>
              </a:ext>
            </a:extLst>
          </p:cNvPr>
          <p:cNvPicPr>
            <a:picLocks noChangeAspect="1"/>
          </p:cNvPicPr>
          <p:nvPr/>
        </p:nvPicPr>
        <p:blipFill>
          <a:blip r:embed="rId12">
            <a:extLst>
              <a:ext uri="{28A0092B-C50C-407E-A947-70E740481C1C}">
                <a14:useLocalDpi xmlns:a14="http://schemas.microsoft.com/office/drawing/2010/main" val="0"/>
              </a:ext>
              <a:ext uri="{96DAC541-7B7A-43D3-8B79-37D633B846F1}">
                <asvg:svgBlip xmlns:asvg="http://schemas.microsoft.com/office/drawing/2016/SVG/main" r:embed="rId13"/>
              </a:ext>
            </a:extLst>
          </a:blip>
          <a:stretch>
            <a:fillRect/>
          </a:stretch>
        </p:blipFill>
        <p:spPr>
          <a:xfrm>
            <a:off x="237400" y="4632380"/>
            <a:ext cx="252000" cy="252000"/>
          </a:xfrm>
          <a:prstGeom prst="rect">
            <a:avLst/>
          </a:prstGeom>
        </p:spPr>
      </p:pic>
      <p:pic>
        <p:nvPicPr>
          <p:cNvPr id="20" name="Graphic 19" descr="Harvey Balls 85% with solid fill">
            <a:extLst>
              <a:ext uri="{FF2B5EF4-FFF2-40B4-BE49-F238E27FC236}">
                <a16:creationId xmlns:a16="http://schemas.microsoft.com/office/drawing/2014/main" id="{08A34563-1250-31D2-5F37-3B14D5CD750F}"/>
              </a:ext>
            </a:extLst>
          </p:cNvPr>
          <p:cNvPicPr>
            <a:picLocks noChangeAspect="1"/>
          </p:cNvPicPr>
          <p:nvPr/>
        </p:nvPicPr>
        <p:blipFill>
          <a:blip r:embed="rId14">
            <a:extLst>
              <a:ext uri="{28A0092B-C50C-407E-A947-70E740481C1C}">
                <a14:useLocalDpi xmlns:a14="http://schemas.microsoft.com/office/drawing/2010/main" val="0"/>
              </a:ext>
              <a:ext uri="{96DAC541-7B7A-43D3-8B79-37D633B846F1}">
                <asvg:svgBlip xmlns:asvg="http://schemas.microsoft.com/office/drawing/2016/SVG/main" r:embed="rId15"/>
              </a:ext>
            </a:extLst>
          </a:blip>
          <a:stretch>
            <a:fillRect/>
          </a:stretch>
        </p:blipFill>
        <p:spPr>
          <a:xfrm>
            <a:off x="237400" y="4971585"/>
            <a:ext cx="252000" cy="252000"/>
          </a:xfrm>
          <a:prstGeom prst="rect">
            <a:avLst/>
          </a:prstGeom>
        </p:spPr>
      </p:pic>
      <p:pic>
        <p:nvPicPr>
          <p:cNvPr id="21" name="Graphic 20" descr="Harvey Balls 10% with solid fill">
            <a:extLst>
              <a:ext uri="{FF2B5EF4-FFF2-40B4-BE49-F238E27FC236}">
                <a16:creationId xmlns:a16="http://schemas.microsoft.com/office/drawing/2014/main" id="{56CF3681-E622-4E85-A666-F93C50799308}"/>
              </a:ext>
            </a:extLst>
          </p:cNvPr>
          <p:cNvPicPr>
            <a:picLocks noChangeAspect="1"/>
          </p:cNvPicPr>
          <p:nvPr/>
        </p:nvPicPr>
        <p:blipFill>
          <a:blip r:embed="rId16">
            <a:extLst>
              <a:ext uri="{96DAC541-7B7A-43D3-8B79-37D633B846F1}">
                <asvg:svgBlip xmlns:asvg="http://schemas.microsoft.com/office/drawing/2016/SVG/main" r:embed="rId17"/>
              </a:ext>
            </a:extLst>
          </a:blip>
          <a:stretch>
            <a:fillRect/>
          </a:stretch>
        </p:blipFill>
        <p:spPr>
          <a:xfrm>
            <a:off x="235556" y="2957141"/>
            <a:ext cx="252000" cy="252000"/>
          </a:xfrm>
          <a:prstGeom prst="rect">
            <a:avLst/>
          </a:prstGeom>
        </p:spPr>
      </p:pic>
      <p:pic>
        <p:nvPicPr>
          <p:cNvPr id="22" name="Graphic 21" descr="Harvey Balls 45% with solid fill">
            <a:extLst>
              <a:ext uri="{FF2B5EF4-FFF2-40B4-BE49-F238E27FC236}">
                <a16:creationId xmlns:a16="http://schemas.microsoft.com/office/drawing/2014/main" id="{A89466B7-7050-BD37-6051-A1E441A4C773}"/>
              </a:ext>
            </a:extLst>
          </p:cNvPr>
          <p:cNvPicPr>
            <a:picLocks noChangeAspect="1"/>
          </p:cNvPicPr>
          <p:nvPr/>
        </p:nvPicPr>
        <p:blipFill>
          <a:blip r:embed="rId18">
            <a:extLst>
              <a:ext uri="{96DAC541-7B7A-43D3-8B79-37D633B846F1}">
                <asvg:svgBlip xmlns:asvg="http://schemas.microsoft.com/office/drawing/2016/SVG/main" r:embed="rId19"/>
              </a:ext>
            </a:extLst>
          </a:blip>
          <a:stretch>
            <a:fillRect/>
          </a:stretch>
        </p:blipFill>
        <p:spPr>
          <a:xfrm>
            <a:off x="237400" y="3622316"/>
            <a:ext cx="252000" cy="252000"/>
          </a:xfrm>
          <a:prstGeom prst="rect">
            <a:avLst/>
          </a:prstGeom>
        </p:spPr>
      </p:pic>
    </p:spTree>
    <p:extLst>
      <p:ext uri="{BB962C8B-B14F-4D97-AF65-F5344CB8AC3E}">
        <p14:creationId xmlns:p14="http://schemas.microsoft.com/office/powerpoint/2010/main" val="3492372307"/>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E6BE4CF-2589-08EE-575D-130005ACFC6A}"/>
            </a:ext>
          </a:extLst>
        </p:cNvPr>
        <p:cNvGrpSpPr/>
        <p:nvPr/>
      </p:nvGrpSpPr>
      <p:grpSpPr>
        <a:xfrm>
          <a:off x="0" y="0"/>
          <a:ext cx="0" cy="0"/>
          <a:chOff x="0" y="0"/>
          <a:chExt cx="0" cy="0"/>
        </a:xfrm>
      </p:grpSpPr>
      <p:sp>
        <p:nvSpPr>
          <p:cNvPr id="3" name="Text Placeholder 2">
            <a:extLst>
              <a:ext uri="{FF2B5EF4-FFF2-40B4-BE49-F238E27FC236}">
                <a16:creationId xmlns:a16="http://schemas.microsoft.com/office/drawing/2014/main" id="{F3A00C83-AF90-3A01-E94F-29FC537297C7}"/>
              </a:ext>
            </a:extLst>
          </p:cNvPr>
          <p:cNvSpPr>
            <a:spLocks noGrp="1"/>
          </p:cNvSpPr>
          <p:nvPr>
            <p:ph type="body" sz="quarter" idx="13"/>
          </p:nvPr>
        </p:nvSpPr>
        <p:spPr/>
        <p:txBody>
          <a:bodyPr lIns="91440" tIns="45720" rIns="91440" bIns="45720" anchor="t"/>
          <a:lstStyle/>
          <a:p>
            <a:r>
              <a:rPr lang="en-GB" sz="3000" b="1">
                <a:cs typeface="Rubik Medium"/>
              </a:rPr>
              <a:t>Parental Engagement Training</a:t>
            </a:r>
            <a:endParaRPr lang="en-GB" sz="3000" b="1"/>
          </a:p>
        </p:txBody>
      </p:sp>
      <p:sp>
        <p:nvSpPr>
          <p:cNvPr id="16" name="TextBox 15">
            <a:extLst>
              <a:ext uri="{FF2B5EF4-FFF2-40B4-BE49-F238E27FC236}">
                <a16:creationId xmlns:a16="http://schemas.microsoft.com/office/drawing/2014/main" id="{301E63D0-311D-2618-5638-C6B00936FF82}"/>
              </a:ext>
            </a:extLst>
          </p:cNvPr>
          <p:cNvSpPr txBox="1"/>
          <p:nvPr/>
        </p:nvSpPr>
        <p:spPr>
          <a:xfrm>
            <a:off x="969776" y="2372385"/>
            <a:ext cx="5477164" cy="1200329"/>
          </a:xfrm>
          <a:prstGeom prst="rect">
            <a:avLst/>
          </a:prstGeom>
          <a:noFill/>
        </p:spPr>
        <p:txBody>
          <a:bodyPr wrap="square" lIns="91440" tIns="45720" rIns="91440" bIns="45720" rtlCol="0" anchor="t">
            <a:spAutoFit/>
          </a:bodyPr>
          <a:lstStyle/>
          <a:p>
            <a:r>
              <a:rPr lang="en-GB" b="1">
                <a:latin typeface="Lato"/>
                <a:ea typeface="Lato"/>
                <a:cs typeface="Lato"/>
              </a:rPr>
              <a:t>Tuesday 16th September</a:t>
            </a:r>
            <a:endParaRPr lang="en-US"/>
          </a:p>
          <a:p>
            <a:r>
              <a:rPr lang="en-GB" b="1">
                <a:latin typeface="Lato"/>
                <a:ea typeface="Lato"/>
                <a:cs typeface="Lato"/>
              </a:rPr>
              <a:t>3.45pm - 4.45pm</a:t>
            </a:r>
            <a:endParaRPr lang="en-GB" b="1">
              <a:latin typeface="Lato" panose="020F0502020204030203" pitchFamily="34" charset="0"/>
              <a:ea typeface="Lato" panose="020F0502020204030203" pitchFamily="34" charset="0"/>
              <a:cs typeface="Lato" panose="020F0502020204030203" pitchFamily="34" charset="0"/>
            </a:endParaRPr>
          </a:p>
          <a:p>
            <a:endParaRPr lang="en-GB" b="1">
              <a:latin typeface="Lato" panose="020F0502020204030203" pitchFamily="34" charset="0"/>
              <a:ea typeface="Lato" panose="020F0502020204030203" pitchFamily="34" charset="0"/>
              <a:cs typeface="Lato" panose="020F0502020204030203" pitchFamily="34" charset="0"/>
            </a:endParaRPr>
          </a:p>
          <a:p>
            <a:r>
              <a:rPr lang="en-GB">
                <a:latin typeface="Lato" panose="020F0502020204030203" pitchFamily="34" charset="0"/>
                <a:ea typeface="Lato" panose="020F0502020204030203" pitchFamily="34" charset="0"/>
                <a:cs typeface="Lato" panose="020F0502020204030203" pitchFamily="34" charset="0"/>
              </a:rPr>
              <a:t>Zoom</a:t>
            </a:r>
          </a:p>
        </p:txBody>
      </p:sp>
      <p:pic>
        <p:nvPicPr>
          <p:cNvPr id="17" name="Picture 16" descr="A person and kids playing with colorful objects&#10;&#10;Description automatically generated">
            <a:extLst>
              <a:ext uri="{FF2B5EF4-FFF2-40B4-BE49-F238E27FC236}">
                <a16:creationId xmlns:a16="http://schemas.microsoft.com/office/drawing/2014/main" id="{E8B5C403-620D-5889-3E7E-FE551FB1FD5D}"/>
              </a:ext>
            </a:extLst>
          </p:cNvPr>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5435643" y="2243583"/>
            <a:ext cx="3334328" cy="2222885"/>
          </a:xfrm>
          <a:prstGeom prst="rect">
            <a:avLst/>
          </a:prstGeom>
        </p:spPr>
      </p:pic>
      <p:sp>
        <p:nvSpPr>
          <p:cNvPr id="18" name="TextBox 17">
            <a:extLst>
              <a:ext uri="{FF2B5EF4-FFF2-40B4-BE49-F238E27FC236}">
                <a16:creationId xmlns:a16="http://schemas.microsoft.com/office/drawing/2014/main" id="{38CBAC30-CB9D-BEF4-A7C3-C9007C38D5EC}"/>
              </a:ext>
            </a:extLst>
          </p:cNvPr>
          <p:cNvSpPr txBox="1"/>
          <p:nvPr/>
        </p:nvSpPr>
        <p:spPr>
          <a:xfrm>
            <a:off x="969776" y="3701516"/>
            <a:ext cx="4243818" cy="1077218"/>
          </a:xfrm>
          <a:prstGeom prst="rect">
            <a:avLst/>
          </a:prstGeom>
          <a:noFill/>
        </p:spPr>
        <p:txBody>
          <a:bodyPr wrap="square" lIns="91440" tIns="45720" rIns="91440" bIns="45720" rtlCol="0" anchor="t">
            <a:spAutoFit/>
          </a:bodyPr>
          <a:lstStyle/>
          <a:p>
            <a:r>
              <a:rPr lang="en-GB" sz="1600">
                <a:latin typeface="Lato"/>
                <a:ea typeface="Lato"/>
                <a:cs typeface="Lato"/>
              </a:rPr>
              <a:t>Numeracy Champions and other interested staff are invited to join a session on tested strategies for engaging and involving parents and carers in their children’s maths learning. </a:t>
            </a:r>
          </a:p>
        </p:txBody>
      </p:sp>
      <p:sp>
        <p:nvSpPr>
          <p:cNvPr id="2" name="TextBox 1">
            <a:extLst>
              <a:ext uri="{FF2B5EF4-FFF2-40B4-BE49-F238E27FC236}">
                <a16:creationId xmlns:a16="http://schemas.microsoft.com/office/drawing/2014/main" id="{FDE66EC0-7CEA-0EAD-0C90-C3B063843894}"/>
              </a:ext>
            </a:extLst>
          </p:cNvPr>
          <p:cNvSpPr txBox="1"/>
          <p:nvPr/>
        </p:nvSpPr>
        <p:spPr>
          <a:xfrm>
            <a:off x="1835307" y="5302497"/>
            <a:ext cx="5927366" cy="715089"/>
          </a:xfrm>
          <a:prstGeom prst="roundRect">
            <a:avLst/>
          </a:prstGeom>
          <a:solidFill>
            <a:srgbClr val="3AB4AD"/>
          </a:solidFill>
          <a:ln>
            <a:solidFill>
              <a:srgbClr val="3AB4AD"/>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b="1">
                <a:latin typeface="Lato" panose="020F0502020204030203" pitchFamily="34" charset="0"/>
                <a:ea typeface="Lato" panose="020F0502020204030203" pitchFamily="34" charset="0"/>
                <a:cs typeface="Lato" panose="020F0502020204030203" pitchFamily="34" charset="0"/>
              </a:rPr>
              <a:t>100% of participants felt more able to support parents/carers to engage with their children's learning.</a:t>
            </a:r>
          </a:p>
        </p:txBody>
      </p:sp>
      <p:pic>
        <p:nvPicPr>
          <p:cNvPr id="4" name="Graphic 3" descr="Harvey Balls 0% with solid fill">
            <a:extLst>
              <a:ext uri="{FF2B5EF4-FFF2-40B4-BE49-F238E27FC236}">
                <a16:creationId xmlns:a16="http://schemas.microsoft.com/office/drawing/2014/main" id="{03230054-F74B-C051-8EBE-0DD9AB7144A0}"/>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237400" y="2620035"/>
            <a:ext cx="252000" cy="252000"/>
          </a:xfrm>
          <a:prstGeom prst="rect">
            <a:avLst/>
          </a:prstGeom>
        </p:spPr>
      </p:pic>
      <p:pic>
        <p:nvPicPr>
          <p:cNvPr id="7" name="Graphic 6" descr="Tea with solid fill">
            <a:extLst>
              <a:ext uri="{FF2B5EF4-FFF2-40B4-BE49-F238E27FC236}">
                <a16:creationId xmlns:a16="http://schemas.microsoft.com/office/drawing/2014/main" id="{B9A467F7-E2C3-3270-CFAA-5A6F8C7C08B9}"/>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220881" y="3892518"/>
            <a:ext cx="324000" cy="324000"/>
          </a:xfrm>
          <a:prstGeom prst="rect">
            <a:avLst/>
          </a:prstGeom>
        </p:spPr>
      </p:pic>
      <p:pic>
        <p:nvPicPr>
          <p:cNvPr id="15" name="Graphic 14" descr="Harvey Balls 25% with solid fill">
            <a:extLst>
              <a:ext uri="{FF2B5EF4-FFF2-40B4-BE49-F238E27FC236}">
                <a16:creationId xmlns:a16="http://schemas.microsoft.com/office/drawing/2014/main" id="{E7AD3822-D509-43E3-CF8B-EF8B82C5CF9D}"/>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rcRect/>
          <a:stretch/>
        </p:blipFill>
        <p:spPr>
          <a:xfrm>
            <a:off x="237400" y="3290167"/>
            <a:ext cx="252000" cy="252000"/>
          </a:xfrm>
          <a:prstGeom prst="rect">
            <a:avLst/>
          </a:prstGeom>
        </p:spPr>
      </p:pic>
      <p:pic>
        <p:nvPicPr>
          <p:cNvPr id="19" name="Graphic 18" descr="Harvey Balls 100% with solid fill">
            <a:extLst>
              <a:ext uri="{FF2B5EF4-FFF2-40B4-BE49-F238E27FC236}">
                <a16:creationId xmlns:a16="http://schemas.microsoft.com/office/drawing/2014/main" id="{14A57E03-F68B-FB86-D86E-6D5C7B20DC70}"/>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237400" y="5310792"/>
            <a:ext cx="252000" cy="252000"/>
          </a:xfrm>
          <a:prstGeom prst="rect">
            <a:avLst/>
          </a:prstGeom>
        </p:spPr>
      </p:pic>
      <p:pic>
        <p:nvPicPr>
          <p:cNvPr id="20" name="Graphic 19" descr="Harvey Balls 65% with solid fill">
            <a:extLst>
              <a:ext uri="{FF2B5EF4-FFF2-40B4-BE49-F238E27FC236}">
                <a16:creationId xmlns:a16="http://schemas.microsoft.com/office/drawing/2014/main" id="{2F6D0717-5D5A-4F95-050C-621A557DE4AD}"/>
              </a:ext>
            </a:extLst>
          </p:cNvPr>
          <p:cNvPicPr>
            <a:picLocks noChangeAspect="1"/>
          </p:cNvPicPr>
          <p:nvPr/>
        </p:nvPicPr>
        <p:blipFill>
          <a:blip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p:blipFill>
        <p:spPr>
          <a:xfrm>
            <a:off x="237400" y="4293175"/>
            <a:ext cx="252000" cy="252000"/>
          </a:xfrm>
          <a:prstGeom prst="rect">
            <a:avLst/>
          </a:prstGeom>
        </p:spPr>
      </p:pic>
      <p:pic>
        <p:nvPicPr>
          <p:cNvPr id="21" name="Graphic 20" descr="Harvey Balls 75% with solid fill">
            <a:extLst>
              <a:ext uri="{FF2B5EF4-FFF2-40B4-BE49-F238E27FC236}">
                <a16:creationId xmlns:a16="http://schemas.microsoft.com/office/drawing/2014/main" id="{DB12B08F-37A4-E87A-6272-4113CD9F8DE8}"/>
              </a:ext>
            </a:extLst>
          </p:cNvPr>
          <p:cNvPicPr>
            <a:picLocks noChangeAspect="1"/>
          </p:cNvPicPr>
          <p:nvPr/>
        </p:nvPicPr>
        <p:blipFill>
          <a:blip r:embed="rId13">
            <a:extLst>
              <a:ext uri="{28A0092B-C50C-407E-A947-70E740481C1C}">
                <a14:useLocalDpi xmlns:a14="http://schemas.microsoft.com/office/drawing/2010/main" val="0"/>
              </a:ext>
              <a:ext uri="{96DAC541-7B7A-43D3-8B79-37D633B846F1}">
                <asvg:svgBlip xmlns:asvg="http://schemas.microsoft.com/office/drawing/2016/SVG/main" r:embed="rId14"/>
              </a:ext>
            </a:extLst>
          </a:blip>
          <a:stretch>
            <a:fillRect/>
          </a:stretch>
        </p:blipFill>
        <p:spPr>
          <a:xfrm>
            <a:off x="237400" y="4632380"/>
            <a:ext cx="252000" cy="252000"/>
          </a:xfrm>
          <a:prstGeom prst="rect">
            <a:avLst/>
          </a:prstGeom>
        </p:spPr>
      </p:pic>
      <p:pic>
        <p:nvPicPr>
          <p:cNvPr id="22" name="Graphic 21" descr="Harvey Balls 85% with solid fill">
            <a:extLst>
              <a:ext uri="{FF2B5EF4-FFF2-40B4-BE49-F238E27FC236}">
                <a16:creationId xmlns:a16="http://schemas.microsoft.com/office/drawing/2014/main" id="{D157CCC9-8A5D-5CE7-4A02-2A92374FB952}"/>
              </a:ext>
            </a:extLst>
          </p:cNvPr>
          <p:cNvPicPr>
            <a:picLocks noChangeAspect="1"/>
          </p:cNvPicPr>
          <p:nvPr/>
        </p:nvPicPr>
        <p:blipFill>
          <a:blip r:embed="rId15">
            <a:extLst>
              <a:ext uri="{28A0092B-C50C-407E-A947-70E740481C1C}">
                <a14:useLocalDpi xmlns:a14="http://schemas.microsoft.com/office/drawing/2010/main" val="0"/>
              </a:ext>
              <a:ext uri="{96DAC541-7B7A-43D3-8B79-37D633B846F1}">
                <asvg:svgBlip xmlns:asvg="http://schemas.microsoft.com/office/drawing/2016/SVG/main" r:embed="rId16"/>
              </a:ext>
            </a:extLst>
          </a:blip>
          <a:stretch>
            <a:fillRect/>
          </a:stretch>
        </p:blipFill>
        <p:spPr>
          <a:xfrm>
            <a:off x="237400" y="4971585"/>
            <a:ext cx="252000" cy="252000"/>
          </a:xfrm>
          <a:prstGeom prst="rect">
            <a:avLst/>
          </a:prstGeom>
        </p:spPr>
      </p:pic>
      <p:pic>
        <p:nvPicPr>
          <p:cNvPr id="23" name="Graphic 22" descr="Harvey Balls 10% with solid fill">
            <a:extLst>
              <a:ext uri="{FF2B5EF4-FFF2-40B4-BE49-F238E27FC236}">
                <a16:creationId xmlns:a16="http://schemas.microsoft.com/office/drawing/2014/main" id="{4DD494E2-DBBE-F975-1F77-92CCBDF968A9}"/>
              </a:ext>
            </a:extLst>
          </p:cNvPr>
          <p:cNvPicPr>
            <a:picLocks noChangeAspect="1"/>
          </p:cNvPicPr>
          <p:nvPr/>
        </p:nvPicPr>
        <p:blipFill>
          <a:blip r:embed="rId17">
            <a:extLst>
              <a:ext uri="{96DAC541-7B7A-43D3-8B79-37D633B846F1}">
                <asvg:svgBlip xmlns:asvg="http://schemas.microsoft.com/office/drawing/2016/SVG/main" r:embed="rId18"/>
              </a:ext>
            </a:extLst>
          </a:blip>
          <a:stretch>
            <a:fillRect/>
          </a:stretch>
        </p:blipFill>
        <p:spPr>
          <a:xfrm>
            <a:off x="235556" y="2957141"/>
            <a:ext cx="252000" cy="252000"/>
          </a:xfrm>
          <a:prstGeom prst="rect">
            <a:avLst/>
          </a:prstGeom>
        </p:spPr>
      </p:pic>
      <p:pic>
        <p:nvPicPr>
          <p:cNvPr id="24" name="Graphic 23" descr="Harvey Balls 45% with solid fill">
            <a:extLst>
              <a:ext uri="{FF2B5EF4-FFF2-40B4-BE49-F238E27FC236}">
                <a16:creationId xmlns:a16="http://schemas.microsoft.com/office/drawing/2014/main" id="{0F5C5CF0-D0BA-D701-45D1-1C20F607AEBD}"/>
              </a:ext>
            </a:extLst>
          </p:cNvPr>
          <p:cNvPicPr>
            <a:picLocks noChangeAspect="1"/>
          </p:cNvPicPr>
          <p:nvPr/>
        </p:nvPicPr>
        <p:blipFill>
          <a:blip r:embed="rId19">
            <a:extLst>
              <a:ext uri="{96DAC541-7B7A-43D3-8B79-37D633B846F1}">
                <asvg:svgBlip xmlns:asvg="http://schemas.microsoft.com/office/drawing/2016/SVG/main" r:embed="rId20"/>
              </a:ext>
            </a:extLst>
          </a:blip>
          <a:stretch>
            <a:fillRect/>
          </a:stretch>
        </p:blipFill>
        <p:spPr>
          <a:xfrm>
            <a:off x="237400" y="3622316"/>
            <a:ext cx="252000" cy="252000"/>
          </a:xfrm>
          <a:prstGeom prst="rect">
            <a:avLst/>
          </a:prstGeom>
        </p:spPr>
      </p:pic>
    </p:spTree>
    <p:extLst>
      <p:ext uri="{BB962C8B-B14F-4D97-AF65-F5344CB8AC3E}">
        <p14:creationId xmlns:p14="http://schemas.microsoft.com/office/powerpoint/2010/main" val="3043972325"/>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8BC0AA4-97CE-62B2-B807-906F0C6BED69}"/>
            </a:ext>
          </a:extLst>
        </p:cNvPr>
        <p:cNvGrpSpPr/>
        <p:nvPr/>
      </p:nvGrpSpPr>
      <p:grpSpPr>
        <a:xfrm>
          <a:off x="0" y="0"/>
          <a:ext cx="0" cy="0"/>
          <a:chOff x="0" y="0"/>
          <a:chExt cx="0" cy="0"/>
        </a:xfrm>
      </p:grpSpPr>
      <p:sp>
        <p:nvSpPr>
          <p:cNvPr id="3" name="Text Placeholder 2">
            <a:extLst>
              <a:ext uri="{FF2B5EF4-FFF2-40B4-BE49-F238E27FC236}">
                <a16:creationId xmlns:a16="http://schemas.microsoft.com/office/drawing/2014/main" id="{803A8C89-9501-FED7-D0DC-8AD0CD5FE6B0}"/>
              </a:ext>
            </a:extLst>
          </p:cNvPr>
          <p:cNvSpPr>
            <a:spLocks noGrp="1"/>
          </p:cNvSpPr>
          <p:nvPr>
            <p:ph type="body" sz="quarter" idx="13"/>
          </p:nvPr>
        </p:nvSpPr>
        <p:spPr/>
        <p:txBody>
          <a:bodyPr/>
          <a:lstStyle/>
          <a:p>
            <a:r>
              <a:rPr lang="en-GB" sz="3000" b="1"/>
              <a:t>Webinars</a:t>
            </a:r>
          </a:p>
        </p:txBody>
      </p:sp>
      <p:sp>
        <p:nvSpPr>
          <p:cNvPr id="4" name="TextBox 3">
            <a:extLst>
              <a:ext uri="{FF2B5EF4-FFF2-40B4-BE49-F238E27FC236}">
                <a16:creationId xmlns:a16="http://schemas.microsoft.com/office/drawing/2014/main" id="{99E59183-108E-95C5-9C86-25A405785A82}"/>
              </a:ext>
            </a:extLst>
          </p:cNvPr>
          <p:cNvSpPr txBox="1"/>
          <p:nvPr/>
        </p:nvSpPr>
        <p:spPr>
          <a:xfrm>
            <a:off x="1020851" y="2439967"/>
            <a:ext cx="4262440" cy="2893100"/>
          </a:xfrm>
          <a:prstGeom prst="rect">
            <a:avLst/>
          </a:prstGeom>
          <a:noFill/>
        </p:spPr>
        <p:txBody>
          <a:bodyPr wrap="square" rtlCol="0">
            <a:spAutoFit/>
          </a:bodyPr>
          <a:lstStyle/>
          <a:p>
            <a:pPr>
              <a:spcAft>
                <a:spcPts val="1200"/>
              </a:spcAft>
            </a:pPr>
            <a:r>
              <a:rPr lang="en-GB">
                <a:latin typeface="Lato" panose="020F0502020204030203" pitchFamily="34" charset="0"/>
              </a:rPr>
              <a:t>Numeracy </a:t>
            </a:r>
            <a:r>
              <a:rPr lang="en-GB">
                <a:latin typeface="Lato" panose="020F0502020204030203" pitchFamily="34" charset="0"/>
                <a:ea typeface="Lato" panose="020F0502020204030203" pitchFamily="34" charset="0"/>
                <a:cs typeface="Lato" panose="020F0502020204030203" pitchFamily="34" charset="0"/>
              </a:rPr>
              <a:t>Champions</a:t>
            </a:r>
            <a:r>
              <a:rPr lang="en-GB">
                <a:latin typeface="Lato" panose="020F0502020204030203" pitchFamily="34" charset="0"/>
              </a:rPr>
              <a:t> and other interested staff will be invited to a webinar each term, which will focus on a specific subject, such as maths anxiety, dyscalculia and financial wellbeing.</a:t>
            </a:r>
          </a:p>
          <a:p>
            <a:pPr>
              <a:spcAft>
                <a:spcPts val="1200"/>
              </a:spcAft>
            </a:pPr>
            <a:endParaRPr lang="en-GB">
              <a:latin typeface="Lato" panose="020F0502020204030203" pitchFamily="34" charset="0"/>
            </a:endParaRPr>
          </a:p>
          <a:p>
            <a:pPr>
              <a:spcAft>
                <a:spcPts val="1200"/>
              </a:spcAft>
            </a:pPr>
            <a:r>
              <a:rPr lang="en-GB">
                <a:latin typeface="Lato" panose="020F0502020204030203" pitchFamily="34" charset="0"/>
              </a:rPr>
              <a:t>These will provide continuing professional development and in-depth discussion into relevant topics.</a:t>
            </a:r>
          </a:p>
        </p:txBody>
      </p:sp>
      <p:pic>
        <p:nvPicPr>
          <p:cNvPr id="1026" name="Picture 2" descr="Dyscalculia Network | Leading Support ...">
            <a:extLst>
              <a:ext uri="{FF2B5EF4-FFF2-40B4-BE49-F238E27FC236}">
                <a16:creationId xmlns:a16="http://schemas.microsoft.com/office/drawing/2014/main" id="{E651E073-596D-468E-B07F-50C286AAEEFE}"/>
              </a:ext>
            </a:extLst>
          </p:cNvPr>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5759261" y="2010699"/>
            <a:ext cx="2814826" cy="1359483"/>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2" descr="TMC_logo - The Money Charity">
            <a:extLst>
              <a:ext uri="{FF2B5EF4-FFF2-40B4-BE49-F238E27FC236}">
                <a16:creationId xmlns:a16="http://schemas.microsoft.com/office/drawing/2014/main" id="{6DD8748F-310E-C0E2-9251-288DC512353C}"/>
              </a:ext>
            </a:extLst>
          </p:cNvPr>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5759261" y="3775605"/>
            <a:ext cx="2962065" cy="2462213"/>
          </a:xfrm>
          <a:prstGeom prst="rect">
            <a:avLst/>
          </a:prstGeom>
          <a:noFill/>
          <a:extLst>
            <a:ext uri="{909E8E84-426E-40DD-AFC4-6F175D3DCCD1}">
              <a14:hiddenFill xmlns:a14="http://schemas.microsoft.com/office/drawing/2010/main">
                <a:solidFill>
                  <a:srgbClr val="FFFFFF"/>
                </a:solidFill>
              </a14:hiddenFill>
            </a:ext>
          </a:extLst>
        </p:spPr>
      </p:pic>
      <p:pic>
        <p:nvPicPr>
          <p:cNvPr id="15" name="Graphic 14" descr="Harvey Balls 0% with solid fill">
            <a:extLst>
              <a:ext uri="{FF2B5EF4-FFF2-40B4-BE49-F238E27FC236}">
                <a16:creationId xmlns:a16="http://schemas.microsoft.com/office/drawing/2014/main" id="{EDFBEE64-60E5-0556-E4A7-04BC9C76B27D}"/>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237400" y="2620035"/>
            <a:ext cx="252000" cy="252000"/>
          </a:xfrm>
          <a:prstGeom prst="rect">
            <a:avLst/>
          </a:prstGeom>
        </p:spPr>
      </p:pic>
      <p:pic>
        <p:nvPicPr>
          <p:cNvPr id="16" name="Graphic 15" descr="Tea with solid fill">
            <a:extLst>
              <a:ext uri="{FF2B5EF4-FFF2-40B4-BE49-F238E27FC236}">
                <a16:creationId xmlns:a16="http://schemas.microsoft.com/office/drawing/2014/main" id="{FCB28950-81D6-D500-3084-F184DF0739E7}"/>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220881" y="3892518"/>
            <a:ext cx="324000" cy="324000"/>
          </a:xfrm>
          <a:prstGeom prst="rect">
            <a:avLst/>
          </a:prstGeom>
        </p:spPr>
      </p:pic>
      <p:pic>
        <p:nvPicPr>
          <p:cNvPr id="17" name="Graphic 16" descr="Harvey Balls 25% with solid fill">
            <a:extLst>
              <a:ext uri="{FF2B5EF4-FFF2-40B4-BE49-F238E27FC236}">
                <a16:creationId xmlns:a16="http://schemas.microsoft.com/office/drawing/2014/main" id="{A0158011-2A64-6D05-4EF3-4003D1E96CAC}"/>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rcRect/>
          <a:stretch/>
        </p:blipFill>
        <p:spPr>
          <a:xfrm>
            <a:off x="237400" y="3290167"/>
            <a:ext cx="252000" cy="252000"/>
          </a:xfrm>
          <a:prstGeom prst="rect">
            <a:avLst/>
          </a:prstGeom>
        </p:spPr>
      </p:pic>
      <p:pic>
        <p:nvPicPr>
          <p:cNvPr id="18" name="Graphic 17" descr="Harvey Balls 100% with solid fill">
            <a:extLst>
              <a:ext uri="{FF2B5EF4-FFF2-40B4-BE49-F238E27FC236}">
                <a16:creationId xmlns:a16="http://schemas.microsoft.com/office/drawing/2014/main" id="{E7D40F6C-67CC-16DB-41D4-8641B0955E77}"/>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a:off x="237400" y="5310792"/>
            <a:ext cx="252000" cy="252000"/>
          </a:xfrm>
          <a:prstGeom prst="rect">
            <a:avLst/>
          </a:prstGeom>
        </p:spPr>
      </p:pic>
      <p:pic>
        <p:nvPicPr>
          <p:cNvPr id="19" name="Graphic 18" descr="Harvey Balls 65% with solid fill">
            <a:extLst>
              <a:ext uri="{FF2B5EF4-FFF2-40B4-BE49-F238E27FC236}">
                <a16:creationId xmlns:a16="http://schemas.microsoft.com/office/drawing/2014/main" id="{E48D6D5A-935C-AC52-CC36-48A8EF5F9D30}"/>
              </a:ext>
            </a:extLst>
          </p:cNvPr>
          <p:cNvPicPr>
            <a:picLocks noChangeAspect="1"/>
          </p:cNvPicPr>
          <p:nvPr/>
        </p:nvPicPr>
        <p:blipFill>
          <a:blip r:embed="rId12">
            <a:extLst>
              <a:ext uri="{28A0092B-C50C-407E-A947-70E740481C1C}">
                <a14:useLocalDpi xmlns:a14="http://schemas.microsoft.com/office/drawing/2010/main" val="0"/>
              </a:ext>
              <a:ext uri="{96DAC541-7B7A-43D3-8B79-37D633B846F1}">
                <asvg:svgBlip xmlns:asvg="http://schemas.microsoft.com/office/drawing/2016/SVG/main" r:embed="rId13"/>
              </a:ext>
            </a:extLst>
          </a:blip>
          <a:stretch>
            <a:fillRect/>
          </a:stretch>
        </p:blipFill>
        <p:spPr>
          <a:xfrm>
            <a:off x="237400" y="4293175"/>
            <a:ext cx="252000" cy="252000"/>
          </a:xfrm>
          <a:prstGeom prst="rect">
            <a:avLst/>
          </a:prstGeom>
        </p:spPr>
      </p:pic>
      <p:pic>
        <p:nvPicPr>
          <p:cNvPr id="20" name="Graphic 19" descr="Harvey Balls 75% with solid fill">
            <a:extLst>
              <a:ext uri="{FF2B5EF4-FFF2-40B4-BE49-F238E27FC236}">
                <a16:creationId xmlns:a16="http://schemas.microsoft.com/office/drawing/2014/main" id="{6A2E75E6-5AC1-9AA6-E408-3896811259CC}"/>
              </a:ext>
            </a:extLst>
          </p:cNvPr>
          <p:cNvPicPr>
            <a:picLocks noChangeAspect="1"/>
          </p:cNvPicPr>
          <p:nvPr/>
        </p:nvPicPr>
        <p:blipFill>
          <a:blip r:embed="rId14">
            <a:extLst>
              <a:ext uri="{28A0092B-C50C-407E-A947-70E740481C1C}">
                <a14:useLocalDpi xmlns:a14="http://schemas.microsoft.com/office/drawing/2010/main" val="0"/>
              </a:ext>
              <a:ext uri="{96DAC541-7B7A-43D3-8B79-37D633B846F1}">
                <asvg:svgBlip xmlns:asvg="http://schemas.microsoft.com/office/drawing/2016/SVG/main" r:embed="rId15"/>
              </a:ext>
            </a:extLst>
          </a:blip>
          <a:stretch>
            <a:fillRect/>
          </a:stretch>
        </p:blipFill>
        <p:spPr>
          <a:xfrm>
            <a:off x="237400" y="4632380"/>
            <a:ext cx="252000" cy="252000"/>
          </a:xfrm>
          <a:prstGeom prst="rect">
            <a:avLst/>
          </a:prstGeom>
        </p:spPr>
      </p:pic>
      <p:pic>
        <p:nvPicPr>
          <p:cNvPr id="21" name="Graphic 20" descr="Harvey Balls 85% with solid fill">
            <a:extLst>
              <a:ext uri="{FF2B5EF4-FFF2-40B4-BE49-F238E27FC236}">
                <a16:creationId xmlns:a16="http://schemas.microsoft.com/office/drawing/2014/main" id="{5E5FD1F2-3B1B-6A40-AC19-DEF50E9EBCAC}"/>
              </a:ext>
            </a:extLst>
          </p:cNvPr>
          <p:cNvPicPr>
            <a:picLocks noChangeAspect="1"/>
          </p:cNvPicPr>
          <p:nvPr/>
        </p:nvPicPr>
        <p:blipFill>
          <a:blip r:embed="rId16">
            <a:extLst>
              <a:ext uri="{28A0092B-C50C-407E-A947-70E740481C1C}">
                <a14:useLocalDpi xmlns:a14="http://schemas.microsoft.com/office/drawing/2010/main" val="0"/>
              </a:ext>
              <a:ext uri="{96DAC541-7B7A-43D3-8B79-37D633B846F1}">
                <asvg:svgBlip xmlns:asvg="http://schemas.microsoft.com/office/drawing/2016/SVG/main" r:embed="rId17"/>
              </a:ext>
            </a:extLst>
          </a:blip>
          <a:stretch>
            <a:fillRect/>
          </a:stretch>
        </p:blipFill>
        <p:spPr>
          <a:xfrm>
            <a:off x="237400" y="4971585"/>
            <a:ext cx="252000" cy="252000"/>
          </a:xfrm>
          <a:prstGeom prst="rect">
            <a:avLst/>
          </a:prstGeom>
        </p:spPr>
      </p:pic>
      <p:pic>
        <p:nvPicPr>
          <p:cNvPr id="22" name="Graphic 21" descr="Harvey Balls 10% with solid fill">
            <a:extLst>
              <a:ext uri="{FF2B5EF4-FFF2-40B4-BE49-F238E27FC236}">
                <a16:creationId xmlns:a16="http://schemas.microsoft.com/office/drawing/2014/main" id="{03B2E39F-E7C6-F42A-B116-CC62027939C7}"/>
              </a:ext>
            </a:extLst>
          </p:cNvPr>
          <p:cNvPicPr>
            <a:picLocks noChangeAspect="1"/>
          </p:cNvPicPr>
          <p:nvPr/>
        </p:nvPicPr>
        <p:blipFill>
          <a:blip r:embed="rId18">
            <a:extLst>
              <a:ext uri="{96DAC541-7B7A-43D3-8B79-37D633B846F1}">
                <asvg:svgBlip xmlns:asvg="http://schemas.microsoft.com/office/drawing/2016/SVG/main" r:embed="rId19"/>
              </a:ext>
            </a:extLst>
          </a:blip>
          <a:stretch>
            <a:fillRect/>
          </a:stretch>
        </p:blipFill>
        <p:spPr>
          <a:xfrm>
            <a:off x="235556" y="2957141"/>
            <a:ext cx="252000" cy="252000"/>
          </a:xfrm>
          <a:prstGeom prst="rect">
            <a:avLst/>
          </a:prstGeom>
        </p:spPr>
      </p:pic>
      <p:pic>
        <p:nvPicPr>
          <p:cNvPr id="24" name="Graphic 23" descr="Harvey Balls 45% with solid fill">
            <a:extLst>
              <a:ext uri="{FF2B5EF4-FFF2-40B4-BE49-F238E27FC236}">
                <a16:creationId xmlns:a16="http://schemas.microsoft.com/office/drawing/2014/main" id="{352412C4-D1C9-B4C6-0324-F90E177645C5}"/>
              </a:ext>
            </a:extLst>
          </p:cNvPr>
          <p:cNvPicPr>
            <a:picLocks noChangeAspect="1"/>
          </p:cNvPicPr>
          <p:nvPr/>
        </p:nvPicPr>
        <p:blipFill>
          <a:blip r:embed="rId20">
            <a:extLst>
              <a:ext uri="{96DAC541-7B7A-43D3-8B79-37D633B846F1}">
                <asvg:svgBlip xmlns:asvg="http://schemas.microsoft.com/office/drawing/2016/SVG/main" r:embed="rId21"/>
              </a:ext>
            </a:extLst>
          </a:blip>
          <a:stretch>
            <a:fillRect/>
          </a:stretch>
        </p:blipFill>
        <p:spPr>
          <a:xfrm>
            <a:off x="237400" y="3622316"/>
            <a:ext cx="252000" cy="252000"/>
          </a:xfrm>
          <a:prstGeom prst="rect">
            <a:avLst/>
          </a:prstGeom>
        </p:spPr>
      </p:pic>
    </p:spTree>
    <p:extLst>
      <p:ext uri="{BB962C8B-B14F-4D97-AF65-F5344CB8AC3E}">
        <p14:creationId xmlns:p14="http://schemas.microsoft.com/office/powerpoint/2010/main" val="3182648483"/>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EB0FBA74-53AA-EC76-8011-B1840D94BE55}"/>
              </a:ext>
            </a:extLst>
          </p:cNvPr>
          <p:cNvSpPr>
            <a:spLocks noGrp="1"/>
          </p:cNvSpPr>
          <p:nvPr>
            <p:ph type="body" sz="quarter" idx="13"/>
          </p:nvPr>
        </p:nvSpPr>
        <p:spPr/>
        <p:txBody>
          <a:bodyPr/>
          <a:lstStyle/>
          <a:p>
            <a:r>
              <a:rPr lang="en-GB" sz="3000" b="1"/>
              <a:t>Campaigns</a:t>
            </a:r>
          </a:p>
          <a:p>
            <a:endParaRPr lang="en-GB" sz="3000" b="1"/>
          </a:p>
        </p:txBody>
      </p:sp>
      <p:pic>
        <p:nvPicPr>
          <p:cNvPr id="18" name="Picture 17" descr="A purple and pink letter on a black background&#10;&#10;Description automatically generated">
            <a:extLst>
              <a:ext uri="{FF2B5EF4-FFF2-40B4-BE49-F238E27FC236}">
                <a16:creationId xmlns:a16="http://schemas.microsoft.com/office/drawing/2014/main" id="{6C379B8E-6E34-1E7D-00AC-0072785B06B9}"/>
              </a:ext>
            </a:extLst>
          </p:cNvPr>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2537669" y="2013452"/>
            <a:ext cx="4137555" cy="2139377"/>
          </a:xfrm>
          <a:prstGeom prst="rect">
            <a:avLst/>
          </a:prstGeom>
        </p:spPr>
      </p:pic>
      <p:pic>
        <p:nvPicPr>
          <p:cNvPr id="4" name="Graphic 3" descr="Harvey Balls 0% with solid fill">
            <a:extLst>
              <a:ext uri="{FF2B5EF4-FFF2-40B4-BE49-F238E27FC236}">
                <a16:creationId xmlns:a16="http://schemas.microsoft.com/office/drawing/2014/main" id="{8208A47F-E6E7-4C7F-A51C-68DDFBA51D9F}"/>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237400" y="2620035"/>
            <a:ext cx="252000" cy="252000"/>
          </a:xfrm>
          <a:prstGeom prst="rect">
            <a:avLst/>
          </a:prstGeom>
        </p:spPr>
      </p:pic>
      <p:pic>
        <p:nvPicPr>
          <p:cNvPr id="7" name="Graphic 6" descr="Tea with solid fill">
            <a:extLst>
              <a:ext uri="{FF2B5EF4-FFF2-40B4-BE49-F238E27FC236}">
                <a16:creationId xmlns:a16="http://schemas.microsoft.com/office/drawing/2014/main" id="{C62F14A8-4423-A248-3970-9E73FF8CBDFA}"/>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220881" y="3892518"/>
            <a:ext cx="324000" cy="324000"/>
          </a:xfrm>
          <a:prstGeom prst="rect">
            <a:avLst/>
          </a:prstGeom>
        </p:spPr>
      </p:pic>
      <p:pic>
        <p:nvPicPr>
          <p:cNvPr id="15" name="Graphic 14" descr="Harvey Balls 25% with solid fill">
            <a:extLst>
              <a:ext uri="{FF2B5EF4-FFF2-40B4-BE49-F238E27FC236}">
                <a16:creationId xmlns:a16="http://schemas.microsoft.com/office/drawing/2014/main" id="{342EAE97-DC89-D607-5934-09B6F45AEBEC}"/>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rcRect/>
          <a:stretch/>
        </p:blipFill>
        <p:spPr>
          <a:xfrm>
            <a:off x="237400" y="3290167"/>
            <a:ext cx="252000" cy="252000"/>
          </a:xfrm>
          <a:prstGeom prst="rect">
            <a:avLst/>
          </a:prstGeom>
        </p:spPr>
      </p:pic>
      <p:pic>
        <p:nvPicPr>
          <p:cNvPr id="16" name="Graphic 15" descr="Harvey Balls 100% with solid fill">
            <a:extLst>
              <a:ext uri="{FF2B5EF4-FFF2-40B4-BE49-F238E27FC236}">
                <a16:creationId xmlns:a16="http://schemas.microsoft.com/office/drawing/2014/main" id="{098F1303-0853-6415-93B7-C163D325D6E3}"/>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237400" y="5310792"/>
            <a:ext cx="252000" cy="252000"/>
          </a:xfrm>
          <a:prstGeom prst="rect">
            <a:avLst/>
          </a:prstGeom>
        </p:spPr>
      </p:pic>
      <p:pic>
        <p:nvPicPr>
          <p:cNvPr id="17" name="Graphic 16" descr="Harvey Balls 65% with solid fill">
            <a:extLst>
              <a:ext uri="{FF2B5EF4-FFF2-40B4-BE49-F238E27FC236}">
                <a16:creationId xmlns:a16="http://schemas.microsoft.com/office/drawing/2014/main" id="{23AE57DD-8AED-EA75-FA82-F44E662EDC00}"/>
              </a:ext>
            </a:extLst>
          </p:cNvPr>
          <p:cNvPicPr>
            <a:picLocks noChangeAspect="1"/>
          </p:cNvPicPr>
          <p:nvPr/>
        </p:nvPicPr>
        <p:blipFill>
          <a:blip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p:blipFill>
        <p:spPr>
          <a:xfrm>
            <a:off x="237400" y="4293175"/>
            <a:ext cx="252000" cy="252000"/>
          </a:xfrm>
          <a:prstGeom prst="rect">
            <a:avLst/>
          </a:prstGeom>
        </p:spPr>
      </p:pic>
      <p:pic>
        <p:nvPicPr>
          <p:cNvPr id="19" name="Graphic 18" descr="Harvey Balls 75% with solid fill">
            <a:extLst>
              <a:ext uri="{FF2B5EF4-FFF2-40B4-BE49-F238E27FC236}">
                <a16:creationId xmlns:a16="http://schemas.microsoft.com/office/drawing/2014/main" id="{C36C0167-C2AA-4DF3-4AAC-4C1D118F436B}"/>
              </a:ext>
            </a:extLst>
          </p:cNvPr>
          <p:cNvPicPr>
            <a:picLocks noChangeAspect="1"/>
          </p:cNvPicPr>
          <p:nvPr/>
        </p:nvPicPr>
        <p:blipFill>
          <a:blip r:embed="rId13">
            <a:extLst>
              <a:ext uri="{28A0092B-C50C-407E-A947-70E740481C1C}">
                <a14:useLocalDpi xmlns:a14="http://schemas.microsoft.com/office/drawing/2010/main" val="0"/>
              </a:ext>
              <a:ext uri="{96DAC541-7B7A-43D3-8B79-37D633B846F1}">
                <asvg:svgBlip xmlns:asvg="http://schemas.microsoft.com/office/drawing/2016/SVG/main" r:embed="rId14"/>
              </a:ext>
            </a:extLst>
          </a:blip>
          <a:stretch>
            <a:fillRect/>
          </a:stretch>
        </p:blipFill>
        <p:spPr>
          <a:xfrm>
            <a:off x="237400" y="4632380"/>
            <a:ext cx="252000" cy="252000"/>
          </a:xfrm>
          <a:prstGeom prst="rect">
            <a:avLst/>
          </a:prstGeom>
        </p:spPr>
      </p:pic>
      <p:pic>
        <p:nvPicPr>
          <p:cNvPr id="20" name="Graphic 19" descr="Harvey Balls 85% with solid fill">
            <a:extLst>
              <a:ext uri="{FF2B5EF4-FFF2-40B4-BE49-F238E27FC236}">
                <a16:creationId xmlns:a16="http://schemas.microsoft.com/office/drawing/2014/main" id="{F35954C2-8A97-3E74-D3A3-698E2731BE4C}"/>
              </a:ext>
            </a:extLst>
          </p:cNvPr>
          <p:cNvPicPr>
            <a:picLocks noChangeAspect="1"/>
          </p:cNvPicPr>
          <p:nvPr/>
        </p:nvPicPr>
        <p:blipFill>
          <a:blip r:embed="rId15">
            <a:extLst>
              <a:ext uri="{28A0092B-C50C-407E-A947-70E740481C1C}">
                <a14:useLocalDpi xmlns:a14="http://schemas.microsoft.com/office/drawing/2010/main" val="0"/>
              </a:ext>
              <a:ext uri="{96DAC541-7B7A-43D3-8B79-37D633B846F1}">
                <asvg:svgBlip xmlns:asvg="http://schemas.microsoft.com/office/drawing/2016/SVG/main" r:embed="rId16"/>
              </a:ext>
            </a:extLst>
          </a:blip>
          <a:stretch>
            <a:fillRect/>
          </a:stretch>
        </p:blipFill>
        <p:spPr>
          <a:xfrm>
            <a:off x="237400" y="4971585"/>
            <a:ext cx="252000" cy="252000"/>
          </a:xfrm>
          <a:prstGeom prst="rect">
            <a:avLst/>
          </a:prstGeom>
        </p:spPr>
      </p:pic>
      <p:pic>
        <p:nvPicPr>
          <p:cNvPr id="21" name="Graphic 20" descr="Harvey Balls 10% with solid fill">
            <a:extLst>
              <a:ext uri="{FF2B5EF4-FFF2-40B4-BE49-F238E27FC236}">
                <a16:creationId xmlns:a16="http://schemas.microsoft.com/office/drawing/2014/main" id="{8EB6264C-A2B2-91D0-6306-FE8976662926}"/>
              </a:ext>
            </a:extLst>
          </p:cNvPr>
          <p:cNvPicPr>
            <a:picLocks noChangeAspect="1"/>
          </p:cNvPicPr>
          <p:nvPr/>
        </p:nvPicPr>
        <p:blipFill>
          <a:blip r:embed="rId17">
            <a:extLst>
              <a:ext uri="{96DAC541-7B7A-43D3-8B79-37D633B846F1}">
                <asvg:svgBlip xmlns:asvg="http://schemas.microsoft.com/office/drawing/2016/SVG/main" r:embed="rId18"/>
              </a:ext>
            </a:extLst>
          </a:blip>
          <a:stretch>
            <a:fillRect/>
          </a:stretch>
        </p:blipFill>
        <p:spPr>
          <a:xfrm>
            <a:off x="235556" y="2957141"/>
            <a:ext cx="252000" cy="252000"/>
          </a:xfrm>
          <a:prstGeom prst="rect">
            <a:avLst/>
          </a:prstGeom>
        </p:spPr>
      </p:pic>
      <p:pic>
        <p:nvPicPr>
          <p:cNvPr id="22" name="Graphic 21" descr="Harvey Balls 45% with solid fill">
            <a:extLst>
              <a:ext uri="{FF2B5EF4-FFF2-40B4-BE49-F238E27FC236}">
                <a16:creationId xmlns:a16="http://schemas.microsoft.com/office/drawing/2014/main" id="{E3602869-3DF6-C379-A2E9-7E83B8AF917B}"/>
              </a:ext>
            </a:extLst>
          </p:cNvPr>
          <p:cNvPicPr>
            <a:picLocks noChangeAspect="1"/>
          </p:cNvPicPr>
          <p:nvPr/>
        </p:nvPicPr>
        <p:blipFill>
          <a:blip r:embed="rId19">
            <a:extLst>
              <a:ext uri="{96DAC541-7B7A-43D3-8B79-37D633B846F1}">
                <asvg:svgBlip xmlns:asvg="http://schemas.microsoft.com/office/drawing/2016/SVG/main" r:embed="rId20"/>
              </a:ext>
            </a:extLst>
          </a:blip>
          <a:stretch>
            <a:fillRect/>
          </a:stretch>
        </p:blipFill>
        <p:spPr>
          <a:xfrm>
            <a:off x="237400" y="3622316"/>
            <a:ext cx="252000" cy="252000"/>
          </a:xfrm>
          <a:prstGeom prst="rect">
            <a:avLst/>
          </a:prstGeom>
        </p:spPr>
      </p:pic>
      <p:pic>
        <p:nvPicPr>
          <p:cNvPr id="2" name="Picture 1">
            <a:extLst>
              <a:ext uri="{FF2B5EF4-FFF2-40B4-BE49-F238E27FC236}">
                <a16:creationId xmlns:a16="http://schemas.microsoft.com/office/drawing/2014/main" id="{82F24F86-A8FE-6214-6BF0-29241CB7E3A3}"/>
              </a:ext>
            </a:extLst>
          </p:cNvPr>
          <p:cNvPicPr>
            <a:picLocks noChangeAspect="1"/>
          </p:cNvPicPr>
          <p:nvPr/>
        </p:nvPicPr>
        <p:blipFill>
          <a:blip r:embed="rId21"/>
          <a:stretch>
            <a:fillRect/>
          </a:stretch>
        </p:blipFill>
        <p:spPr>
          <a:xfrm>
            <a:off x="1240018" y="4455268"/>
            <a:ext cx="7359101" cy="1734445"/>
          </a:xfrm>
          <a:prstGeom prst="rect">
            <a:avLst/>
          </a:prstGeom>
        </p:spPr>
      </p:pic>
    </p:spTree>
    <p:extLst>
      <p:ext uri="{BB962C8B-B14F-4D97-AF65-F5344CB8AC3E}">
        <p14:creationId xmlns:p14="http://schemas.microsoft.com/office/powerpoint/2010/main" val="1000529999"/>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C20E40E-4980-C635-99CF-AB48E44BDA3C}"/>
            </a:ext>
          </a:extLst>
        </p:cNvPr>
        <p:cNvGrpSpPr/>
        <p:nvPr/>
      </p:nvGrpSpPr>
      <p:grpSpPr>
        <a:xfrm>
          <a:off x="0" y="0"/>
          <a:ext cx="0" cy="0"/>
          <a:chOff x="0" y="0"/>
          <a:chExt cx="0" cy="0"/>
        </a:xfrm>
      </p:grpSpPr>
      <p:sp>
        <p:nvSpPr>
          <p:cNvPr id="3" name="Text Placeholder 2">
            <a:extLst>
              <a:ext uri="{FF2B5EF4-FFF2-40B4-BE49-F238E27FC236}">
                <a16:creationId xmlns:a16="http://schemas.microsoft.com/office/drawing/2014/main" id="{C3BADA80-F498-7319-9FEA-244C0EDFAC4A}"/>
              </a:ext>
            </a:extLst>
          </p:cNvPr>
          <p:cNvSpPr>
            <a:spLocks noGrp="1"/>
          </p:cNvSpPr>
          <p:nvPr>
            <p:ph type="body" sz="quarter" idx="13"/>
          </p:nvPr>
        </p:nvSpPr>
        <p:spPr/>
        <p:txBody>
          <a:bodyPr/>
          <a:lstStyle/>
          <a:p>
            <a:r>
              <a:rPr lang="en-GB" sz="3000" b="1"/>
              <a:t>Support visits</a:t>
            </a:r>
          </a:p>
        </p:txBody>
      </p:sp>
      <p:sp>
        <p:nvSpPr>
          <p:cNvPr id="4" name="TextBox 3">
            <a:extLst>
              <a:ext uri="{FF2B5EF4-FFF2-40B4-BE49-F238E27FC236}">
                <a16:creationId xmlns:a16="http://schemas.microsoft.com/office/drawing/2014/main" id="{682423AC-2FED-9B6D-F2EC-7FF6BC1890D4}"/>
              </a:ext>
            </a:extLst>
          </p:cNvPr>
          <p:cNvSpPr txBox="1"/>
          <p:nvPr/>
        </p:nvSpPr>
        <p:spPr>
          <a:xfrm>
            <a:off x="986828" y="2322870"/>
            <a:ext cx="7523429" cy="2862322"/>
          </a:xfrm>
          <a:prstGeom prst="rect">
            <a:avLst/>
          </a:prstGeom>
          <a:noFill/>
        </p:spPr>
        <p:txBody>
          <a:bodyPr wrap="square" rtlCol="0">
            <a:spAutoFit/>
          </a:bodyPr>
          <a:lstStyle/>
          <a:p>
            <a:r>
              <a:rPr lang="en-GB">
                <a:latin typeface="Lato" panose="020F0502020204030203" pitchFamily="34" charset="0"/>
                <a:ea typeface="Lato" panose="020F0502020204030203" pitchFamily="34" charset="0"/>
                <a:cs typeface="Lato" panose="020F0502020204030203" pitchFamily="34" charset="0"/>
              </a:rPr>
              <a:t>National Numeracy will visit some of the participating schools during the year to provide further support and to capture the impact of the programme by talking with:</a:t>
            </a:r>
          </a:p>
          <a:p>
            <a:endParaRPr lang="en-GB">
              <a:latin typeface="Lato" panose="020F0502020204030203" pitchFamily="34" charset="0"/>
              <a:ea typeface="Lato" panose="020F0502020204030203" pitchFamily="34" charset="0"/>
              <a:cs typeface="Lato" panose="020F0502020204030203" pitchFamily="34" charset="0"/>
            </a:endParaRPr>
          </a:p>
          <a:p>
            <a:pPr marL="742950" lvl="1" indent="-285750">
              <a:buFont typeface="Arial" panose="020B0604020202020204" pitchFamily="34" charset="0"/>
              <a:buChar char="•"/>
            </a:pPr>
            <a:r>
              <a:rPr lang="en-GB">
                <a:latin typeface="Lato" panose="020F0502020204030203" pitchFamily="34" charset="0"/>
                <a:ea typeface="Lato" panose="020F0502020204030203" pitchFamily="34" charset="0"/>
                <a:cs typeface="Lato" panose="020F0502020204030203" pitchFamily="34" charset="0"/>
              </a:rPr>
              <a:t>Numeracy Champions</a:t>
            </a:r>
          </a:p>
          <a:p>
            <a:pPr marL="742950" lvl="1" indent="-285750">
              <a:buFont typeface="Arial" panose="020B0604020202020204" pitchFamily="34" charset="0"/>
              <a:buChar char="•"/>
            </a:pPr>
            <a:r>
              <a:rPr lang="en-GB">
                <a:latin typeface="Lato" panose="020F0502020204030203" pitchFamily="34" charset="0"/>
                <a:ea typeface="Lato" panose="020F0502020204030203" pitchFamily="34" charset="0"/>
                <a:cs typeface="Lato" panose="020F0502020204030203" pitchFamily="34" charset="0"/>
              </a:rPr>
              <a:t>Staff</a:t>
            </a:r>
          </a:p>
          <a:p>
            <a:pPr marL="742950" lvl="1" indent="-285750">
              <a:buFont typeface="Arial" panose="020B0604020202020204" pitchFamily="34" charset="0"/>
              <a:buChar char="•"/>
            </a:pPr>
            <a:r>
              <a:rPr lang="en-GB">
                <a:latin typeface="Lato" panose="020F0502020204030203" pitchFamily="34" charset="0"/>
                <a:ea typeface="Lato" panose="020F0502020204030203" pitchFamily="34" charset="0"/>
                <a:cs typeface="Lato" panose="020F0502020204030203" pitchFamily="34" charset="0"/>
              </a:rPr>
              <a:t>Parents/carers</a:t>
            </a:r>
          </a:p>
          <a:p>
            <a:pPr marL="742950" lvl="1" indent="-285750">
              <a:buFont typeface="Arial" panose="020B0604020202020204" pitchFamily="34" charset="0"/>
              <a:buChar char="•"/>
            </a:pPr>
            <a:r>
              <a:rPr lang="en-GB">
                <a:latin typeface="Lato" panose="020F0502020204030203" pitchFamily="34" charset="0"/>
                <a:ea typeface="Lato" panose="020F0502020204030203" pitchFamily="34" charset="0"/>
                <a:cs typeface="Lato" panose="020F0502020204030203" pitchFamily="34" charset="0"/>
              </a:rPr>
              <a:t>Pupils</a:t>
            </a:r>
          </a:p>
          <a:p>
            <a:pPr marL="285750" indent="-285750">
              <a:buFont typeface="Arial" panose="020B0604020202020204" pitchFamily="34" charset="0"/>
              <a:buChar char="•"/>
            </a:pPr>
            <a:endParaRPr lang="en-GB">
              <a:latin typeface="Lato" panose="020F0502020204030203" pitchFamily="34" charset="0"/>
              <a:ea typeface="Lato" panose="020F0502020204030203" pitchFamily="34" charset="0"/>
              <a:cs typeface="Lato" panose="020F0502020204030203" pitchFamily="34" charset="0"/>
            </a:endParaRPr>
          </a:p>
          <a:p>
            <a:r>
              <a:rPr lang="en-GB">
                <a:latin typeface="Lato" panose="020F0502020204030203" pitchFamily="34" charset="0"/>
                <a:ea typeface="Lato" panose="020F0502020204030203" pitchFamily="34" charset="0"/>
                <a:cs typeface="Lato" panose="020F0502020204030203" pitchFamily="34" charset="0"/>
              </a:rPr>
              <a:t>The team will be in touch to organise these visits.</a:t>
            </a:r>
          </a:p>
        </p:txBody>
      </p:sp>
      <p:pic>
        <p:nvPicPr>
          <p:cNvPr id="7" name="Graphic 6" descr="Harvey Balls 0% with solid fill">
            <a:extLst>
              <a:ext uri="{FF2B5EF4-FFF2-40B4-BE49-F238E27FC236}">
                <a16:creationId xmlns:a16="http://schemas.microsoft.com/office/drawing/2014/main" id="{7A2A1A49-F21E-A9A2-4371-85C786B47E8E}"/>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237400" y="2620035"/>
            <a:ext cx="252000" cy="252000"/>
          </a:xfrm>
          <a:prstGeom prst="rect">
            <a:avLst/>
          </a:prstGeom>
        </p:spPr>
      </p:pic>
      <p:pic>
        <p:nvPicPr>
          <p:cNvPr id="15" name="Graphic 14" descr="Tea with solid fill">
            <a:extLst>
              <a:ext uri="{FF2B5EF4-FFF2-40B4-BE49-F238E27FC236}">
                <a16:creationId xmlns:a16="http://schemas.microsoft.com/office/drawing/2014/main" id="{F4089440-1199-6D6B-06BC-1D81C8C3AC4D}"/>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220881" y="3892518"/>
            <a:ext cx="324000" cy="324000"/>
          </a:xfrm>
          <a:prstGeom prst="rect">
            <a:avLst/>
          </a:prstGeom>
        </p:spPr>
      </p:pic>
      <p:pic>
        <p:nvPicPr>
          <p:cNvPr id="16" name="Graphic 15" descr="Harvey Balls 25% with solid fill">
            <a:extLst>
              <a:ext uri="{FF2B5EF4-FFF2-40B4-BE49-F238E27FC236}">
                <a16:creationId xmlns:a16="http://schemas.microsoft.com/office/drawing/2014/main" id="{C3D59CF7-4FE0-7EB1-463D-BCD067334C6E}"/>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rcRect/>
          <a:stretch/>
        </p:blipFill>
        <p:spPr>
          <a:xfrm>
            <a:off x="237400" y="3290167"/>
            <a:ext cx="252000" cy="252000"/>
          </a:xfrm>
          <a:prstGeom prst="rect">
            <a:avLst/>
          </a:prstGeom>
        </p:spPr>
      </p:pic>
      <p:pic>
        <p:nvPicPr>
          <p:cNvPr id="17" name="Graphic 16" descr="Harvey Balls 100% with solid fill">
            <a:extLst>
              <a:ext uri="{FF2B5EF4-FFF2-40B4-BE49-F238E27FC236}">
                <a16:creationId xmlns:a16="http://schemas.microsoft.com/office/drawing/2014/main" id="{47F6E4FD-2296-17A0-E056-252BC54B9709}"/>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237400" y="5310792"/>
            <a:ext cx="252000" cy="252000"/>
          </a:xfrm>
          <a:prstGeom prst="rect">
            <a:avLst/>
          </a:prstGeom>
        </p:spPr>
      </p:pic>
      <p:pic>
        <p:nvPicPr>
          <p:cNvPr id="18" name="Graphic 17" descr="Harvey Balls 65% with solid fill">
            <a:extLst>
              <a:ext uri="{FF2B5EF4-FFF2-40B4-BE49-F238E27FC236}">
                <a16:creationId xmlns:a16="http://schemas.microsoft.com/office/drawing/2014/main" id="{A9F31C65-C28B-D323-F7AE-116DBD03D341}"/>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a:off x="237400" y="4293175"/>
            <a:ext cx="252000" cy="252000"/>
          </a:xfrm>
          <a:prstGeom prst="rect">
            <a:avLst/>
          </a:prstGeom>
        </p:spPr>
      </p:pic>
      <p:pic>
        <p:nvPicPr>
          <p:cNvPr id="19" name="Graphic 18" descr="Harvey Balls 75% with solid fill">
            <a:extLst>
              <a:ext uri="{FF2B5EF4-FFF2-40B4-BE49-F238E27FC236}">
                <a16:creationId xmlns:a16="http://schemas.microsoft.com/office/drawing/2014/main" id="{4605A2EB-A8C8-C62C-4043-57F31DD1BD3B}"/>
              </a:ext>
            </a:extLst>
          </p:cNvPr>
          <p:cNvPicPr>
            <a:picLocks noChangeAspect="1"/>
          </p:cNvPicPr>
          <p:nvPr/>
        </p:nvPicPr>
        <p:blipFill>
          <a:blip r:embed="rId12">
            <a:extLst>
              <a:ext uri="{28A0092B-C50C-407E-A947-70E740481C1C}">
                <a14:useLocalDpi xmlns:a14="http://schemas.microsoft.com/office/drawing/2010/main" val="0"/>
              </a:ext>
              <a:ext uri="{96DAC541-7B7A-43D3-8B79-37D633B846F1}">
                <asvg:svgBlip xmlns:asvg="http://schemas.microsoft.com/office/drawing/2016/SVG/main" r:embed="rId13"/>
              </a:ext>
            </a:extLst>
          </a:blip>
          <a:stretch>
            <a:fillRect/>
          </a:stretch>
        </p:blipFill>
        <p:spPr>
          <a:xfrm>
            <a:off x="237400" y="4632380"/>
            <a:ext cx="252000" cy="252000"/>
          </a:xfrm>
          <a:prstGeom prst="rect">
            <a:avLst/>
          </a:prstGeom>
        </p:spPr>
      </p:pic>
      <p:pic>
        <p:nvPicPr>
          <p:cNvPr id="20" name="Graphic 19" descr="Harvey Balls 85% with solid fill">
            <a:extLst>
              <a:ext uri="{FF2B5EF4-FFF2-40B4-BE49-F238E27FC236}">
                <a16:creationId xmlns:a16="http://schemas.microsoft.com/office/drawing/2014/main" id="{7217A5E0-EA20-ADEE-4FD3-92872E8328F5}"/>
              </a:ext>
            </a:extLst>
          </p:cNvPr>
          <p:cNvPicPr>
            <a:picLocks noChangeAspect="1"/>
          </p:cNvPicPr>
          <p:nvPr/>
        </p:nvPicPr>
        <p:blipFill>
          <a:blip r:embed="rId14">
            <a:extLst>
              <a:ext uri="{28A0092B-C50C-407E-A947-70E740481C1C}">
                <a14:useLocalDpi xmlns:a14="http://schemas.microsoft.com/office/drawing/2010/main" val="0"/>
              </a:ext>
              <a:ext uri="{96DAC541-7B7A-43D3-8B79-37D633B846F1}">
                <asvg:svgBlip xmlns:asvg="http://schemas.microsoft.com/office/drawing/2016/SVG/main" r:embed="rId15"/>
              </a:ext>
            </a:extLst>
          </a:blip>
          <a:stretch>
            <a:fillRect/>
          </a:stretch>
        </p:blipFill>
        <p:spPr>
          <a:xfrm>
            <a:off x="237400" y="4971585"/>
            <a:ext cx="252000" cy="252000"/>
          </a:xfrm>
          <a:prstGeom prst="rect">
            <a:avLst/>
          </a:prstGeom>
        </p:spPr>
      </p:pic>
      <p:pic>
        <p:nvPicPr>
          <p:cNvPr id="21" name="Graphic 20" descr="Harvey Balls 10% with solid fill">
            <a:extLst>
              <a:ext uri="{FF2B5EF4-FFF2-40B4-BE49-F238E27FC236}">
                <a16:creationId xmlns:a16="http://schemas.microsoft.com/office/drawing/2014/main" id="{933FBDD5-2960-5F78-D381-DABDB00CBDBB}"/>
              </a:ext>
            </a:extLst>
          </p:cNvPr>
          <p:cNvPicPr>
            <a:picLocks noChangeAspect="1"/>
          </p:cNvPicPr>
          <p:nvPr/>
        </p:nvPicPr>
        <p:blipFill>
          <a:blip r:embed="rId16">
            <a:extLst>
              <a:ext uri="{96DAC541-7B7A-43D3-8B79-37D633B846F1}">
                <asvg:svgBlip xmlns:asvg="http://schemas.microsoft.com/office/drawing/2016/SVG/main" r:embed="rId17"/>
              </a:ext>
            </a:extLst>
          </a:blip>
          <a:stretch>
            <a:fillRect/>
          </a:stretch>
        </p:blipFill>
        <p:spPr>
          <a:xfrm>
            <a:off x="235556" y="2957141"/>
            <a:ext cx="252000" cy="252000"/>
          </a:xfrm>
          <a:prstGeom prst="rect">
            <a:avLst/>
          </a:prstGeom>
        </p:spPr>
      </p:pic>
      <p:pic>
        <p:nvPicPr>
          <p:cNvPr id="22" name="Graphic 21" descr="Harvey Balls 45% with solid fill">
            <a:extLst>
              <a:ext uri="{FF2B5EF4-FFF2-40B4-BE49-F238E27FC236}">
                <a16:creationId xmlns:a16="http://schemas.microsoft.com/office/drawing/2014/main" id="{4FFEC4F4-E1E1-17FB-81F0-8BD008E2752C}"/>
              </a:ext>
            </a:extLst>
          </p:cNvPr>
          <p:cNvPicPr>
            <a:picLocks noChangeAspect="1"/>
          </p:cNvPicPr>
          <p:nvPr/>
        </p:nvPicPr>
        <p:blipFill>
          <a:blip r:embed="rId18">
            <a:extLst>
              <a:ext uri="{96DAC541-7B7A-43D3-8B79-37D633B846F1}">
                <asvg:svgBlip xmlns:asvg="http://schemas.microsoft.com/office/drawing/2016/SVG/main" r:embed="rId19"/>
              </a:ext>
            </a:extLst>
          </a:blip>
          <a:stretch>
            <a:fillRect/>
          </a:stretch>
        </p:blipFill>
        <p:spPr>
          <a:xfrm>
            <a:off x="237400" y="3622316"/>
            <a:ext cx="252000" cy="252000"/>
          </a:xfrm>
          <a:prstGeom prst="rect">
            <a:avLst/>
          </a:prstGeom>
        </p:spPr>
      </p:pic>
    </p:spTree>
    <p:extLst>
      <p:ext uri="{BB962C8B-B14F-4D97-AF65-F5344CB8AC3E}">
        <p14:creationId xmlns:p14="http://schemas.microsoft.com/office/powerpoint/2010/main" val="302031902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90654BE7-34F1-D7E6-C0E1-EFA17C0B2B21}"/>
              </a:ext>
            </a:extLst>
          </p:cNvPr>
          <p:cNvSpPr>
            <a:spLocks noGrp="1"/>
          </p:cNvSpPr>
          <p:nvPr>
            <p:ph type="body" sz="quarter" idx="13"/>
          </p:nvPr>
        </p:nvSpPr>
        <p:spPr/>
        <p:txBody>
          <a:bodyPr/>
          <a:lstStyle/>
          <a:p>
            <a:r>
              <a:rPr lang="en-GB" sz="3000" b="1"/>
              <a:t>Session 2 Objectives</a:t>
            </a:r>
          </a:p>
        </p:txBody>
      </p:sp>
      <p:sp>
        <p:nvSpPr>
          <p:cNvPr id="3" name="Text Placeholder 2">
            <a:extLst>
              <a:ext uri="{FF2B5EF4-FFF2-40B4-BE49-F238E27FC236}">
                <a16:creationId xmlns:a16="http://schemas.microsoft.com/office/drawing/2014/main" id="{F05DC127-8E4B-A56D-4184-E7FE49E5D351}"/>
              </a:ext>
            </a:extLst>
          </p:cNvPr>
          <p:cNvSpPr>
            <a:spLocks noGrp="1"/>
          </p:cNvSpPr>
          <p:nvPr>
            <p:ph type="body" sz="quarter" idx="10"/>
          </p:nvPr>
        </p:nvSpPr>
        <p:spPr>
          <a:xfrm>
            <a:off x="681175" y="2182718"/>
            <a:ext cx="7917944" cy="4534953"/>
          </a:xfrm>
        </p:spPr>
        <p:txBody>
          <a:bodyPr lIns="91440" tIns="45720" rIns="91440" bIns="45720" anchor="t"/>
          <a:lstStyle/>
          <a:p>
            <a:pPr algn="l" rtl="0" fontAlgn="base"/>
            <a:endParaRPr lang="en-GB" sz="1800" b="0" i="0">
              <a:solidFill>
                <a:srgbClr val="000000"/>
              </a:solidFill>
              <a:effectLst/>
              <a:latin typeface="Lato" panose="020F0502020204030203" pitchFamily="34" charset="0"/>
            </a:endParaRPr>
          </a:p>
          <a:p>
            <a:pPr marL="285750" indent="-285750" algn="l" rtl="0" fontAlgn="base">
              <a:buFont typeface="Arial" panose="020B0604020202020204" pitchFamily="34" charset="0"/>
              <a:buChar char="•"/>
            </a:pPr>
            <a:r>
              <a:rPr lang="en-GB" sz="1800" b="0" i="0">
                <a:solidFill>
                  <a:srgbClr val="000000"/>
                </a:solidFill>
                <a:effectLst/>
                <a:latin typeface="Lato"/>
                <a:ea typeface="Lato"/>
                <a:cs typeface="Rubik Medium"/>
              </a:rPr>
              <a:t>Discover ways to support children to develop positive attitudes towards maths  </a:t>
            </a:r>
          </a:p>
          <a:p>
            <a:pPr marL="285750" indent="-285750" algn="l" rtl="0" fontAlgn="base">
              <a:buFont typeface="Arial" panose="020B0604020202020204" pitchFamily="34" charset="0"/>
              <a:buChar char="•"/>
            </a:pPr>
            <a:endParaRPr lang="en-GB" sz="1800" b="0" i="0">
              <a:solidFill>
                <a:srgbClr val="000000"/>
              </a:solidFill>
              <a:effectLst/>
              <a:latin typeface="Lato" panose="020F0502020204030203" pitchFamily="34" charset="0"/>
            </a:endParaRPr>
          </a:p>
          <a:p>
            <a:pPr marL="285750" indent="-285750" algn="l" rtl="0" fontAlgn="base">
              <a:buFont typeface="Arial" panose="020B0604020202020204" pitchFamily="34" charset="0"/>
              <a:buChar char="•"/>
            </a:pPr>
            <a:r>
              <a:rPr lang="en-GB" sz="1800" b="0" i="0">
                <a:solidFill>
                  <a:srgbClr val="000000"/>
                </a:solidFill>
                <a:effectLst/>
                <a:latin typeface="Lato"/>
                <a:ea typeface="Lato"/>
                <a:cs typeface="Rubik Medium"/>
              </a:rPr>
              <a:t>Understand the resources available to support adults &amp; children with their number confidence and skills </a:t>
            </a:r>
          </a:p>
          <a:p>
            <a:pPr marL="285750" indent="-285750">
              <a:buFont typeface="Arial" panose="020B0604020202020204" pitchFamily="34" charset="0"/>
              <a:buChar char="•"/>
            </a:pPr>
            <a:endParaRPr lang="en-GB" sz="1800" b="0">
              <a:solidFill>
                <a:srgbClr val="000000"/>
              </a:solidFill>
              <a:latin typeface="Lato"/>
              <a:ea typeface="Lato"/>
              <a:cs typeface="Rubik Medium"/>
            </a:endParaRPr>
          </a:p>
          <a:p>
            <a:pPr marL="285750" indent="-285750" algn="l" rtl="0" fontAlgn="base">
              <a:buFont typeface="Arial" panose="020B0604020202020204" pitchFamily="34" charset="0"/>
              <a:buChar char="•"/>
            </a:pPr>
            <a:r>
              <a:rPr lang="en-GB" sz="1800" b="0" i="0">
                <a:solidFill>
                  <a:srgbClr val="000000"/>
                </a:solidFill>
                <a:effectLst/>
                <a:latin typeface="Lato"/>
                <a:ea typeface="Lato"/>
                <a:cs typeface="Rubik Medium"/>
              </a:rPr>
              <a:t>Learn about the ongoing support available to you from National Numeracy </a:t>
            </a:r>
          </a:p>
          <a:p>
            <a:pPr marL="285750" indent="-285750" algn="l" rtl="0" fontAlgn="base">
              <a:buFont typeface="Arial" panose="020B0604020202020204" pitchFamily="34" charset="0"/>
              <a:buChar char="•"/>
            </a:pPr>
            <a:endParaRPr lang="en-GB" sz="1800" b="0" i="0">
              <a:solidFill>
                <a:srgbClr val="000000"/>
              </a:solidFill>
              <a:effectLst/>
              <a:latin typeface="Lato" panose="020F0502020204030203" pitchFamily="34" charset="0"/>
            </a:endParaRPr>
          </a:p>
          <a:p>
            <a:pPr marL="285750" indent="-285750" algn="l" rtl="0" fontAlgn="base">
              <a:buFont typeface="Arial" panose="020B0604020202020204" pitchFamily="34" charset="0"/>
              <a:buChar char="•"/>
            </a:pPr>
            <a:r>
              <a:rPr lang="en-GB" sz="1800" b="0" i="0">
                <a:solidFill>
                  <a:srgbClr val="000000"/>
                </a:solidFill>
                <a:effectLst/>
                <a:latin typeface="Lato"/>
                <a:ea typeface="Lato"/>
                <a:cs typeface="Rubik Medium"/>
              </a:rPr>
              <a:t>Explain your practical next steps as a Numeracy Champion </a:t>
            </a:r>
          </a:p>
        </p:txBody>
      </p:sp>
      <p:pic>
        <p:nvPicPr>
          <p:cNvPr id="4" name="Graphic 3" descr="Harvey Balls 0% with solid fill">
            <a:extLst>
              <a:ext uri="{FF2B5EF4-FFF2-40B4-BE49-F238E27FC236}">
                <a16:creationId xmlns:a16="http://schemas.microsoft.com/office/drawing/2014/main" id="{15DBFD69-387D-DC82-8890-D7ADD4190726}"/>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237400" y="2620035"/>
            <a:ext cx="252000" cy="252000"/>
          </a:xfrm>
          <a:prstGeom prst="rect">
            <a:avLst/>
          </a:prstGeom>
        </p:spPr>
      </p:pic>
      <p:pic>
        <p:nvPicPr>
          <p:cNvPr id="5" name="Graphic 4" descr="Tea with solid fill">
            <a:extLst>
              <a:ext uri="{FF2B5EF4-FFF2-40B4-BE49-F238E27FC236}">
                <a16:creationId xmlns:a16="http://schemas.microsoft.com/office/drawing/2014/main" id="{C18D99FA-6D83-C5B8-5D23-4F6A7265D520}"/>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220881" y="3892518"/>
            <a:ext cx="324000" cy="324000"/>
          </a:xfrm>
          <a:prstGeom prst="rect">
            <a:avLst/>
          </a:prstGeom>
        </p:spPr>
      </p:pic>
      <p:pic>
        <p:nvPicPr>
          <p:cNvPr id="6" name="Graphic 5" descr="Harvey Balls 25% with solid fill">
            <a:extLst>
              <a:ext uri="{FF2B5EF4-FFF2-40B4-BE49-F238E27FC236}">
                <a16:creationId xmlns:a16="http://schemas.microsoft.com/office/drawing/2014/main" id="{63527740-474A-3C6D-A9E1-2B7C8D0C6D6C}"/>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rcRect/>
          <a:stretch/>
        </p:blipFill>
        <p:spPr>
          <a:xfrm>
            <a:off x="237400" y="3290167"/>
            <a:ext cx="252000" cy="252000"/>
          </a:xfrm>
          <a:prstGeom prst="rect">
            <a:avLst/>
          </a:prstGeom>
        </p:spPr>
      </p:pic>
      <p:pic>
        <p:nvPicPr>
          <p:cNvPr id="7" name="Graphic 6" descr="Harvey Balls 100% with solid fill">
            <a:extLst>
              <a:ext uri="{FF2B5EF4-FFF2-40B4-BE49-F238E27FC236}">
                <a16:creationId xmlns:a16="http://schemas.microsoft.com/office/drawing/2014/main" id="{1CA09206-0B2C-7501-6AA1-91D6C73AE642}"/>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237400" y="5310792"/>
            <a:ext cx="252000" cy="252000"/>
          </a:xfrm>
          <a:prstGeom prst="rect">
            <a:avLst/>
          </a:prstGeom>
        </p:spPr>
      </p:pic>
      <p:pic>
        <p:nvPicPr>
          <p:cNvPr id="8" name="Graphic 7" descr="Harvey Balls 65% with solid fill">
            <a:extLst>
              <a:ext uri="{FF2B5EF4-FFF2-40B4-BE49-F238E27FC236}">
                <a16:creationId xmlns:a16="http://schemas.microsoft.com/office/drawing/2014/main" id="{64CE7B4D-F9A8-CB21-2CC4-811970703D83}"/>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a:off x="237400" y="4293175"/>
            <a:ext cx="252000" cy="252000"/>
          </a:xfrm>
          <a:prstGeom prst="rect">
            <a:avLst/>
          </a:prstGeom>
        </p:spPr>
      </p:pic>
      <p:pic>
        <p:nvPicPr>
          <p:cNvPr id="9" name="Graphic 8" descr="Harvey Balls 75% with solid fill">
            <a:extLst>
              <a:ext uri="{FF2B5EF4-FFF2-40B4-BE49-F238E27FC236}">
                <a16:creationId xmlns:a16="http://schemas.microsoft.com/office/drawing/2014/main" id="{F8242019-CF47-2821-3A80-C8F4A2CBF14E}"/>
              </a:ext>
            </a:extLst>
          </p:cNvPr>
          <p:cNvPicPr>
            <a:picLocks noChangeAspect="1"/>
          </p:cNvPicPr>
          <p:nvPr/>
        </p:nvPicPr>
        <p:blipFill>
          <a:blip r:embed="rId12">
            <a:extLst>
              <a:ext uri="{28A0092B-C50C-407E-A947-70E740481C1C}">
                <a14:useLocalDpi xmlns:a14="http://schemas.microsoft.com/office/drawing/2010/main" val="0"/>
              </a:ext>
              <a:ext uri="{96DAC541-7B7A-43D3-8B79-37D633B846F1}">
                <asvg:svgBlip xmlns:asvg="http://schemas.microsoft.com/office/drawing/2016/SVG/main" r:embed="rId13"/>
              </a:ext>
            </a:extLst>
          </a:blip>
          <a:stretch>
            <a:fillRect/>
          </a:stretch>
        </p:blipFill>
        <p:spPr>
          <a:xfrm>
            <a:off x="237400" y="4632380"/>
            <a:ext cx="252000" cy="252000"/>
          </a:xfrm>
          <a:prstGeom prst="rect">
            <a:avLst/>
          </a:prstGeom>
        </p:spPr>
      </p:pic>
      <p:pic>
        <p:nvPicPr>
          <p:cNvPr id="10" name="Graphic 9" descr="Harvey Balls 85% with solid fill">
            <a:extLst>
              <a:ext uri="{FF2B5EF4-FFF2-40B4-BE49-F238E27FC236}">
                <a16:creationId xmlns:a16="http://schemas.microsoft.com/office/drawing/2014/main" id="{83A55EDB-C018-810F-355F-D140BCB9C74F}"/>
              </a:ext>
            </a:extLst>
          </p:cNvPr>
          <p:cNvPicPr>
            <a:picLocks noChangeAspect="1"/>
          </p:cNvPicPr>
          <p:nvPr/>
        </p:nvPicPr>
        <p:blipFill>
          <a:blip r:embed="rId14">
            <a:extLst>
              <a:ext uri="{28A0092B-C50C-407E-A947-70E740481C1C}">
                <a14:useLocalDpi xmlns:a14="http://schemas.microsoft.com/office/drawing/2010/main" val="0"/>
              </a:ext>
              <a:ext uri="{96DAC541-7B7A-43D3-8B79-37D633B846F1}">
                <asvg:svgBlip xmlns:asvg="http://schemas.microsoft.com/office/drawing/2016/SVG/main" r:embed="rId15"/>
              </a:ext>
            </a:extLst>
          </a:blip>
          <a:stretch>
            <a:fillRect/>
          </a:stretch>
        </p:blipFill>
        <p:spPr>
          <a:xfrm>
            <a:off x="237400" y="4971585"/>
            <a:ext cx="252000" cy="252000"/>
          </a:xfrm>
          <a:prstGeom prst="rect">
            <a:avLst/>
          </a:prstGeom>
        </p:spPr>
      </p:pic>
      <p:pic>
        <p:nvPicPr>
          <p:cNvPr id="11" name="Graphic 10" descr="Harvey Balls 10% with solid fill">
            <a:extLst>
              <a:ext uri="{FF2B5EF4-FFF2-40B4-BE49-F238E27FC236}">
                <a16:creationId xmlns:a16="http://schemas.microsoft.com/office/drawing/2014/main" id="{457B6CE1-6E87-5A35-645D-4E089B1C59E1}"/>
              </a:ext>
            </a:extLst>
          </p:cNvPr>
          <p:cNvPicPr>
            <a:picLocks noChangeAspect="1"/>
          </p:cNvPicPr>
          <p:nvPr/>
        </p:nvPicPr>
        <p:blipFill>
          <a:blip r:embed="rId16">
            <a:extLst>
              <a:ext uri="{96DAC541-7B7A-43D3-8B79-37D633B846F1}">
                <asvg:svgBlip xmlns:asvg="http://schemas.microsoft.com/office/drawing/2016/SVG/main" r:embed="rId17"/>
              </a:ext>
            </a:extLst>
          </a:blip>
          <a:stretch>
            <a:fillRect/>
          </a:stretch>
        </p:blipFill>
        <p:spPr>
          <a:xfrm>
            <a:off x="235556" y="2957141"/>
            <a:ext cx="252000" cy="252000"/>
          </a:xfrm>
          <a:prstGeom prst="rect">
            <a:avLst/>
          </a:prstGeom>
        </p:spPr>
      </p:pic>
      <p:pic>
        <p:nvPicPr>
          <p:cNvPr id="12" name="Graphic 11" descr="Harvey Balls 45% with solid fill">
            <a:extLst>
              <a:ext uri="{FF2B5EF4-FFF2-40B4-BE49-F238E27FC236}">
                <a16:creationId xmlns:a16="http://schemas.microsoft.com/office/drawing/2014/main" id="{59083C9F-C9C6-025D-C217-A78F0E648C2F}"/>
              </a:ext>
            </a:extLst>
          </p:cNvPr>
          <p:cNvPicPr>
            <a:picLocks noChangeAspect="1"/>
          </p:cNvPicPr>
          <p:nvPr/>
        </p:nvPicPr>
        <p:blipFill>
          <a:blip r:embed="rId18">
            <a:extLst>
              <a:ext uri="{96DAC541-7B7A-43D3-8B79-37D633B846F1}">
                <asvg:svgBlip xmlns:asvg="http://schemas.microsoft.com/office/drawing/2016/SVG/main" r:embed="rId19"/>
              </a:ext>
            </a:extLst>
          </a:blip>
          <a:stretch>
            <a:fillRect/>
          </a:stretch>
        </p:blipFill>
        <p:spPr>
          <a:xfrm>
            <a:off x="237400" y="3622316"/>
            <a:ext cx="252000" cy="252000"/>
          </a:xfrm>
          <a:prstGeom prst="rect">
            <a:avLst/>
          </a:prstGeom>
        </p:spPr>
      </p:pic>
    </p:spTree>
    <p:extLst>
      <p:ext uri="{BB962C8B-B14F-4D97-AF65-F5344CB8AC3E}">
        <p14:creationId xmlns:p14="http://schemas.microsoft.com/office/powerpoint/2010/main" val="173438086"/>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1477C97-3ECA-AD7F-918E-9EB26BD19285}"/>
            </a:ext>
          </a:extLst>
        </p:cNvPr>
        <p:cNvGrpSpPr/>
        <p:nvPr/>
      </p:nvGrpSpPr>
      <p:grpSpPr>
        <a:xfrm>
          <a:off x="0" y="0"/>
          <a:ext cx="0" cy="0"/>
          <a:chOff x="0" y="0"/>
          <a:chExt cx="0" cy="0"/>
        </a:xfrm>
      </p:grpSpPr>
      <p:pic>
        <p:nvPicPr>
          <p:cNvPr id="2" name="Picture 2">
            <a:extLst>
              <a:ext uri="{FF2B5EF4-FFF2-40B4-BE49-F238E27FC236}">
                <a16:creationId xmlns:a16="http://schemas.microsoft.com/office/drawing/2014/main" id="{73F0ECC6-4673-BEBC-211F-F75ADB160BB3}"/>
              </a:ext>
            </a:extLst>
          </p:cNvPr>
          <p:cNvPicPr>
            <a:picLocks noChangeAspect="1"/>
          </p:cNvPicPr>
          <p:nvPr/>
        </p:nvPicPr>
        <p:blipFill>
          <a:blip r:embed="rId2"/>
          <a:srcRect b="88"/>
          <a:stretch>
            <a:fillRect/>
          </a:stretch>
        </p:blipFill>
        <p:spPr>
          <a:xfrm>
            <a:off x="0" y="6096"/>
            <a:ext cx="9144000" cy="6851904"/>
          </a:xfrm>
          <a:prstGeom prst="rect">
            <a:avLst/>
          </a:prstGeom>
        </p:spPr>
      </p:pic>
      <p:sp>
        <p:nvSpPr>
          <p:cNvPr id="3" name="TextBox 3">
            <a:extLst>
              <a:ext uri="{FF2B5EF4-FFF2-40B4-BE49-F238E27FC236}">
                <a16:creationId xmlns:a16="http://schemas.microsoft.com/office/drawing/2014/main" id="{298D2BA5-0EF7-31F7-01BF-055BE682EC16}"/>
              </a:ext>
            </a:extLst>
          </p:cNvPr>
          <p:cNvSpPr txBox="1"/>
          <p:nvPr/>
        </p:nvSpPr>
        <p:spPr>
          <a:xfrm>
            <a:off x="501376" y="6327142"/>
            <a:ext cx="3317049" cy="180338"/>
          </a:xfrm>
          <a:prstGeom prst="rect">
            <a:avLst/>
          </a:prstGeom>
        </p:spPr>
        <p:txBody>
          <a:bodyPr wrap="square" lIns="0" tIns="0" rIns="0" bIns="0" rtlCol="0" anchor="t">
            <a:spAutoFit/>
          </a:bodyPr>
          <a:lstStyle>
            <a:defPPr>
              <a:defRPr lang="en-US"/>
            </a:defPPr>
            <a:lvl1pPr marL="0" algn="l" defTabSz="857250" rtl="0" eaLnBrk="1" latinLnBrk="0" hangingPunct="1">
              <a:defRPr sz="1688" kern="1200">
                <a:solidFill>
                  <a:schemeClr val="tx1"/>
                </a:solidFill>
                <a:latin typeface="+mn-lt"/>
                <a:ea typeface="+mn-ea"/>
                <a:cs typeface="+mn-cs"/>
              </a:defRPr>
            </a:lvl1pPr>
            <a:lvl2pPr marL="428625" algn="l" defTabSz="857250" rtl="0" eaLnBrk="1" latinLnBrk="0" hangingPunct="1">
              <a:defRPr sz="1688" kern="1200">
                <a:solidFill>
                  <a:schemeClr val="tx1"/>
                </a:solidFill>
                <a:latin typeface="+mn-lt"/>
                <a:ea typeface="+mn-ea"/>
                <a:cs typeface="+mn-cs"/>
              </a:defRPr>
            </a:lvl2pPr>
            <a:lvl3pPr marL="857250" algn="l" defTabSz="857250" rtl="0" eaLnBrk="1" latinLnBrk="0" hangingPunct="1">
              <a:defRPr sz="1688" kern="1200">
                <a:solidFill>
                  <a:schemeClr val="tx1"/>
                </a:solidFill>
                <a:latin typeface="+mn-lt"/>
                <a:ea typeface="+mn-ea"/>
                <a:cs typeface="+mn-cs"/>
              </a:defRPr>
            </a:lvl3pPr>
            <a:lvl4pPr marL="1285875" algn="l" defTabSz="857250" rtl="0" eaLnBrk="1" latinLnBrk="0" hangingPunct="1">
              <a:defRPr sz="1688" kern="1200">
                <a:solidFill>
                  <a:schemeClr val="tx1"/>
                </a:solidFill>
                <a:latin typeface="+mn-lt"/>
                <a:ea typeface="+mn-ea"/>
                <a:cs typeface="+mn-cs"/>
              </a:defRPr>
            </a:lvl4pPr>
            <a:lvl5pPr marL="1714500" algn="l" defTabSz="857250" rtl="0" eaLnBrk="1" latinLnBrk="0" hangingPunct="1">
              <a:defRPr sz="1688" kern="1200">
                <a:solidFill>
                  <a:schemeClr val="tx1"/>
                </a:solidFill>
                <a:latin typeface="+mn-lt"/>
                <a:ea typeface="+mn-ea"/>
                <a:cs typeface="+mn-cs"/>
              </a:defRPr>
            </a:lvl5pPr>
            <a:lvl6pPr marL="2143125" algn="l" defTabSz="857250" rtl="0" eaLnBrk="1" latinLnBrk="0" hangingPunct="1">
              <a:defRPr sz="1688" kern="1200">
                <a:solidFill>
                  <a:schemeClr val="tx1"/>
                </a:solidFill>
                <a:latin typeface="+mn-lt"/>
                <a:ea typeface="+mn-ea"/>
                <a:cs typeface="+mn-cs"/>
              </a:defRPr>
            </a:lvl6pPr>
            <a:lvl7pPr marL="2571750" algn="l" defTabSz="857250" rtl="0" eaLnBrk="1" latinLnBrk="0" hangingPunct="1">
              <a:defRPr sz="1688" kern="1200">
                <a:solidFill>
                  <a:schemeClr val="tx1"/>
                </a:solidFill>
                <a:latin typeface="+mn-lt"/>
                <a:ea typeface="+mn-ea"/>
                <a:cs typeface="+mn-cs"/>
              </a:defRPr>
            </a:lvl7pPr>
            <a:lvl8pPr marL="3000375" algn="l" defTabSz="857250" rtl="0" eaLnBrk="1" latinLnBrk="0" hangingPunct="1">
              <a:defRPr sz="1688" kern="1200">
                <a:solidFill>
                  <a:schemeClr val="tx1"/>
                </a:solidFill>
                <a:latin typeface="+mn-lt"/>
                <a:ea typeface="+mn-ea"/>
                <a:cs typeface="+mn-cs"/>
              </a:defRPr>
            </a:lvl8pPr>
            <a:lvl9pPr marL="3429000" algn="l" defTabSz="857250" rtl="0" eaLnBrk="1" latinLnBrk="0" hangingPunct="1">
              <a:defRPr sz="1688" kern="1200">
                <a:solidFill>
                  <a:schemeClr val="tx1"/>
                </a:solidFill>
                <a:latin typeface="+mn-lt"/>
                <a:ea typeface="+mn-ea"/>
                <a:cs typeface="+mn-cs"/>
              </a:defRPr>
            </a:lvl9pPr>
          </a:lstStyle>
          <a:p>
            <a:pPr algn="l">
              <a:lnSpc>
                <a:spcPts val="1439"/>
              </a:lnSpc>
            </a:pPr>
            <a:r>
              <a:rPr lang="en-US" sz="1199">
                <a:solidFill>
                  <a:srgbClr val="951B81"/>
                </a:solidFill>
                <a:latin typeface="Lato" panose="020F0502020204030203" pitchFamily="34" charset="0"/>
              </a:rPr>
              <a:t>nationalnumeracy.org.uk</a:t>
            </a:r>
          </a:p>
        </p:txBody>
      </p:sp>
      <p:sp>
        <p:nvSpPr>
          <p:cNvPr id="4" name="AutoShape 4">
            <a:extLst>
              <a:ext uri="{FF2B5EF4-FFF2-40B4-BE49-F238E27FC236}">
                <a16:creationId xmlns:a16="http://schemas.microsoft.com/office/drawing/2014/main" id="{94C7EC07-FA9E-9FAF-5699-1E900EFB5D6B}"/>
              </a:ext>
            </a:extLst>
          </p:cNvPr>
          <p:cNvSpPr/>
          <p:nvPr/>
        </p:nvSpPr>
        <p:spPr>
          <a:xfrm rot="9363">
            <a:off x="492110" y="6205347"/>
            <a:ext cx="8159781" cy="0"/>
          </a:xfrm>
          <a:prstGeom prst="line">
            <a:avLst/>
          </a:prstGeom>
          <a:ln w="19050" cap="rnd">
            <a:solidFill>
              <a:srgbClr val="951B81"/>
            </a:solidFill>
            <a:prstDash val="solid"/>
            <a:headEnd type="none" w="sm" len="sm"/>
            <a:tailEnd type="none" w="sm" len="sm"/>
          </a:ln>
        </p:spPr>
        <p:txBody>
          <a:bodyPr/>
          <a:lstStyle>
            <a:defPPr>
              <a:defRPr lang="en-US"/>
            </a:defPPr>
            <a:lvl1pPr marL="0" algn="l" defTabSz="857250" rtl="0" eaLnBrk="1" latinLnBrk="0" hangingPunct="1">
              <a:defRPr sz="1688" kern="1200">
                <a:solidFill>
                  <a:schemeClr val="tx1"/>
                </a:solidFill>
                <a:latin typeface="+mn-lt"/>
                <a:ea typeface="+mn-ea"/>
                <a:cs typeface="+mn-cs"/>
              </a:defRPr>
            </a:lvl1pPr>
            <a:lvl2pPr marL="428625" algn="l" defTabSz="857250" rtl="0" eaLnBrk="1" latinLnBrk="0" hangingPunct="1">
              <a:defRPr sz="1688" kern="1200">
                <a:solidFill>
                  <a:schemeClr val="tx1"/>
                </a:solidFill>
                <a:latin typeface="+mn-lt"/>
                <a:ea typeface="+mn-ea"/>
                <a:cs typeface="+mn-cs"/>
              </a:defRPr>
            </a:lvl2pPr>
            <a:lvl3pPr marL="857250" algn="l" defTabSz="857250" rtl="0" eaLnBrk="1" latinLnBrk="0" hangingPunct="1">
              <a:defRPr sz="1688" kern="1200">
                <a:solidFill>
                  <a:schemeClr val="tx1"/>
                </a:solidFill>
                <a:latin typeface="+mn-lt"/>
                <a:ea typeface="+mn-ea"/>
                <a:cs typeface="+mn-cs"/>
              </a:defRPr>
            </a:lvl3pPr>
            <a:lvl4pPr marL="1285875" algn="l" defTabSz="857250" rtl="0" eaLnBrk="1" latinLnBrk="0" hangingPunct="1">
              <a:defRPr sz="1688" kern="1200">
                <a:solidFill>
                  <a:schemeClr val="tx1"/>
                </a:solidFill>
                <a:latin typeface="+mn-lt"/>
                <a:ea typeface="+mn-ea"/>
                <a:cs typeface="+mn-cs"/>
              </a:defRPr>
            </a:lvl4pPr>
            <a:lvl5pPr marL="1714500" algn="l" defTabSz="857250" rtl="0" eaLnBrk="1" latinLnBrk="0" hangingPunct="1">
              <a:defRPr sz="1688" kern="1200">
                <a:solidFill>
                  <a:schemeClr val="tx1"/>
                </a:solidFill>
                <a:latin typeface="+mn-lt"/>
                <a:ea typeface="+mn-ea"/>
                <a:cs typeface="+mn-cs"/>
              </a:defRPr>
            </a:lvl5pPr>
            <a:lvl6pPr marL="2143125" algn="l" defTabSz="857250" rtl="0" eaLnBrk="1" latinLnBrk="0" hangingPunct="1">
              <a:defRPr sz="1688" kern="1200">
                <a:solidFill>
                  <a:schemeClr val="tx1"/>
                </a:solidFill>
                <a:latin typeface="+mn-lt"/>
                <a:ea typeface="+mn-ea"/>
                <a:cs typeface="+mn-cs"/>
              </a:defRPr>
            </a:lvl6pPr>
            <a:lvl7pPr marL="2571750" algn="l" defTabSz="857250" rtl="0" eaLnBrk="1" latinLnBrk="0" hangingPunct="1">
              <a:defRPr sz="1688" kern="1200">
                <a:solidFill>
                  <a:schemeClr val="tx1"/>
                </a:solidFill>
                <a:latin typeface="+mn-lt"/>
                <a:ea typeface="+mn-ea"/>
                <a:cs typeface="+mn-cs"/>
              </a:defRPr>
            </a:lvl7pPr>
            <a:lvl8pPr marL="3000375" algn="l" defTabSz="857250" rtl="0" eaLnBrk="1" latinLnBrk="0" hangingPunct="1">
              <a:defRPr sz="1688" kern="1200">
                <a:solidFill>
                  <a:schemeClr val="tx1"/>
                </a:solidFill>
                <a:latin typeface="+mn-lt"/>
                <a:ea typeface="+mn-ea"/>
                <a:cs typeface="+mn-cs"/>
              </a:defRPr>
            </a:lvl8pPr>
            <a:lvl9pPr marL="3429000" algn="l" defTabSz="857250" rtl="0" eaLnBrk="1" latinLnBrk="0" hangingPunct="1">
              <a:defRPr sz="1688" kern="1200">
                <a:solidFill>
                  <a:schemeClr val="tx1"/>
                </a:solidFill>
                <a:latin typeface="+mn-lt"/>
                <a:ea typeface="+mn-ea"/>
                <a:cs typeface="+mn-cs"/>
              </a:defRPr>
            </a:lvl9pPr>
          </a:lstStyle>
          <a:p>
            <a:endParaRPr lang="en-GB" sz="1583"/>
          </a:p>
        </p:txBody>
      </p:sp>
      <p:pic>
        <p:nvPicPr>
          <p:cNvPr id="5" name="Picture 5">
            <a:extLst>
              <a:ext uri="{FF2B5EF4-FFF2-40B4-BE49-F238E27FC236}">
                <a16:creationId xmlns:a16="http://schemas.microsoft.com/office/drawing/2014/main" id="{8F1DAAC4-A0C1-F7B3-708E-E5E42A4EAFA6}"/>
              </a:ext>
            </a:extLst>
          </p:cNvPr>
          <p:cNvPicPr>
            <a:picLocks noChangeAspect="1"/>
          </p:cNvPicPr>
          <p:nvPr/>
        </p:nvPicPr>
        <p:blipFill>
          <a:blip r:embed="rId3"/>
          <a:srcRect b="88"/>
          <a:stretch>
            <a:fillRect/>
          </a:stretch>
        </p:blipFill>
        <p:spPr>
          <a:xfrm>
            <a:off x="0" y="3048"/>
            <a:ext cx="9144000" cy="6851904"/>
          </a:xfrm>
          <a:prstGeom prst="rect">
            <a:avLst/>
          </a:prstGeom>
        </p:spPr>
      </p:pic>
      <p:pic>
        <p:nvPicPr>
          <p:cNvPr id="6" name="Picture 6">
            <a:extLst>
              <a:ext uri="{FF2B5EF4-FFF2-40B4-BE49-F238E27FC236}">
                <a16:creationId xmlns:a16="http://schemas.microsoft.com/office/drawing/2014/main" id="{379B4885-DD07-AA27-DBBE-965EB3373EB5}"/>
              </a:ext>
            </a:extLst>
          </p:cNvPr>
          <p:cNvPicPr>
            <a:picLocks noGrp="1" noRot="1" noChangeAspect="1" noMove="1" noResize="1" noEditPoints="1" noAdjustHandles="1" noChangeArrowheads="1" noChangeShapeType="1" noCrop="1"/>
          </p:cNvPicPr>
          <p:nvPr/>
        </p:nvPicPr>
        <p:blipFill>
          <a:blip r:embed="rId3"/>
          <a:srcRect b="88"/>
          <a:stretch>
            <a:fillRect/>
          </a:stretch>
        </p:blipFill>
        <p:spPr>
          <a:xfrm>
            <a:off x="0" y="6096"/>
            <a:ext cx="9144000" cy="6851904"/>
          </a:xfrm>
          <a:prstGeom prst="rect">
            <a:avLst/>
          </a:prstGeom>
        </p:spPr>
      </p:pic>
      <p:sp>
        <p:nvSpPr>
          <p:cNvPr id="7" name="TextBox 7">
            <a:extLst>
              <a:ext uri="{FF2B5EF4-FFF2-40B4-BE49-F238E27FC236}">
                <a16:creationId xmlns:a16="http://schemas.microsoft.com/office/drawing/2014/main" id="{9DBF37D9-6055-58DD-B8C9-B7DB483C42DE}"/>
              </a:ext>
            </a:extLst>
          </p:cNvPr>
          <p:cNvSpPr txBox="1">
            <a:spLocks noGrp="1" noRot="1" noMove="1" noResize="1" noEditPoints="1" noAdjustHandles="1" noChangeArrowheads="1" noChangeShapeType="1"/>
          </p:cNvSpPr>
          <p:nvPr/>
        </p:nvSpPr>
        <p:spPr>
          <a:xfrm>
            <a:off x="1116187" y="6408437"/>
            <a:ext cx="3317049" cy="132789"/>
          </a:xfrm>
          <a:prstGeom prst="rect">
            <a:avLst/>
          </a:prstGeom>
        </p:spPr>
        <p:txBody>
          <a:bodyPr wrap="square" lIns="0" tIns="0" rIns="0" bIns="0" rtlCol="0" anchor="t">
            <a:spAutoFit/>
          </a:bodyPr>
          <a:lstStyle>
            <a:defPPr>
              <a:defRPr lang="en-US"/>
            </a:defPPr>
            <a:lvl1pPr marL="0" algn="l" defTabSz="857250" rtl="0" eaLnBrk="1" latinLnBrk="0" hangingPunct="1">
              <a:defRPr sz="1688" kern="1200">
                <a:solidFill>
                  <a:schemeClr val="tx1"/>
                </a:solidFill>
                <a:latin typeface="+mn-lt"/>
                <a:ea typeface="+mn-ea"/>
                <a:cs typeface="+mn-cs"/>
              </a:defRPr>
            </a:lvl1pPr>
            <a:lvl2pPr marL="428625" algn="l" defTabSz="857250" rtl="0" eaLnBrk="1" latinLnBrk="0" hangingPunct="1">
              <a:defRPr sz="1688" kern="1200">
                <a:solidFill>
                  <a:schemeClr val="tx1"/>
                </a:solidFill>
                <a:latin typeface="+mn-lt"/>
                <a:ea typeface="+mn-ea"/>
                <a:cs typeface="+mn-cs"/>
              </a:defRPr>
            </a:lvl2pPr>
            <a:lvl3pPr marL="857250" algn="l" defTabSz="857250" rtl="0" eaLnBrk="1" latinLnBrk="0" hangingPunct="1">
              <a:defRPr sz="1688" kern="1200">
                <a:solidFill>
                  <a:schemeClr val="tx1"/>
                </a:solidFill>
                <a:latin typeface="+mn-lt"/>
                <a:ea typeface="+mn-ea"/>
                <a:cs typeface="+mn-cs"/>
              </a:defRPr>
            </a:lvl3pPr>
            <a:lvl4pPr marL="1285875" algn="l" defTabSz="857250" rtl="0" eaLnBrk="1" latinLnBrk="0" hangingPunct="1">
              <a:defRPr sz="1688" kern="1200">
                <a:solidFill>
                  <a:schemeClr val="tx1"/>
                </a:solidFill>
                <a:latin typeface="+mn-lt"/>
                <a:ea typeface="+mn-ea"/>
                <a:cs typeface="+mn-cs"/>
              </a:defRPr>
            </a:lvl4pPr>
            <a:lvl5pPr marL="1714500" algn="l" defTabSz="857250" rtl="0" eaLnBrk="1" latinLnBrk="0" hangingPunct="1">
              <a:defRPr sz="1688" kern="1200">
                <a:solidFill>
                  <a:schemeClr val="tx1"/>
                </a:solidFill>
                <a:latin typeface="+mn-lt"/>
                <a:ea typeface="+mn-ea"/>
                <a:cs typeface="+mn-cs"/>
              </a:defRPr>
            </a:lvl5pPr>
            <a:lvl6pPr marL="2143125" algn="l" defTabSz="857250" rtl="0" eaLnBrk="1" latinLnBrk="0" hangingPunct="1">
              <a:defRPr sz="1688" kern="1200">
                <a:solidFill>
                  <a:schemeClr val="tx1"/>
                </a:solidFill>
                <a:latin typeface="+mn-lt"/>
                <a:ea typeface="+mn-ea"/>
                <a:cs typeface="+mn-cs"/>
              </a:defRPr>
            </a:lvl6pPr>
            <a:lvl7pPr marL="2571750" algn="l" defTabSz="857250" rtl="0" eaLnBrk="1" latinLnBrk="0" hangingPunct="1">
              <a:defRPr sz="1688" kern="1200">
                <a:solidFill>
                  <a:schemeClr val="tx1"/>
                </a:solidFill>
                <a:latin typeface="+mn-lt"/>
                <a:ea typeface="+mn-ea"/>
                <a:cs typeface="+mn-cs"/>
              </a:defRPr>
            </a:lvl7pPr>
            <a:lvl8pPr marL="3000375" algn="l" defTabSz="857250" rtl="0" eaLnBrk="1" latinLnBrk="0" hangingPunct="1">
              <a:defRPr sz="1688" kern="1200">
                <a:solidFill>
                  <a:schemeClr val="tx1"/>
                </a:solidFill>
                <a:latin typeface="+mn-lt"/>
                <a:ea typeface="+mn-ea"/>
                <a:cs typeface="+mn-cs"/>
              </a:defRPr>
            </a:lvl8pPr>
            <a:lvl9pPr marL="3429000" algn="l" defTabSz="857250" rtl="0" eaLnBrk="1" latinLnBrk="0" hangingPunct="1">
              <a:defRPr sz="1688" kern="1200">
                <a:solidFill>
                  <a:schemeClr val="tx1"/>
                </a:solidFill>
                <a:latin typeface="+mn-lt"/>
                <a:ea typeface="+mn-ea"/>
                <a:cs typeface="+mn-cs"/>
              </a:defRPr>
            </a:lvl9pPr>
          </a:lstStyle>
          <a:p>
            <a:pPr algn="l">
              <a:lnSpc>
                <a:spcPts val="1080"/>
              </a:lnSpc>
            </a:pPr>
            <a:r>
              <a:rPr lang="en-US" sz="900">
                <a:solidFill>
                  <a:srgbClr val="FFFFFF"/>
                </a:solidFill>
                <a:latin typeface="Lato" panose="020F0502020204030203" pitchFamily="34" charset="0"/>
              </a:rPr>
              <a:t>nationalnumeracy.org.uk</a:t>
            </a:r>
          </a:p>
        </p:txBody>
      </p:sp>
      <p:sp>
        <p:nvSpPr>
          <p:cNvPr id="9" name="Rectangle 8">
            <a:extLst>
              <a:ext uri="{FF2B5EF4-FFF2-40B4-BE49-F238E27FC236}">
                <a16:creationId xmlns:a16="http://schemas.microsoft.com/office/drawing/2014/main" id="{50727B26-0B2C-0081-38C2-8C34918CE915}"/>
              </a:ext>
            </a:extLst>
          </p:cNvPr>
          <p:cNvSpPr/>
          <p:nvPr/>
        </p:nvSpPr>
        <p:spPr>
          <a:xfrm>
            <a:off x="1214438" y="2945926"/>
            <a:ext cx="6715125" cy="93090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857250" rtl="0" eaLnBrk="1" latinLnBrk="0" hangingPunct="1">
              <a:defRPr sz="1688" kern="1200">
                <a:solidFill>
                  <a:schemeClr val="tx1"/>
                </a:solidFill>
                <a:latin typeface="+mn-lt"/>
                <a:ea typeface="+mn-ea"/>
                <a:cs typeface="+mn-cs"/>
              </a:defRPr>
            </a:lvl1pPr>
            <a:lvl2pPr marL="428625" algn="l" defTabSz="857250" rtl="0" eaLnBrk="1" latinLnBrk="0" hangingPunct="1">
              <a:defRPr sz="1688" kern="1200">
                <a:solidFill>
                  <a:schemeClr val="tx1"/>
                </a:solidFill>
                <a:latin typeface="+mn-lt"/>
                <a:ea typeface="+mn-ea"/>
                <a:cs typeface="+mn-cs"/>
              </a:defRPr>
            </a:lvl2pPr>
            <a:lvl3pPr marL="857250" algn="l" defTabSz="857250" rtl="0" eaLnBrk="1" latinLnBrk="0" hangingPunct="1">
              <a:defRPr sz="1688" kern="1200">
                <a:solidFill>
                  <a:schemeClr val="tx1"/>
                </a:solidFill>
                <a:latin typeface="+mn-lt"/>
                <a:ea typeface="+mn-ea"/>
                <a:cs typeface="+mn-cs"/>
              </a:defRPr>
            </a:lvl3pPr>
            <a:lvl4pPr marL="1285875" algn="l" defTabSz="857250" rtl="0" eaLnBrk="1" latinLnBrk="0" hangingPunct="1">
              <a:defRPr sz="1688" kern="1200">
                <a:solidFill>
                  <a:schemeClr val="tx1"/>
                </a:solidFill>
                <a:latin typeface="+mn-lt"/>
                <a:ea typeface="+mn-ea"/>
                <a:cs typeface="+mn-cs"/>
              </a:defRPr>
            </a:lvl4pPr>
            <a:lvl5pPr marL="1714500" algn="l" defTabSz="857250" rtl="0" eaLnBrk="1" latinLnBrk="0" hangingPunct="1">
              <a:defRPr sz="1688" kern="1200">
                <a:solidFill>
                  <a:schemeClr val="tx1"/>
                </a:solidFill>
                <a:latin typeface="+mn-lt"/>
                <a:ea typeface="+mn-ea"/>
                <a:cs typeface="+mn-cs"/>
              </a:defRPr>
            </a:lvl5pPr>
            <a:lvl6pPr marL="2143125" algn="l" defTabSz="857250" rtl="0" eaLnBrk="1" latinLnBrk="0" hangingPunct="1">
              <a:defRPr sz="1688" kern="1200">
                <a:solidFill>
                  <a:schemeClr val="tx1"/>
                </a:solidFill>
                <a:latin typeface="+mn-lt"/>
                <a:ea typeface="+mn-ea"/>
                <a:cs typeface="+mn-cs"/>
              </a:defRPr>
            </a:lvl6pPr>
            <a:lvl7pPr marL="2571750" algn="l" defTabSz="857250" rtl="0" eaLnBrk="1" latinLnBrk="0" hangingPunct="1">
              <a:defRPr sz="1688" kern="1200">
                <a:solidFill>
                  <a:schemeClr val="tx1"/>
                </a:solidFill>
                <a:latin typeface="+mn-lt"/>
                <a:ea typeface="+mn-ea"/>
                <a:cs typeface="+mn-cs"/>
              </a:defRPr>
            </a:lvl7pPr>
            <a:lvl8pPr marL="3000375" algn="l" defTabSz="857250" rtl="0" eaLnBrk="1" latinLnBrk="0" hangingPunct="1">
              <a:defRPr sz="1688" kern="1200">
                <a:solidFill>
                  <a:schemeClr val="tx1"/>
                </a:solidFill>
                <a:latin typeface="+mn-lt"/>
                <a:ea typeface="+mn-ea"/>
                <a:cs typeface="+mn-cs"/>
              </a:defRPr>
            </a:lvl8pPr>
            <a:lvl9pPr marL="3429000" algn="l" defTabSz="857250" rtl="0" eaLnBrk="1" latinLnBrk="0" hangingPunct="1">
              <a:defRPr sz="1688" kern="1200">
                <a:solidFill>
                  <a:schemeClr val="tx1"/>
                </a:solidFill>
                <a:latin typeface="+mn-lt"/>
                <a:ea typeface="+mn-ea"/>
                <a:cs typeface="+mn-cs"/>
              </a:defRPr>
            </a:lvl9pPr>
          </a:lstStyle>
          <a:p>
            <a:pPr algn="ctr"/>
            <a:endParaRPr lang="en-GB" sz="1583"/>
          </a:p>
        </p:txBody>
      </p:sp>
      <p:sp>
        <p:nvSpPr>
          <p:cNvPr id="8" name="TextBox 8">
            <a:extLst>
              <a:ext uri="{FF2B5EF4-FFF2-40B4-BE49-F238E27FC236}">
                <a16:creationId xmlns:a16="http://schemas.microsoft.com/office/drawing/2014/main" id="{47E2930D-1917-3C6B-B397-003D18F4AB16}"/>
              </a:ext>
            </a:extLst>
          </p:cNvPr>
          <p:cNvSpPr txBox="1"/>
          <p:nvPr/>
        </p:nvSpPr>
        <p:spPr>
          <a:xfrm>
            <a:off x="1228352" y="2942878"/>
            <a:ext cx="6701210" cy="853182"/>
          </a:xfrm>
          <a:prstGeom prst="rect">
            <a:avLst/>
          </a:prstGeom>
        </p:spPr>
        <p:txBody>
          <a:bodyPr wrap="square" lIns="0" tIns="0" rIns="0" bIns="0" rtlCol="0" anchor="t">
            <a:spAutoFit/>
          </a:bodyPr>
          <a:lstStyle>
            <a:defPPr>
              <a:defRPr lang="en-US"/>
            </a:defPPr>
            <a:lvl1pPr marL="0" algn="l" defTabSz="857250" rtl="0" eaLnBrk="1" latinLnBrk="0" hangingPunct="1">
              <a:defRPr sz="1688" kern="1200">
                <a:solidFill>
                  <a:schemeClr val="tx1"/>
                </a:solidFill>
                <a:latin typeface="+mn-lt"/>
                <a:ea typeface="+mn-ea"/>
                <a:cs typeface="+mn-cs"/>
              </a:defRPr>
            </a:lvl1pPr>
            <a:lvl2pPr marL="428625" algn="l" defTabSz="857250" rtl="0" eaLnBrk="1" latinLnBrk="0" hangingPunct="1">
              <a:defRPr sz="1688" kern="1200">
                <a:solidFill>
                  <a:schemeClr val="tx1"/>
                </a:solidFill>
                <a:latin typeface="+mn-lt"/>
                <a:ea typeface="+mn-ea"/>
                <a:cs typeface="+mn-cs"/>
              </a:defRPr>
            </a:lvl2pPr>
            <a:lvl3pPr marL="857250" algn="l" defTabSz="857250" rtl="0" eaLnBrk="1" latinLnBrk="0" hangingPunct="1">
              <a:defRPr sz="1688" kern="1200">
                <a:solidFill>
                  <a:schemeClr val="tx1"/>
                </a:solidFill>
                <a:latin typeface="+mn-lt"/>
                <a:ea typeface="+mn-ea"/>
                <a:cs typeface="+mn-cs"/>
              </a:defRPr>
            </a:lvl3pPr>
            <a:lvl4pPr marL="1285875" algn="l" defTabSz="857250" rtl="0" eaLnBrk="1" latinLnBrk="0" hangingPunct="1">
              <a:defRPr sz="1688" kern="1200">
                <a:solidFill>
                  <a:schemeClr val="tx1"/>
                </a:solidFill>
                <a:latin typeface="+mn-lt"/>
                <a:ea typeface="+mn-ea"/>
                <a:cs typeface="+mn-cs"/>
              </a:defRPr>
            </a:lvl4pPr>
            <a:lvl5pPr marL="1714500" algn="l" defTabSz="857250" rtl="0" eaLnBrk="1" latinLnBrk="0" hangingPunct="1">
              <a:defRPr sz="1688" kern="1200">
                <a:solidFill>
                  <a:schemeClr val="tx1"/>
                </a:solidFill>
                <a:latin typeface="+mn-lt"/>
                <a:ea typeface="+mn-ea"/>
                <a:cs typeface="+mn-cs"/>
              </a:defRPr>
            </a:lvl5pPr>
            <a:lvl6pPr marL="2143125" algn="l" defTabSz="857250" rtl="0" eaLnBrk="1" latinLnBrk="0" hangingPunct="1">
              <a:defRPr sz="1688" kern="1200">
                <a:solidFill>
                  <a:schemeClr val="tx1"/>
                </a:solidFill>
                <a:latin typeface="+mn-lt"/>
                <a:ea typeface="+mn-ea"/>
                <a:cs typeface="+mn-cs"/>
              </a:defRPr>
            </a:lvl6pPr>
            <a:lvl7pPr marL="2571750" algn="l" defTabSz="857250" rtl="0" eaLnBrk="1" latinLnBrk="0" hangingPunct="1">
              <a:defRPr sz="1688" kern="1200">
                <a:solidFill>
                  <a:schemeClr val="tx1"/>
                </a:solidFill>
                <a:latin typeface="+mn-lt"/>
                <a:ea typeface="+mn-ea"/>
                <a:cs typeface="+mn-cs"/>
              </a:defRPr>
            </a:lvl7pPr>
            <a:lvl8pPr marL="3000375" algn="l" defTabSz="857250" rtl="0" eaLnBrk="1" latinLnBrk="0" hangingPunct="1">
              <a:defRPr sz="1688" kern="1200">
                <a:solidFill>
                  <a:schemeClr val="tx1"/>
                </a:solidFill>
                <a:latin typeface="+mn-lt"/>
                <a:ea typeface="+mn-ea"/>
                <a:cs typeface="+mn-cs"/>
              </a:defRPr>
            </a:lvl8pPr>
            <a:lvl9pPr marL="3429000" algn="l" defTabSz="857250" rtl="0" eaLnBrk="1" latinLnBrk="0" hangingPunct="1">
              <a:defRPr sz="1688" kern="1200">
                <a:solidFill>
                  <a:schemeClr val="tx1"/>
                </a:solidFill>
                <a:latin typeface="+mn-lt"/>
                <a:ea typeface="+mn-ea"/>
                <a:cs typeface="+mn-cs"/>
              </a:defRPr>
            </a:lvl9pPr>
          </a:lstStyle>
          <a:p>
            <a:pPr algn="ctr">
              <a:lnSpc>
                <a:spcPts val="3456"/>
              </a:lnSpc>
            </a:pPr>
            <a:r>
              <a:rPr lang="en-GB" sz="2000" b="1">
                <a:solidFill>
                  <a:srgbClr val="0AB9EE"/>
                </a:solidFill>
                <a:latin typeface="Rubik SemiBold"/>
                <a:ea typeface="Lato"/>
                <a:cs typeface="Lato"/>
              </a:rPr>
              <a:t>Objective: </a:t>
            </a:r>
            <a:r>
              <a:rPr lang="en-GB" sz="2000" b="1" i="0">
                <a:solidFill>
                  <a:srgbClr val="0AB9EE"/>
                </a:solidFill>
                <a:effectLst/>
                <a:latin typeface="Rubik SemiBold"/>
              </a:rPr>
              <a:t>Explain your practical next steps as a Numeracy Champion.</a:t>
            </a:r>
          </a:p>
        </p:txBody>
      </p:sp>
    </p:spTree>
    <p:extLst>
      <p:ext uri="{BB962C8B-B14F-4D97-AF65-F5344CB8AC3E}">
        <p14:creationId xmlns:p14="http://schemas.microsoft.com/office/powerpoint/2010/main" val="831274863"/>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41D1AA3-8953-935B-5792-49854A910635}"/>
            </a:ext>
          </a:extLst>
        </p:cNvPr>
        <p:cNvGrpSpPr/>
        <p:nvPr/>
      </p:nvGrpSpPr>
      <p:grpSpPr>
        <a:xfrm>
          <a:off x="0" y="0"/>
          <a:ext cx="0" cy="0"/>
          <a:chOff x="0" y="0"/>
          <a:chExt cx="0" cy="0"/>
        </a:xfrm>
      </p:grpSpPr>
      <p:sp>
        <p:nvSpPr>
          <p:cNvPr id="3" name="Text Placeholder 2">
            <a:extLst>
              <a:ext uri="{FF2B5EF4-FFF2-40B4-BE49-F238E27FC236}">
                <a16:creationId xmlns:a16="http://schemas.microsoft.com/office/drawing/2014/main" id="{3A4E1071-8AF5-440E-3AA6-E9618D41D0B4}"/>
              </a:ext>
            </a:extLst>
          </p:cNvPr>
          <p:cNvSpPr>
            <a:spLocks noGrp="1"/>
          </p:cNvSpPr>
          <p:nvPr>
            <p:ph type="body" sz="quarter" idx="13"/>
          </p:nvPr>
        </p:nvSpPr>
        <p:spPr/>
        <p:txBody>
          <a:bodyPr/>
          <a:lstStyle/>
          <a:p>
            <a:r>
              <a:rPr lang="en-GB" sz="3000" b="1"/>
              <a:t>Implementation</a:t>
            </a:r>
          </a:p>
        </p:txBody>
      </p:sp>
      <p:sp>
        <p:nvSpPr>
          <p:cNvPr id="17" name="Rectangle 16">
            <a:extLst>
              <a:ext uri="{FF2B5EF4-FFF2-40B4-BE49-F238E27FC236}">
                <a16:creationId xmlns:a16="http://schemas.microsoft.com/office/drawing/2014/main" id="{4E0F2266-5ED2-73CC-4BEA-454FBE08DCDA}"/>
              </a:ext>
            </a:extLst>
          </p:cNvPr>
          <p:cNvSpPr/>
          <p:nvPr/>
        </p:nvSpPr>
        <p:spPr>
          <a:xfrm>
            <a:off x="896293" y="3558012"/>
            <a:ext cx="2372008" cy="2431453"/>
          </a:xfrm>
          <a:prstGeom prst="rect">
            <a:avLst/>
          </a:prstGeom>
          <a:solidFill>
            <a:srgbClr val="3AB4AD"/>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2000" b="1">
                <a:solidFill>
                  <a:schemeClr val="tx1"/>
                </a:solidFill>
                <a:latin typeface="Lato" panose="020F0502020204030203" pitchFamily="34" charset="0"/>
                <a:ea typeface="Lato" panose="020F0502020204030203" pitchFamily="34" charset="0"/>
                <a:cs typeface="Lato" panose="020F0502020204030203" pitchFamily="34" charset="0"/>
              </a:rPr>
              <a:t>ENGAGE</a:t>
            </a:r>
          </a:p>
          <a:p>
            <a:pPr algn="ctr"/>
            <a:endParaRPr lang="en-GB" b="1">
              <a:solidFill>
                <a:schemeClr val="tx1"/>
              </a:solidFill>
              <a:latin typeface="Lato" panose="020F0502020204030203" pitchFamily="34" charset="0"/>
              <a:ea typeface="Lato" panose="020F0502020204030203" pitchFamily="34" charset="0"/>
              <a:cs typeface="Lato" panose="020F0502020204030203" pitchFamily="34" charset="0"/>
            </a:endParaRPr>
          </a:p>
          <a:p>
            <a:pPr algn="ctr"/>
            <a:r>
              <a:rPr lang="en-GB">
                <a:solidFill>
                  <a:schemeClr val="tx1"/>
                </a:solidFill>
                <a:latin typeface="Lato" panose="020F0502020204030203" pitchFamily="34" charset="0"/>
                <a:ea typeface="Lato" panose="020F0502020204030203" pitchFamily="34" charset="0"/>
                <a:cs typeface="Lato" panose="020F0502020204030203" pitchFamily="34" charset="0"/>
              </a:rPr>
              <a:t>Engage people so they can shape what happens while also providing overall direction.</a:t>
            </a:r>
          </a:p>
        </p:txBody>
      </p:sp>
      <p:sp>
        <p:nvSpPr>
          <p:cNvPr id="18" name="Rectangle 17">
            <a:extLst>
              <a:ext uri="{FF2B5EF4-FFF2-40B4-BE49-F238E27FC236}">
                <a16:creationId xmlns:a16="http://schemas.microsoft.com/office/drawing/2014/main" id="{AF8E8FA9-3710-A42D-2EA2-E1B7EDAA88DA}"/>
              </a:ext>
            </a:extLst>
          </p:cNvPr>
          <p:cNvSpPr/>
          <p:nvPr/>
        </p:nvSpPr>
        <p:spPr>
          <a:xfrm>
            <a:off x="3589992" y="3558012"/>
            <a:ext cx="2372008" cy="2431453"/>
          </a:xfrm>
          <a:prstGeom prst="rect">
            <a:avLst/>
          </a:prstGeom>
          <a:solidFill>
            <a:srgbClr val="3AB4AD"/>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2000" b="1">
                <a:solidFill>
                  <a:schemeClr val="tx1"/>
                </a:solidFill>
                <a:latin typeface="Lato" panose="020F0502020204030203" pitchFamily="34" charset="0"/>
                <a:ea typeface="Lato" panose="020F0502020204030203" pitchFamily="34" charset="0"/>
                <a:cs typeface="Lato" panose="020F0502020204030203" pitchFamily="34" charset="0"/>
              </a:rPr>
              <a:t>UNITE</a:t>
            </a:r>
          </a:p>
          <a:p>
            <a:pPr algn="ctr"/>
            <a:endParaRPr lang="en-GB" b="1">
              <a:solidFill>
                <a:schemeClr val="tx1"/>
              </a:solidFill>
              <a:latin typeface="Lato" panose="020F0502020204030203" pitchFamily="34" charset="0"/>
              <a:ea typeface="Lato" panose="020F0502020204030203" pitchFamily="34" charset="0"/>
              <a:cs typeface="Lato" panose="020F0502020204030203" pitchFamily="34" charset="0"/>
            </a:endParaRPr>
          </a:p>
          <a:p>
            <a:pPr algn="ctr"/>
            <a:r>
              <a:rPr lang="en-GB">
                <a:solidFill>
                  <a:schemeClr val="tx1"/>
                </a:solidFill>
                <a:latin typeface="Lato" panose="020F0502020204030203" pitchFamily="34" charset="0"/>
                <a:ea typeface="Lato" panose="020F0502020204030203" pitchFamily="34" charset="0"/>
                <a:cs typeface="Lato" panose="020F0502020204030203" pitchFamily="34" charset="0"/>
              </a:rPr>
              <a:t>Unite people around what is being implemented, how it will be implemented, and why it matters.</a:t>
            </a:r>
          </a:p>
        </p:txBody>
      </p:sp>
      <p:sp>
        <p:nvSpPr>
          <p:cNvPr id="19" name="Rectangle 18">
            <a:extLst>
              <a:ext uri="{FF2B5EF4-FFF2-40B4-BE49-F238E27FC236}">
                <a16:creationId xmlns:a16="http://schemas.microsoft.com/office/drawing/2014/main" id="{0BDFC04F-6959-EB00-0451-2B299F7D89D3}"/>
              </a:ext>
            </a:extLst>
          </p:cNvPr>
          <p:cNvSpPr/>
          <p:nvPr/>
        </p:nvSpPr>
        <p:spPr>
          <a:xfrm>
            <a:off x="6283691" y="3558012"/>
            <a:ext cx="2372008" cy="2431453"/>
          </a:xfrm>
          <a:prstGeom prst="rect">
            <a:avLst/>
          </a:prstGeom>
          <a:solidFill>
            <a:srgbClr val="3AB4AD"/>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2000" b="1">
                <a:solidFill>
                  <a:schemeClr val="tx1"/>
                </a:solidFill>
                <a:latin typeface="Lato" panose="020F0502020204030203" pitchFamily="34" charset="0"/>
                <a:ea typeface="Lato" panose="020F0502020204030203" pitchFamily="34" charset="0"/>
                <a:cs typeface="Lato" panose="020F0502020204030203" pitchFamily="34" charset="0"/>
              </a:rPr>
              <a:t>REFLECT</a:t>
            </a:r>
          </a:p>
          <a:p>
            <a:pPr algn="ctr"/>
            <a:endParaRPr lang="en-GB" b="1">
              <a:solidFill>
                <a:schemeClr val="tx1"/>
              </a:solidFill>
              <a:latin typeface="Lato" panose="020F0502020204030203" pitchFamily="34" charset="0"/>
              <a:ea typeface="Lato" panose="020F0502020204030203" pitchFamily="34" charset="0"/>
              <a:cs typeface="Lato" panose="020F0502020204030203" pitchFamily="34" charset="0"/>
            </a:endParaRPr>
          </a:p>
          <a:p>
            <a:pPr algn="ctr"/>
            <a:r>
              <a:rPr lang="en-GB">
                <a:solidFill>
                  <a:schemeClr val="tx1"/>
                </a:solidFill>
                <a:latin typeface="Lato" panose="020F0502020204030203" pitchFamily="34" charset="0"/>
                <a:ea typeface="Lato" panose="020F0502020204030203" pitchFamily="34" charset="0"/>
                <a:cs typeface="Lato" panose="020F0502020204030203" pitchFamily="34" charset="0"/>
              </a:rPr>
              <a:t>Reflect, monitor, and adapt to improve implementation.</a:t>
            </a:r>
          </a:p>
          <a:p>
            <a:pPr algn="ctr"/>
            <a:endParaRPr lang="en-GB">
              <a:solidFill>
                <a:schemeClr val="tx1"/>
              </a:solidFill>
              <a:latin typeface="Lato" panose="020F0502020204030203" pitchFamily="34" charset="0"/>
              <a:ea typeface="Lato" panose="020F0502020204030203" pitchFamily="34" charset="0"/>
              <a:cs typeface="Lato" panose="020F0502020204030203" pitchFamily="34" charset="0"/>
            </a:endParaRPr>
          </a:p>
          <a:p>
            <a:pPr algn="ctr"/>
            <a:endParaRPr lang="en-GB">
              <a:solidFill>
                <a:schemeClr val="tx1"/>
              </a:solidFill>
              <a:latin typeface="Lato" panose="020F0502020204030203" pitchFamily="34" charset="0"/>
              <a:ea typeface="Lato" panose="020F0502020204030203" pitchFamily="34" charset="0"/>
              <a:cs typeface="Lato" panose="020F0502020204030203" pitchFamily="34" charset="0"/>
            </a:endParaRPr>
          </a:p>
        </p:txBody>
      </p:sp>
      <p:pic>
        <p:nvPicPr>
          <p:cNvPr id="21" name="Graphic 20" descr="Chat outline">
            <a:extLst>
              <a:ext uri="{FF2B5EF4-FFF2-40B4-BE49-F238E27FC236}">
                <a16:creationId xmlns:a16="http://schemas.microsoft.com/office/drawing/2014/main" id="{7F3AFE73-CDA0-E085-E845-44B55C7E145C}"/>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1501311" y="2420263"/>
            <a:ext cx="1158745" cy="1158745"/>
          </a:xfrm>
          <a:prstGeom prst="rect">
            <a:avLst/>
          </a:prstGeom>
        </p:spPr>
      </p:pic>
      <p:pic>
        <p:nvPicPr>
          <p:cNvPr id="23" name="Graphic 22" descr="Handshake with solid fill">
            <a:extLst>
              <a:ext uri="{FF2B5EF4-FFF2-40B4-BE49-F238E27FC236}">
                <a16:creationId xmlns:a16="http://schemas.microsoft.com/office/drawing/2014/main" id="{495B20E9-4D6C-B531-7629-768EBA31B60B}"/>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4246222" y="2421932"/>
            <a:ext cx="1059548" cy="1059548"/>
          </a:xfrm>
          <a:prstGeom prst="rect">
            <a:avLst/>
          </a:prstGeom>
        </p:spPr>
      </p:pic>
      <p:pic>
        <p:nvPicPr>
          <p:cNvPr id="25" name="Graphic 24" descr="Thought bubble outline">
            <a:extLst>
              <a:ext uri="{FF2B5EF4-FFF2-40B4-BE49-F238E27FC236}">
                <a16:creationId xmlns:a16="http://schemas.microsoft.com/office/drawing/2014/main" id="{07A64AF9-EB2C-C720-4081-97D3FB9946A0}"/>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6907769" y="2438369"/>
            <a:ext cx="1123851" cy="1123851"/>
          </a:xfrm>
          <a:prstGeom prst="rect">
            <a:avLst/>
          </a:prstGeom>
        </p:spPr>
      </p:pic>
      <p:pic>
        <p:nvPicPr>
          <p:cNvPr id="2" name="Graphic 1" descr="Harvey Balls 0% with solid fill">
            <a:extLst>
              <a:ext uri="{FF2B5EF4-FFF2-40B4-BE49-F238E27FC236}">
                <a16:creationId xmlns:a16="http://schemas.microsoft.com/office/drawing/2014/main" id="{35A1E18A-BDC7-2BB6-2634-ECA2B738F635}"/>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237400" y="2620035"/>
            <a:ext cx="252000" cy="252000"/>
          </a:xfrm>
          <a:prstGeom prst="rect">
            <a:avLst/>
          </a:prstGeom>
        </p:spPr>
      </p:pic>
      <p:pic>
        <p:nvPicPr>
          <p:cNvPr id="5" name="Graphic 4" descr="Tea with solid fill">
            <a:extLst>
              <a:ext uri="{FF2B5EF4-FFF2-40B4-BE49-F238E27FC236}">
                <a16:creationId xmlns:a16="http://schemas.microsoft.com/office/drawing/2014/main" id="{8AB7F13C-0E2D-46C6-05E6-E795770A6D6F}"/>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a:off x="220881" y="3892518"/>
            <a:ext cx="324000" cy="324000"/>
          </a:xfrm>
          <a:prstGeom prst="rect">
            <a:avLst/>
          </a:prstGeom>
        </p:spPr>
      </p:pic>
      <p:pic>
        <p:nvPicPr>
          <p:cNvPr id="6" name="Graphic 5" descr="Harvey Balls 25% with solid fill">
            <a:extLst>
              <a:ext uri="{FF2B5EF4-FFF2-40B4-BE49-F238E27FC236}">
                <a16:creationId xmlns:a16="http://schemas.microsoft.com/office/drawing/2014/main" id="{8CF7FA26-65A4-3272-B913-1280FCD43A99}"/>
              </a:ext>
            </a:extLst>
          </p:cNvPr>
          <p:cNvPicPr>
            <a:picLocks noChangeAspect="1"/>
          </p:cNvPicPr>
          <p:nvPr/>
        </p:nvPicPr>
        <p:blipFill>
          <a:blip r:embed="rId12">
            <a:extLst>
              <a:ext uri="{28A0092B-C50C-407E-A947-70E740481C1C}">
                <a14:useLocalDpi xmlns:a14="http://schemas.microsoft.com/office/drawing/2010/main" val="0"/>
              </a:ext>
              <a:ext uri="{96DAC541-7B7A-43D3-8B79-37D633B846F1}">
                <asvg:svgBlip xmlns:asvg="http://schemas.microsoft.com/office/drawing/2016/SVG/main" r:embed="rId13"/>
              </a:ext>
            </a:extLst>
          </a:blip>
          <a:srcRect/>
          <a:stretch/>
        </p:blipFill>
        <p:spPr>
          <a:xfrm>
            <a:off x="237400" y="3290167"/>
            <a:ext cx="252000" cy="252000"/>
          </a:xfrm>
          <a:prstGeom prst="rect">
            <a:avLst/>
          </a:prstGeom>
        </p:spPr>
      </p:pic>
      <p:pic>
        <p:nvPicPr>
          <p:cNvPr id="8" name="Graphic 7" descr="Harvey Balls 100% with solid fill">
            <a:extLst>
              <a:ext uri="{FF2B5EF4-FFF2-40B4-BE49-F238E27FC236}">
                <a16:creationId xmlns:a16="http://schemas.microsoft.com/office/drawing/2014/main" id="{00FF36FB-4719-970F-9306-118ED380A1BC}"/>
              </a:ext>
            </a:extLst>
          </p:cNvPr>
          <p:cNvPicPr>
            <a:picLocks noChangeAspect="1"/>
          </p:cNvPicPr>
          <p:nvPr/>
        </p:nvPicPr>
        <p:blipFill>
          <a:blip r:embed="rId14">
            <a:extLst>
              <a:ext uri="{28A0092B-C50C-407E-A947-70E740481C1C}">
                <a14:useLocalDpi xmlns:a14="http://schemas.microsoft.com/office/drawing/2010/main" val="0"/>
              </a:ext>
              <a:ext uri="{96DAC541-7B7A-43D3-8B79-37D633B846F1}">
                <asvg:svgBlip xmlns:asvg="http://schemas.microsoft.com/office/drawing/2016/SVG/main" r:embed="rId15"/>
              </a:ext>
            </a:extLst>
          </a:blip>
          <a:stretch>
            <a:fillRect/>
          </a:stretch>
        </p:blipFill>
        <p:spPr>
          <a:xfrm>
            <a:off x="237400" y="5310792"/>
            <a:ext cx="252000" cy="252000"/>
          </a:xfrm>
          <a:prstGeom prst="rect">
            <a:avLst/>
          </a:prstGeom>
        </p:spPr>
      </p:pic>
      <p:pic>
        <p:nvPicPr>
          <p:cNvPr id="9" name="Graphic 8" descr="Harvey Balls 65% with solid fill">
            <a:extLst>
              <a:ext uri="{FF2B5EF4-FFF2-40B4-BE49-F238E27FC236}">
                <a16:creationId xmlns:a16="http://schemas.microsoft.com/office/drawing/2014/main" id="{EC39FB81-7138-DB74-DD92-6DAE71E9174E}"/>
              </a:ext>
            </a:extLst>
          </p:cNvPr>
          <p:cNvPicPr>
            <a:picLocks noChangeAspect="1"/>
          </p:cNvPicPr>
          <p:nvPr/>
        </p:nvPicPr>
        <p:blipFill>
          <a:blip r:embed="rId16">
            <a:extLst>
              <a:ext uri="{28A0092B-C50C-407E-A947-70E740481C1C}">
                <a14:useLocalDpi xmlns:a14="http://schemas.microsoft.com/office/drawing/2010/main" val="0"/>
              </a:ext>
              <a:ext uri="{96DAC541-7B7A-43D3-8B79-37D633B846F1}">
                <asvg:svgBlip xmlns:asvg="http://schemas.microsoft.com/office/drawing/2016/SVG/main" r:embed="rId17"/>
              </a:ext>
            </a:extLst>
          </a:blip>
          <a:stretch>
            <a:fillRect/>
          </a:stretch>
        </p:blipFill>
        <p:spPr>
          <a:xfrm>
            <a:off x="237400" y="4293175"/>
            <a:ext cx="252000" cy="252000"/>
          </a:xfrm>
          <a:prstGeom prst="rect">
            <a:avLst/>
          </a:prstGeom>
        </p:spPr>
      </p:pic>
      <p:pic>
        <p:nvPicPr>
          <p:cNvPr id="10" name="Graphic 9" descr="Harvey Balls 75% with solid fill">
            <a:extLst>
              <a:ext uri="{FF2B5EF4-FFF2-40B4-BE49-F238E27FC236}">
                <a16:creationId xmlns:a16="http://schemas.microsoft.com/office/drawing/2014/main" id="{4AF3F805-487E-6031-367C-7241E5D1A7EA}"/>
              </a:ext>
            </a:extLst>
          </p:cNvPr>
          <p:cNvPicPr>
            <a:picLocks noChangeAspect="1"/>
          </p:cNvPicPr>
          <p:nvPr/>
        </p:nvPicPr>
        <p:blipFill>
          <a:blip r:embed="rId18">
            <a:extLst>
              <a:ext uri="{28A0092B-C50C-407E-A947-70E740481C1C}">
                <a14:useLocalDpi xmlns:a14="http://schemas.microsoft.com/office/drawing/2010/main" val="0"/>
              </a:ext>
              <a:ext uri="{96DAC541-7B7A-43D3-8B79-37D633B846F1}">
                <asvg:svgBlip xmlns:asvg="http://schemas.microsoft.com/office/drawing/2016/SVG/main" r:embed="rId19"/>
              </a:ext>
            </a:extLst>
          </a:blip>
          <a:stretch>
            <a:fillRect/>
          </a:stretch>
        </p:blipFill>
        <p:spPr>
          <a:xfrm>
            <a:off x="237400" y="4632380"/>
            <a:ext cx="252000" cy="252000"/>
          </a:xfrm>
          <a:prstGeom prst="rect">
            <a:avLst/>
          </a:prstGeom>
        </p:spPr>
      </p:pic>
      <p:pic>
        <p:nvPicPr>
          <p:cNvPr id="11" name="Graphic 10" descr="Harvey Balls 85% with solid fill">
            <a:extLst>
              <a:ext uri="{FF2B5EF4-FFF2-40B4-BE49-F238E27FC236}">
                <a16:creationId xmlns:a16="http://schemas.microsoft.com/office/drawing/2014/main" id="{B3B162BA-852A-E1BD-F6A7-C06CFA939551}"/>
              </a:ext>
            </a:extLst>
          </p:cNvPr>
          <p:cNvPicPr>
            <a:picLocks noChangeAspect="1"/>
          </p:cNvPicPr>
          <p:nvPr/>
        </p:nvPicPr>
        <p:blipFill>
          <a:blip r:embed="rId20">
            <a:extLst>
              <a:ext uri="{28A0092B-C50C-407E-A947-70E740481C1C}">
                <a14:useLocalDpi xmlns:a14="http://schemas.microsoft.com/office/drawing/2010/main" val="0"/>
              </a:ext>
              <a:ext uri="{96DAC541-7B7A-43D3-8B79-37D633B846F1}">
                <asvg:svgBlip xmlns:asvg="http://schemas.microsoft.com/office/drawing/2016/SVG/main" r:embed="rId21"/>
              </a:ext>
            </a:extLst>
          </a:blip>
          <a:stretch>
            <a:fillRect/>
          </a:stretch>
        </p:blipFill>
        <p:spPr>
          <a:xfrm>
            <a:off x="237400" y="4971585"/>
            <a:ext cx="252000" cy="252000"/>
          </a:xfrm>
          <a:prstGeom prst="rect">
            <a:avLst/>
          </a:prstGeom>
        </p:spPr>
      </p:pic>
      <p:pic>
        <p:nvPicPr>
          <p:cNvPr id="12" name="Graphic 11" descr="Harvey Balls 10% with solid fill">
            <a:extLst>
              <a:ext uri="{FF2B5EF4-FFF2-40B4-BE49-F238E27FC236}">
                <a16:creationId xmlns:a16="http://schemas.microsoft.com/office/drawing/2014/main" id="{022AE014-DBA8-8173-6B9D-5B06B5F179B0}"/>
              </a:ext>
            </a:extLst>
          </p:cNvPr>
          <p:cNvPicPr>
            <a:picLocks noChangeAspect="1"/>
          </p:cNvPicPr>
          <p:nvPr/>
        </p:nvPicPr>
        <p:blipFill>
          <a:blip r:embed="rId22">
            <a:extLst>
              <a:ext uri="{96DAC541-7B7A-43D3-8B79-37D633B846F1}">
                <asvg:svgBlip xmlns:asvg="http://schemas.microsoft.com/office/drawing/2016/SVG/main" r:embed="rId23"/>
              </a:ext>
            </a:extLst>
          </a:blip>
          <a:stretch>
            <a:fillRect/>
          </a:stretch>
        </p:blipFill>
        <p:spPr>
          <a:xfrm>
            <a:off x="235556" y="2957141"/>
            <a:ext cx="252000" cy="252000"/>
          </a:xfrm>
          <a:prstGeom prst="rect">
            <a:avLst/>
          </a:prstGeom>
        </p:spPr>
      </p:pic>
      <p:pic>
        <p:nvPicPr>
          <p:cNvPr id="13" name="Graphic 12" descr="Harvey Balls 45% with solid fill">
            <a:extLst>
              <a:ext uri="{FF2B5EF4-FFF2-40B4-BE49-F238E27FC236}">
                <a16:creationId xmlns:a16="http://schemas.microsoft.com/office/drawing/2014/main" id="{8B1E5D48-7CD2-EF02-8D05-9E16C98A0D87}"/>
              </a:ext>
            </a:extLst>
          </p:cNvPr>
          <p:cNvPicPr>
            <a:picLocks noChangeAspect="1"/>
          </p:cNvPicPr>
          <p:nvPr/>
        </p:nvPicPr>
        <p:blipFill>
          <a:blip r:embed="rId24">
            <a:extLst>
              <a:ext uri="{96DAC541-7B7A-43D3-8B79-37D633B846F1}">
                <asvg:svgBlip xmlns:asvg="http://schemas.microsoft.com/office/drawing/2016/SVG/main" r:embed="rId25"/>
              </a:ext>
            </a:extLst>
          </a:blip>
          <a:stretch>
            <a:fillRect/>
          </a:stretch>
        </p:blipFill>
        <p:spPr>
          <a:xfrm>
            <a:off x="237400" y="3622316"/>
            <a:ext cx="252000" cy="252000"/>
          </a:xfrm>
          <a:prstGeom prst="rect">
            <a:avLst/>
          </a:prstGeom>
        </p:spPr>
      </p:pic>
    </p:spTree>
    <p:extLst>
      <p:ext uri="{BB962C8B-B14F-4D97-AF65-F5344CB8AC3E}">
        <p14:creationId xmlns:p14="http://schemas.microsoft.com/office/powerpoint/2010/main" val="23638155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nodeType="click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1000"/>
                                        <p:tgtEl>
                                          <p:spTgt spid="21"/>
                                        </p:tgtEl>
                                      </p:cBhvr>
                                    </p:animEffect>
                                    <p:anim calcmode="lin" valueType="num">
                                      <p:cBhvr>
                                        <p:cTn id="8" dur="1000" fill="hold"/>
                                        <p:tgtEl>
                                          <p:spTgt spid="21"/>
                                        </p:tgtEl>
                                        <p:attrNameLst>
                                          <p:attrName>ppt_x</p:attrName>
                                        </p:attrNameLst>
                                      </p:cBhvr>
                                      <p:tavLst>
                                        <p:tav tm="0">
                                          <p:val>
                                            <p:strVal val="#ppt_x"/>
                                          </p:val>
                                        </p:tav>
                                        <p:tav tm="100000">
                                          <p:val>
                                            <p:strVal val="#ppt_x"/>
                                          </p:val>
                                        </p:tav>
                                      </p:tavLst>
                                    </p:anim>
                                    <p:anim calcmode="lin" valueType="num">
                                      <p:cBhvr>
                                        <p:cTn id="9" dur="900" decel="100000" fill="hold"/>
                                        <p:tgtEl>
                                          <p:spTgt spid="21"/>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21"/>
                                        </p:tgtEl>
                                        <p:attrNameLst>
                                          <p:attrName>ppt_y</p:attrName>
                                        </p:attrNameLst>
                                      </p:cBhvr>
                                      <p:tavLst>
                                        <p:tav tm="0">
                                          <p:val>
                                            <p:strVal val="#ppt_y-.03"/>
                                          </p:val>
                                        </p:tav>
                                        <p:tav tm="100000">
                                          <p:val>
                                            <p:strVal val="#ppt_y"/>
                                          </p:val>
                                        </p:tav>
                                      </p:tavLst>
                                    </p:anim>
                                  </p:childTnLst>
                                </p:cTn>
                              </p:par>
                            </p:childTnLst>
                          </p:cTn>
                        </p:par>
                        <p:par>
                          <p:cTn id="11" fill="hold">
                            <p:stCondLst>
                              <p:cond delay="1000"/>
                            </p:stCondLst>
                            <p:childTnLst>
                              <p:par>
                                <p:cTn id="12" presetID="16" presetClass="entr" presetSubtype="21" fill="hold" grpId="0" nodeType="afterEffect">
                                  <p:stCondLst>
                                    <p:cond delay="0"/>
                                  </p:stCondLst>
                                  <p:childTnLst>
                                    <p:set>
                                      <p:cBhvr>
                                        <p:cTn id="13" dur="1" fill="hold">
                                          <p:stCondLst>
                                            <p:cond delay="0"/>
                                          </p:stCondLst>
                                        </p:cTn>
                                        <p:tgtEl>
                                          <p:spTgt spid="17"/>
                                        </p:tgtEl>
                                        <p:attrNameLst>
                                          <p:attrName>style.visibility</p:attrName>
                                        </p:attrNameLst>
                                      </p:cBhvr>
                                      <p:to>
                                        <p:strVal val="visible"/>
                                      </p:to>
                                    </p:set>
                                    <p:animEffect transition="in" filter="barn(inVertical)">
                                      <p:cBhvr>
                                        <p:cTn id="14" dur="500"/>
                                        <p:tgtEl>
                                          <p:spTgt spid="17"/>
                                        </p:tgtEl>
                                      </p:cBhvr>
                                    </p:animEffect>
                                  </p:childTnLst>
                                </p:cTn>
                              </p:par>
                            </p:childTnLst>
                          </p:cTn>
                        </p:par>
                      </p:childTnLst>
                    </p:cTn>
                  </p:par>
                  <p:par>
                    <p:cTn id="15" fill="hold">
                      <p:stCondLst>
                        <p:cond delay="indefinite"/>
                      </p:stCondLst>
                      <p:childTnLst>
                        <p:par>
                          <p:cTn id="16" fill="hold">
                            <p:stCondLst>
                              <p:cond delay="0"/>
                            </p:stCondLst>
                            <p:childTnLst>
                              <p:par>
                                <p:cTn id="17" presetID="37" presetClass="entr" presetSubtype="0" fill="hold" nodeType="clickEffect">
                                  <p:stCondLst>
                                    <p:cond delay="0"/>
                                  </p:stCondLst>
                                  <p:childTnLst>
                                    <p:set>
                                      <p:cBhvr>
                                        <p:cTn id="18" dur="1" fill="hold">
                                          <p:stCondLst>
                                            <p:cond delay="0"/>
                                          </p:stCondLst>
                                        </p:cTn>
                                        <p:tgtEl>
                                          <p:spTgt spid="23"/>
                                        </p:tgtEl>
                                        <p:attrNameLst>
                                          <p:attrName>style.visibility</p:attrName>
                                        </p:attrNameLst>
                                      </p:cBhvr>
                                      <p:to>
                                        <p:strVal val="visible"/>
                                      </p:to>
                                    </p:set>
                                    <p:animEffect transition="in" filter="fade">
                                      <p:cBhvr>
                                        <p:cTn id="19" dur="1000"/>
                                        <p:tgtEl>
                                          <p:spTgt spid="23"/>
                                        </p:tgtEl>
                                      </p:cBhvr>
                                    </p:animEffect>
                                    <p:anim calcmode="lin" valueType="num">
                                      <p:cBhvr>
                                        <p:cTn id="20" dur="1000" fill="hold"/>
                                        <p:tgtEl>
                                          <p:spTgt spid="23"/>
                                        </p:tgtEl>
                                        <p:attrNameLst>
                                          <p:attrName>ppt_x</p:attrName>
                                        </p:attrNameLst>
                                      </p:cBhvr>
                                      <p:tavLst>
                                        <p:tav tm="0">
                                          <p:val>
                                            <p:strVal val="#ppt_x"/>
                                          </p:val>
                                        </p:tav>
                                        <p:tav tm="100000">
                                          <p:val>
                                            <p:strVal val="#ppt_x"/>
                                          </p:val>
                                        </p:tav>
                                      </p:tavLst>
                                    </p:anim>
                                    <p:anim calcmode="lin" valueType="num">
                                      <p:cBhvr>
                                        <p:cTn id="21" dur="900" decel="100000" fill="hold"/>
                                        <p:tgtEl>
                                          <p:spTgt spid="23"/>
                                        </p:tgtEl>
                                        <p:attrNameLst>
                                          <p:attrName>ppt_y</p:attrName>
                                        </p:attrNameLst>
                                      </p:cBhvr>
                                      <p:tavLst>
                                        <p:tav tm="0">
                                          <p:val>
                                            <p:strVal val="#ppt_y+1"/>
                                          </p:val>
                                        </p:tav>
                                        <p:tav tm="100000">
                                          <p:val>
                                            <p:strVal val="#ppt_y-.03"/>
                                          </p:val>
                                        </p:tav>
                                      </p:tavLst>
                                    </p:anim>
                                    <p:anim calcmode="lin" valueType="num">
                                      <p:cBhvr>
                                        <p:cTn id="22" dur="100" accel="100000" fill="hold">
                                          <p:stCondLst>
                                            <p:cond delay="900"/>
                                          </p:stCondLst>
                                        </p:cTn>
                                        <p:tgtEl>
                                          <p:spTgt spid="23"/>
                                        </p:tgtEl>
                                        <p:attrNameLst>
                                          <p:attrName>ppt_y</p:attrName>
                                        </p:attrNameLst>
                                      </p:cBhvr>
                                      <p:tavLst>
                                        <p:tav tm="0">
                                          <p:val>
                                            <p:strVal val="#ppt_y-.03"/>
                                          </p:val>
                                        </p:tav>
                                        <p:tav tm="100000">
                                          <p:val>
                                            <p:strVal val="#ppt_y"/>
                                          </p:val>
                                        </p:tav>
                                      </p:tavLst>
                                    </p:anim>
                                  </p:childTnLst>
                                </p:cTn>
                              </p:par>
                            </p:childTnLst>
                          </p:cTn>
                        </p:par>
                        <p:par>
                          <p:cTn id="23" fill="hold">
                            <p:stCondLst>
                              <p:cond delay="1000"/>
                            </p:stCondLst>
                            <p:childTnLst>
                              <p:par>
                                <p:cTn id="24" presetID="16" presetClass="entr" presetSubtype="21" fill="hold" grpId="0" nodeType="afterEffect">
                                  <p:stCondLst>
                                    <p:cond delay="0"/>
                                  </p:stCondLst>
                                  <p:childTnLst>
                                    <p:set>
                                      <p:cBhvr>
                                        <p:cTn id="25" dur="1" fill="hold">
                                          <p:stCondLst>
                                            <p:cond delay="0"/>
                                          </p:stCondLst>
                                        </p:cTn>
                                        <p:tgtEl>
                                          <p:spTgt spid="18"/>
                                        </p:tgtEl>
                                        <p:attrNameLst>
                                          <p:attrName>style.visibility</p:attrName>
                                        </p:attrNameLst>
                                      </p:cBhvr>
                                      <p:to>
                                        <p:strVal val="visible"/>
                                      </p:to>
                                    </p:set>
                                    <p:animEffect transition="in" filter="barn(inVertical)">
                                      <p:cBhvr>
                                        <p:cTn id="26" dur="500"/>
                                        <p:tgtEl>
                                          <p:spTgt spid="18"/>
                                        </p:tgtEl>
                                      </p:cBhvr>
                                    </p:animEffect>
                                  </p:childTnLst>
                                </p:cTn>
                              </p:par>
                            </p:childTnLst>
                          </p:cTn>
                        </p:par>
                      </p:childTnLst>
                    </p:cTn>
                  </p:par>
                  <p:par>
                    <p:cTn id="27" fill="hold">
                      <p:stCondLst>
                        <p:cond delay="indefinite"/>
                      </p:stCondLst>
                      <p:childTnLst>
                        <p:par>
                          <p:cTn id="28" fill="hold">
                            <p:stCondLst>
                              <p:cond delay="0"/>
                            </p:stCondLst>
                            <p:childTnLst>
                              <p:par>
                                <p:cTn id="29" presetID="37" presetClass="entr" presetSubtype="0" fill="hold" nodeType="clickEffect">
                                  <p:stCondLst>
                                    <p:cond delay="0"/>
                                  </p:stCondLst>
                                  <p:childTnLst>
                                    <p:set>
                                      <p:cBhvr>
                                        <p:cTn id="30" dur="1" fill="hold">
                                          <p:stCondLst>
                                            <p:cond delay="0"/>
                                          </p:stCondLst>
                                        </p:cTn>
                                        <p:tgtEl>
                                          <p:spTgt spid="25"/>
                                        </p:tgtEl>
                                        <p:attrNameLst>
                                          <p:attrName>style.visibility</p:attrName>
                                        </p:attrNameLst>
                                      </p:cBhvr>
                                      <p:to>
                                        <p:strVal val="visible"/>
                                      </p:to>
                                    </p:set>
                                    <p:animEffect transition="in" filter="fade">
                                      <p:cBhvr>
                                        <p:cTn id="31" dur="1000"/>
                                        <p:tgtEl>
                                          <p:spTgt spid="25"/>
                                        </p:tgtEl>
                                      </p:cBhvr>
                                    </p:animEffect>
                                    <p:anim calcmode="lin" valueType="num">
                                      <p:cBhvr>
                                        <p:cTn id="32" dur="1000" fill="hold"/>
                                        <p:tgtEl>
                                          <p:spTgt spid="25"/>
                                        </p:tgtEl>
                                        <p:attrNameLst>
                                          <p:attrName>ppt_x</p:attrName>
                                        </p:attrNameLst>
                                      </p:cBhvr>
                                      <p:tavLst>
                                        <p:tav tm="0">
                                          <p:val>
                                            <p:strVal val="#ppt_x"/>
                                          </p:val>
                                        </p:tav>
                                        <p:tav tm="100000">
                                          <p:val>
                                            <p:strVal val="#ppt_x"/>
                                          </p:val>
                                        </p:tav>
                                      </p:tavLst>
                                    </p:anim>
                                    <p:anim calcmode="lin" valueType="num">
                                      <p:cBhvr>
                                        <p:cTn id="33" dur="900" decel="100000" fill="hold"/>
                                        <p:tgtEl>
                                          <p:spTgt spid="25"/>
                                        </p:tgtEl>
                                        <p:attrNameLst>
                                          <p:attrName>ppt_y</p:attrName>
                                        </p:attrNameLst>
                                      </p:cBhvr>
                                      <p:tavLst>
                                        <p:tav tm="0">
                                          <p:val>
                                            <p:strVal val="#ppt_y+1"/>
                                          </p:val>
                                        </p:tav>
                                        <p:tav tm="100000">
                                          <p:val>
                                            <p:strVal val="#ppt_y-.03"/>
                                          </p:val>
                                        </p:tav>
                                      </p:tavLst>
                                    </p:anim>
                                    <p:anim calcmode="lin" valueType="num">
                                      <p:cBhvr>
                                        <p:cTn id="34" dur="100" accel="100000" fill="hold">
                                          <p:stCondLst>
                                            <p:cond delay="900"/>
                                          </p:stCondLst>
                                        </p:cTn>
                                        <p:tgtEl>
                                          <p:spTgt spid="25"/>
                                        </p:tgtEl>
                                        <p:attrNameLst>
                                          <p:attrName>ppt_y</p:attrName>
                                        </p:attrNameLst>
                                      </p:cBhvr>
                                      <p:tavLst>
                                        <p:tav tm="0">
                                          <p:val>
                                            <p:strVal val="#ppt_y-.03"/>
                                          </p:val>
                                        </p:tav>
                                        <p:tav tm="100000">
                                          <p:val>
                                            <p:strVal val="#ppt_y"/>
                                          </p:val>
                                        </p:tav>
                                      </p:tavLst>
                                    </p:anim>
                                  </p:childTnLst>
                                </p:cTn>
                              </p:par>
                            </p:childTnLst>
                          </p:cTn>
                        </p:par>
                        <p:par>
                          <p:cTn id="35" fill="hold">
                            <p:stCondLst>
                              <p:cond delay="1000"/>
                            </p:stCondLst>
                            <p:childTnLst>
                              <p:par>
                                <p:cTn id="36" presetID="16" presetClass="entr" presetSubtype="21" fill="hold" grpId="0" nodeType="afterEffect">
                                  <p:stCondLst>
                                    <p:cond delay="0"/>
                                  </p:stCondLst>
                                  <p:childTnLst>
                                    <p:set>
                                      <p:cBhvr>
                                        <p:cTn id="37" dur="1" fill="hold">
                                          <p:stCondLst>
                                            <p:cond delay="0"/>
                                          </p:stCondLst>
                                        </p:cTn>
                                        <p:tgtEl>
                                          <p:spTgt spid="19"/>
                                        </p:tgtEl>
                                        <p:attrNameLst>
                                          <p:attrName>style.visibility</p:attrName>
                                        </p:attrNameLst>
                                      </p:cBhvr>
                                      <p:to>
                                        <p:strVal val="visible"/>
                                      </p:to>
                                    </p:set>
                                    <p:animEffect transition="in" filter="barn(inVertical)">
                                      <p:cBhvr>
                                        <p:cTn id="38"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8" grpId="0" animBg="1"/>
      <p:bldP spid="19" grpId="0" animBg="1"/>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8735DF9-36BA-74B2-5BDB-CF82586122A7}"/>
            </a:ext>
          </a:extLst>
        </p:cNvPr>
        <p:cNvGrpSpPr/>
        <p:nvPr/>
      </p:nvGrpSpPr>
      <p:grpSpPr>
        <a:xfrm>
          <a:off x="0" y="0"/>
          <a:ext cx="0" cy="0"/>
          <a:chOff x="0" y="0"/>
          <a:chExt cx="0" cy="0"/>
        </a:xfrm>
      </p:grpSpPr>
      <p:sp>
        <p:nvSpPr>
          <p:cNvPr id="3" name="Text Placeholder 2">
            <a:extLst>
              <a:ext uri="{FF2B5EF4-FFF2-40B4-BE49-F238E27FC236}">
                <a16:creationId xmlns:a16="http://schemas.microsoft.com/office/drawing/2014/main" id="{ACBA763E-2954-13AE-FEEE-2141E9C91FAE}"/>
              </a:ext>
            </a:extLst>
          </p:cNvPr>
          <p:cNvSpPr>
            <a:spLocks noGrp="1"/>
          </p:cNvSpPr>
          <p:nvPr>
            <p:ph type="body" sz="quarter" idx="13"/>
          </p:nvPr>
        </p:nvSpPr>
        <p:spPr/>
        <p:txBody>
          <a:bodyPr/>
          <a:lstStyle/>
          <a:p>
            <a:r>
              <a:rPr lang="en-GB" sz="3000" b="1"/>
              <a:t>Scrapbooks</a:t>
            </a:r>
          </a:p>
        </p:txBody>
      </p:sp>
      <p:pic>
        <p:nvPicPr>
          <p:cNvPr id="2" name="Graphic 1" descr="Harvey Balls 0% with solid fill">
            <a:extLst>
              <a:ext uri="{FF2B5EF4-FFF2-40B4-BE49-F238E27FC236}">
                <a16:creationId xmlns:a16="http://schemas.microsoft.com/office/drawing/2014/main" id="{3460077F-59D1-B3F5-FCD0-8988F3AF43E5}"/>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306294" y="2432655"/>
            <a:ext cx="252000" cy="252000"/>
          </a:xfrm>
          <a:prstGeom prst="rect">
            <a:avLst/>
          </a:prstGeom>
        </p:spPr>
      </p:pic>
      <p:pic>
        <p:nvPicPr>
          <p:cNvPr id="5" name="Graphic 4" descr="Harvey Balls 15% with solid fill">
            <a:extLst>
              <a:ext uri="{FF2B5EF4-FFF2-40B4-BE49-F238E27FC236}">
                <a16:creationId xmlns:a16="http://schemas.microsoft.com/office/drawing/2014/main" id="{394D0E98-72C0-65F4-C512-8A5ACED49C37}"/>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306294" y="2826541"/>
            <a:ext cx="252000" cy="252000"/>
          </a:xfrm>
          <a:prstGeom prst="rect">
            <a:avLst/>
          </a:prstGeom>
        </p:spPr>
      </p:pic>
      <p:pic>
        <p:nvPicPr>
          <p:cNvPr id="6" name="Graphic 5" descr="Tea with solid fill">
            <a:extLst>
              <a:ext uri="{FF2B5EF4-FFF2-40B4-BE49-F238E27FC236}">
                <a16:creationId xmlns:a16="http://schemas.microsoft.com/office/drawing/2014/main" id="{6C97DB9B-908B-9843-F195-179C488E78A2}"/>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289775" y="3940088"/>
            <a:ext cx="324000" cy="324000"/>
          </a:xfrm>
          <a:prstGeom prst="rect">
            <a:avLst/>
          </a:prstGeom>
        </p:spPr>
      </p:pic>
      <p:pic>
        <p:nvPicPr>
          <p:cNvPr id="8" name="Graphic 7" descr="Harvey Balls 40% with solid fill">
            <a:extLst>
              <a:ext uri="{FF2B5EF4-FFF2-40B4-BE49-F238E27FC236}">
                <a16:creationId xmlns:a16="http://schemas.microsoft.com/office/drawing/2014/main" id="{9E909136-3E47-AF32-E814-D50437E9EE15}"/>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rcRect/>
          <a:stretch/>
        </p:blipFill>
        <p:spPr>
          <a:xfrm>
            <a:off x="306294" y="3601664"/>
            <a:ext cx="252000" cy="252000"/>
          </a:xfrm>
          <a:prstGeom prst="rect">
            <a:avLst/>
          </a:prstGeom>
        </p:spPr>
      </p:pic>
      <p:pic>
        <p:nvPicPr>
          <p:cNvPr id="9" name="Graphic 8" descr="Harvey Balls 25% with solid fill">
            <a:extLst>
              <a:ext uri="{FF2B5EF4-FFF2-40B4-BE49-F238E27FC236}">
                <a16:creationId xmlns:a16="http://schemas.microsoft.com/office/drawing/2014/main" id="{5EC2C314-89B2-8F61-920C-1C5E5E59A9FC}"/>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rcRect/>
          <a:stretch/>
        </p:blipFill>
        <p:spPr>
          <a:xfrm>
            <a:off x="306294" y="3217087"/>
            <a:ext cx="252000" cy="252000"/>
          </a:xfrm>
          <a:prstGeom prst="rect">
            <a:avLst/>
          </a:prstGeom>
        </p:spPr>
      </p:pic>
      <p:pic>
        <p:nvPicPr>
          <p:cNvPr id="10" name="Graphic 9" descr="Harvey Balls 100% with solid fill">
            <a:extLst>
              <a:ext uri="{FF2B5EF4-FFF2-40B4-BE49-F238E27FC236}">
                <a16:creationId xmlns:a16="http://schemas.microsoft.com/office/drawing/2014/main" id="{A1E8107C-4A81-4E46-725C-11474C9C3CC4}"/>
              </a:ext>
            </a:extLst>
          </p:cNvPr>
          <p:cNvPicPr>
            <a:picLocks noChangeAspect="1"/>
          </p:cNvPicPr>
          <p:nvPr/>
        </p:nvPicPr>
        <p:blipFill>
          <a:blip r:embed="rId12">
            <a:extLst>
              <a:ext uri="{28A0092B-C50C-407E-A947-70E740481C1C}">
                <a14:useLocalDpi xmlns:a14="http://schemas.microsoft.com/office/drawing/2010/main" val="0"/>
              </a:ext>
              <a:ext uri="{96DAC541-7B7A-43D3-8B79-37D633B846F1}">
                <asvg:svgBlip xmlns:asvg="http://schemas.microsoft.com/office/drawing/2016/SVG/main" r:embed="rId13"/>
              </a:ext>
            </a:extLst>
          </a:blip>
          <a:stretch>
            <a:fillRect/>
          </a:stretch>
        </p:blipFill>
        <p:spPr>
          <a:xfrm>
            <a:off x="306294" y="5580612"/>
            <a:ext cx="252000" cy="252000"/>
          </a:xfrm>
          <a:prstGeom prst="rect">
            <a:avLst/>
          </a:prstGeom>
        </p:spPr>
      </p:pic>
      <p:pic>
        <p:nvPicPr>
          <p:cNvPr id="11" name="Graphic 10" descr="Harvey Balls 65% with solid fill">
            <a:extLst>
              <a:ext uri="{FF2B5EF4-FFF2-40B4-BE49-F238E27FC236}">
                <a16:creationId xmlns:a16="http://schemas.microsoft.com/office/drawing/2014/main" id="{33FB03B8-0CB7-0FD1-D862-C8234333509C}"/>
              </a:ext>
            </a:extLst>
          </p:cNvPr>
          <p:cNvPicPr>
            <a:picLocks noChangeAspect="1"/>
          </p:cNvPicPr>
          <p:nvPr/>
        </p:nvPicPr>
        <p:blipFill>
          <a:blip r:embed="rId14">
            <a:extLst>
              <a:ext uri="{28A0092B-C50C-407E-A947-70E740481C1C}">
                <a14:useLocalDpi xmlns:a14="http://schemas.microsoft.com/office/drawing/2010/main" val="0"/>
              </a:ext>
              <a:ext uri="{96DAC541-7B7A-43D3-8B79-37D633B846F1}">
                <asvg:svgBlip xmlns:asvg="http://schemas.microsoft.com/office/drawing/2016/SVG/main" r:embed="rId15"/>
              </a:ext>
            </a:extLst>
          </a:blip>
          <a:stretch>
            <a:fillRect/>
          </a:stretch>
        </p:blipFill>
        <p:spPr>
          <a:xfrm>
            <a:off x="306294" y="4397895"/>
            <a:ext cx="252000" cy="252000"/>
          </a:xfrm>
          <a:prstGeom prst="rect">
            <a:avLst/>
          </a:prstGeom>
        </p:spPr>
      </p:pic>
      <p:pic>
        <p:nvPicPr>
          <p:cNvPr id="12" name="Graphic 11" descr="Harvey Balls 75% with solid fill">
            <a:extLst>
              <a:ext uri="{FF2B5EF4-FFF2-40B4-BE49-F238E27FC236}">
                <a16:creationId xmlns:a16="http://schemas.microsoft.com/office/drawing/2014/main" id="{C841A55E-CCB1-45B9-41EA-06022B126661}"/>
              </a:ext>
            </a:extLst>
          </p:cNvPr>
          <p:cNvPicPr>
            <a:picLocks noChangeAspect="1"/>
          </p:cNvPicPr>
          <p:nvPr/>
        </p:nvPicPr>
        <p:blipFill>
          <a:blip r:embed="rId16">
            <a:extLst>
              <a:ext uri="{28A0092B-C50C-407E-A947-70E740481C1C}">
                <a14:useLocalDpi xmlns:a14="http://schemas.microsoft.com/office/drawing/2010/main" val="0"/>
              </a:ext>
              <a:ext uri="{96DAC541-7B7A-43D3-8B79-37D633B846F1}">
                <asvg:svgBlip xmlns:asvg="http://schemas.microsoft.com/office/drawing/2016/SVG/main" r:embed="rId17"/>
              </a:ext>
            </a:extLst>
          </a:blip>
          <a:stretch>
            <a:fillRect/>
          </a:stretch>
        </p:blipFill>
        <p:spPr>
          <a:xfrm>
            <a:off x="306294" y="4794250"/>
            <a:ext cx="252000" cy="252000"/>
          </a:xfrm>
          <a:prstGeom prst="rect">
            <a:avLst/>
          </a:prstGeom>
        </p:spPr>
      </p:pic>
      <p:pic>
        <p:nvPicPr>
          <p:cNvPr id="13" name="Graphic 12" descr="Harvey Balls 85% with solid fill">
            <a:extLst>
              <a:ext uri="{FF2B5EF4-FFF2-40B4-BE49-F238E27FC236}">
                <a16:creationId xmlns:a16="http://schemas.microsoft.com/office/drawing/2014/main" id="{6A416A18-DD48-3B70-6D26-19425CB35B4E}"/>
              </a:ext>
            </a:extLst>
          </p:cNvPr>
          <p:cNvPicPr>
            <a:picLocks noChangeAspect="1"/>
          </p:cNvPicPr>
          <p:nvPr/>
        </p:nvPicPr>
        <p:blipFill>
          <a:blip r:embed="rId18">
            <a:extLst>
              <a:ext uri="{28A0092B-C50C-407E-A947-70E740481C1C}">
                <a14:useLocalDpi xmlns:a14="http://schemas.microsoft.com/office/drawing/2010/main" val="0"/>
              </a:ext>
              <a:ext uri="{96DAC541-7B7A-43D3-8B79-37D633B846F1}">
                <asvg:svgBlip xmlns:asvg="http://schemas.microsoft.com/office/drawing/2016/SVG/main" r:embed="rId19"/>
              </a:ext>
            </a:extLst>
          </a:blip>
          <a:stretch>
            <a:fillRect/>
          </a:stretch>
        </p:blipFill>
        <p:spPr>
          <a:xfrm>
            <a:off x="306294" y="5177905"/>
            <a:ext cx="252000" cy="252000"/>
          </a:xfrm>
          <a:prstGeom prst="rect">
            <a:avLst/>
          </a:prstGeom>
        </p:spPr>
      </p:pic>
      <p:pic>
        <p:nvPicPr>
          <p:cNvPr id="15" name="Picture 14" descr="A group of notebooks on a blue surface&#10;&#10;AI-generated content may be incorrect.">
            <a:extLst>
              <a:ext uri="{FF2B5EF4-FFF2-40B4-BE49-F238E27FC236}">
                <a16:creationId xmlns:a16="http://schemas.microsoft.com/office/drawing/2014/main" id="{356A48BD-D6AF-2752-5DB3-3CB65A83F14D}"/>
              </a:ext>
            </a:extLst>
          </p:cNvPr>
          <p:cNvPicPr>
            <a:picLocks noChangeAspect="1"/>
          </p:cNvPicPr>
          <p:nvPr/>
        </p:nvPicPr>
        <p:blipFill>
          <a:blip r:embed="rId20" cstate="email">
            <a:extLst>
              <a:ext uri="{28A0092B-C50C-407E-A947-70E740481C1C}">
                <a14:useLocalDpi xmlns:a14="http://schemas.microsoft.com/office/drawing/2010/main" val="0"/>
              </a:ext>
            </a:extLst>
          </a:blip>
          <a:srcRect/>
          <a:stretch/>
        </p:blipFill>
        <p:spPr>
          <a:xfrm>
            <a:off x="4869266" y="2584230"/>
            <a:ext cx="3984959" cy="2845675"/>
          </a:xfrm>
          <a:prstGeom prst="rect">
            <a:avLst/>
          </a:prstGeom>
        </p:spPr>
      </p:pic>
      <p:sp>
        <p:nvSpPr>
          <p:cNvPr id="17" name="TextBox 16">
            <a:extLst>
              <a:ext uri="{FF2B5EF4-FFF2-40B4-BE49-F238E27FC236}">
                <a16:creationId xmlns:a16="http://schemas.microsoft.com/office/drawing/2014/main" id="{F9F44BF4-A73B-65BB-7458-F3F8C2B94744}"/>
              </a:ext>
            </a:extLst>
          </p:cNvPr>
          <p:cNvSpPr txBox="1"/>
          <p:nvPr/>
        </p:nvSpPr>
        <p:spPr>
          <a:xfrm>
            <a:off x="896292" y="2432655"/>
            <a:ext cx="3820899" cy="4247317"/>
          </a:xfrm>
          <a:prstGeom prst="rect">
            <a:avLst/>
          </a:prstGeom>
          <a:noFill/>
        </p:spPr>
        <p:txBody>
          <a:bodyPr wrap="square" rtlCol="0">
            <a:spAutoFit/>
          </a:bodyPr>
          <a:lstStyle/>
          <a:p>
            <a:pPr marL="285750" indent="-285750">
              <a:buFont typeface="Arial" panose="020B0604020202020204" pitchFamily="34" charset="0"/>
              <a:buChar char="•"/>
            </a:pPr>
            <a:r>
              <a:rPr lang="en-GB">
                <a:solidFill>
                  <a:srgbClr val="000000"/>
                </a:solidFill>
                <a:latin typeface="Lato" panose="020F0502020204030203" pitchFamily="34" charset="0"/>
                <a:ea typeface="Lato" panose="020F0502020204030203" pitchFamily="34" charset="0"/>
                <a:cs typeface="Lato" panose="020F0502020204030203" pitchFamily="34" charset="0"/>
              </a:rPr>
              <a:t>Every participating pupil will receive a National Numeracy scrapbooks (no cost to the school).</a:t>
            </a:r>
          </a:p>
          <a:p>
            <a:pPr marL="285750" indent="-285750">
              <a:buFont typeface="Arial" panose="020B0604020202020204" pitchFamily="34" charset="0"/>
              <a:buChar char="•"/>
            </a:pPr>
            <a:endParaRPr lang="en-GB">
              <a:solidFill>
                <a:srgbClr val="000000"/>
              </a:solidFill>
              <a:latin typeface="Lato" panose="020F0502020204030203" pitchFamily="34" charset="0"/>
              <a:ea typeface="Lato" panose="020F0502020204030203" pitchFamily="34" charset="0"/>
              <a:cs typeface="Lato" panose="020F0502020204030203" pitchFamily="34" charset="0"/>
            </a:endParaRPr>
          </a:p>
          <a:p>
            <a:pPr marL="285750" indent="-285750">
              <a:buFont typeface="Arial" panose="020B0604020202020204" pitchFamily="34" charset="0"/>
              <a:buChar char="•"/>
            </a:pPr>
            <a:r>
              <a:rPr lang="en-GB">
                <a:solidFill>
                  <a:srgbClr val="000000"/>
                </a:solidFill>
                <a:latin typeface="Lato" panose="020F0502020204030203" pitchFamily="34" charset="0"/>
                <a:ea typeface="Lato" panose="020F0502020204030203" pitchFamily="34" charset="0"/>
                <a:cs typeface="Lato" panose="020F0502020204030203" pitchFamily="34" charset="0"/>
              </a:rPr>
              <a:t>Advice for parents</a:t>
            </a:r>
          </a:p>
          <a:p>
            <a:pPr marL="285750" indent="-285750">
              <a:buFont typeface="Arial" panose="020B0604020202020204" pitchFamily="34" charset="0"/>
              <a:buChar char="•"/>
            </a:pPr>
            <a:endParaRPr lang="en-GB">
              <a:solidFill>
                <a:srgbClr val="000000"/>
              </a:solidFill>
              <a:latin typeface="Lato" panose="020F0502020204030203" pitchFamily="34" charset="0"/>
              <a:ea typeface="Lato" panose="020F0502020204030203" pitchFamily="34" charset="0"/>
              <a:cs typeface="Lato" panose="020F0502020204030203" pitchFamily="34" charset="0"/>
            </a:endParaRPr>
          </a:p>
          <a:p>
            <a:pPr marL="285750" indent="-285750">
              <a:buFont typeface="Arial" panose="020B0604020202020204" pitchFamily="34" charset="0"/>
              <a:buChar char="•"/>
            </a:pPr>
            <a:r>
              <a:rPr lang="en-GB">
                <a:solidFill>
                  <a:srgbClr val="000000"/>
                </a:solidFill>
                <a:latin typeface="Lato" panose="020F0502020204030203" pitchFamily="34" charset="0"/>
                <a:ea typeface="Lato" panose="020F0502020204030203" pitchFamily="34" charset="0"/>
                <a:cs typeface="Lato" panose="020F0502020204030203" pitchFamily="34" charset="0"/>
              </a:rPr>
              <a:t>Blank pages</a:t>
            </a:r>
          </a:p>
          <a:p>
            <a:pPr marL="285750" indent="-285750">
              <a:buFont typeface="Arial" panose="020B0604020202020204" pitchFamily="34" charset="0"/>
              <a:buChar char="•"/>
            </a:pPr>
            <a:endParaRPr lang="en-GB">
              <a:solidFill>
                <a:srgbClr val="000000"/>
              </a:solidFill>
              <a:latin typeface="Lato" panose="020F0502020204030203" pitchFamily="34" charset="0"/>
              <a:ea typeface="Lato" panose="020F0502020204030203" pitchFamily="34" charset="0"/>
              <a:cs typeface="Lato" panose="020F0502020204030203" pitchFamily="34" charset="0"/>
            </a:endParaRPr>
          </a:p>
          <a:p>
            <a:pPr marL="285750" indent="-285750">
              <a:buFont typeface="Arial" panose="020B0604020202020204" pitchFamily="34" charset="0"/>
              <a:buChar char="•"/>
            </a:pPr>
            <a:r>
              <a:rPr lang="en-GB">
                <a:solidFill>
                  <a:srgbClr val="000000"/>
                </a:solidFill>
                <a:latin typeface="Lato" panose="020F0502020204030203" pitchFamily="34" charset="0"/>
                <a:ea typeface="Lato" panose="020F0502020204030203" pitchFamily="34" charset="0"/>
                <a:cs typeface="Lato" panose="020F0502020204030203" pitchFamily="34" charset="0"/>
              </a:rPr>
              <a:t>Activities can be stuck/stapled in – recommend A4 or A5.</a:t>
            </a:r>
          </a:p>
          <a:p>
            <a:pPr marL="285750" indent="-285750">
              <a:buFont typeface="Arial" panose="020B0604020202020204" pitchFamily="34" charset="0"/>
              <a:buChar char="•"/>
            </a:pPr>
            <a:endParaRPr lang="en-GB">
              <a:solidFill>
                <a:srgbClr val="000000"/>
              </a:solidFill>
              <a:latin typeface="Lato" panose="020F0502020204030203" pitchFamily="34" charset="0"/>
              <a:ea typeface="Lato" panose="020F0502020204030203" pitchFamily="34" charset="0"/>
              <a:cs typeface="Lato" panose="020F0502020204030203" pitchFamily="34" charset="0"/>
            </a:endParaRPr>
          </a:p>
          <a:p>
            <a:r>
              <a:rPr lang="en-GB" b="1" i="1">
                <a:solidFill>
                  <a:srgbClr val="000000"/>
                </a:solidFill>
                <a:latin typeface="Lato" panose="020F0502020204030203" pitchFamily="34" charset="0"/>
                <a:ea typeface="Lato" panose="020F0502020204030203" pitchFamily="34" charset="0"/>
                <a:cs typeface="Lato" panose="020F0502020204030203" pitchFamily="34" charset="0"/>
              </a:rPr>
              <a:t>It is the school’s choice which classes/ year groups use the scrapbooks and activities.</a:t>
            </a:r>
          </a:p>
        </p:txBody>
      </p:sp>
    </p:spTree>
    <p:extLst>
      <p:ext uri="{BB962C8B-B14F-4D97-AF65-F5344CB8AC3E}">
        <p14:creationId xmlns:p14="http://schemas.microsoft.com/office/powerpoint/2010/main" val="92542413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90654BE7-34F1-D7E6-C0E1-EFA17C0B2B21}"/>
              </a:ext>
            </a:extLst>
          </p:cNvPr>
          <p:cNvSpPr>
            <a:spLocks noGrp="1"/>
          </p:cNvSpPr>
          <p:nvPr>
            <p:ph type="body" sz="quarter" idx="13"/>
          </p:nvPr>
        </p:nvSpPr>
        <p:spPr/>
        <p:txBody>
          <a:bodyPr/>
          <a:lstStyle/>
          <a:p>
            <a:r>
              <a:rPr lang="en-GB" sz="3000" b="1"/>
              <a:t>Session Outline</a:t>
            </a:r>
          </a:p>
        </p:txBody>
      </p:sp>
      <p:sp>
        <p:nvSpPr>
          <p:cNvPr id="3" name="Text Placeholder 2">
            <a:extLst>
              <a:ext uri="{FF2B5EF4-FFF2-40B4-BE49-F238E27FC236}">
                <a16:creationId xmlns:a16="http://schemas.microsoft.com/office/drawing/2014/main" id="{F05DC127-8E4B-A56D-4184-E7FE49E5D351}"/>
              </a:ext>
            </a:extLst>
          </p:cNvPr>
          <p:cNvSpPr>
            <a:spLocks noGrp="1"/>
          </p:cNvSpPr>
          <p:nvPr>
            <p:ph type="body" sz="quarter" idx="10"/>
          </p:nvPr>
        </p:nvSpPr>
        <p:spPr>
          <a:xfrm>
            <a:off x="1504015" y="2512085"/>
            <a:ext cx="7469958" cy="3860152"/>
          </a:xfrm>
        </p:spPr>
        <p:txBody>
          <a:bodyPr lIns="91440" tIns="45720" rIns="91440" bIns="45720" anchor="t">
            <a:normAutofit fontScale="25000" lnSpcReduction="20000"/>
          </a:bodyPr>
          <a:lstStyle/>
          <a:p>
            <a:pPr marL="342900" indent="-342900" fontAlgn="base">
              <a:buFont typeface="Lato" panose="020F0502020204030203" pitchFamily="34" charset="0"/>
              <a:buChar char="–"/>
            </a:pPr>
            <a:r>
              <a:rPr lang="en-GB" sz="8800" b="0">
                <a:solidFill>
                  <a:srgbClr val="000000"/>
                </a:solidFill>
                <a:latin typeface="Lato"/>
                <a:ea typeface="Lato"/>
                <a:cs typeface="Rubik Medium"/>
              </a:rPr>
              <a:t>Introduction</a:t>
            </a:r>
          </a:p>
          <a:p>
            <a:pPr marL="342900" indent="-342900" fontAlgn="base">
              <a:buFont typeface="Lato" panose="020F0502020204030203" pitchFamily="34" charset="0"/>
              <a:buChar char="–"/>
            </a:pPr>
            <a:r>
              <a:rPr lang="en-GB" sz="8800" b="0">
                <a:solidFill>
                  <a:srgbClr val="000000"/>
                </a:solidFill>
                <a:latin typeface="Lato"/>
                <a:ea typeface="Lato"/>
                <a:cs typeface="Rubik Medium"/>
              </a:rPr>
              <a:t>‘Help Your Child Love Maths!’</a:t>
            </a:r>
          </a:p>
          <a:p>
            <a:pPr marL="342900" indent="-342900" fontAlgn="base">
              <a:buFont typeface="Lato" panose="020F0502020204030203" pitchFamily="34" charset="0"/>
              <a:buChar char="–"/>
            </a:pPr>
            <a:r>
              <a:rPr lang="en-GB" sz="8800" b="0">
                <a:solidFill>
                  <a:srgbClr val="000000"/>
                </a:solidFill>
                <a:latin typeface="Lato"/>
                <a:ea typeface="Lato"/>
                <a:cs typeface="Rubik Medium"/>
              </a:rPr>
              <a:t>Top tips for supporting children to love maths</a:t>
            </a:r>
          </a:p>
          <a:p>
            <a:pPr marL="342900" indent="-342900" fontAlgn="base">
              <a:buFont typeface="Lato" panose="020F0502020204030203" pitchFamily="34" charset="0"/>
              <a:buChar char="–"/>
            </a:pPr>
            <a:r>
              <a:rPr lang="en-GB" sz="8800" b="0">
                <a:solidFill>
                  <a:srgbClr val="000000"/>
                </a:solidFill>
                <a:latin typeface="Lato"/>
                <a:ea typeface="Lato"/>
                <a:cs typeface="Rubik Medium"/>
              </a:rPr>
              <a:t>National Numeracy Challenge</a:t>
            </a:r>
          </a:p>
          <a:p>
            <a:pPr marL="342900" indent="-342900" fontAlgn="base">
              <a:buFont typeface="Lato" panose="020F0502020204030203" pitchFamily="34" charset="0"/>
              <a:buChar char="–"/>
            </a:pPr>
            <a:r>
              <a:rPr lang="en-GB" sz="8800" b="0">
                <a:solidFill>
                  <a:srgbClr val="000000"/>
                </a:solidFill>
                <a:latin typeface="Lato"/>
                <a:ea typeface="Lato"/>
                <a:cs typeface="Rubik Medium"/>
              </a:rPr>
              <a:t>BREAK</a:t>
            </a:r>
          </a:p>
          <a:p>
            <a:pPr marL="342900" indent="-342900" fontAlgn="base">
              <a:buFont typeface="Lato" panose="020F0502020204030203" pitchFamily="34" charset="0"/>
              <a:buChar char="–"/>
            </a:pPr>
            <a:r>
              <a:rPr lang="en-GB" sz="8800" b="0">
                <a:solidFill>
                  <a:srgbClr val="000000"/>
                </a:solidFill>
                <a:latin typeface="Lato"/>
                <a:ea typeface="Lato"/>
                <a:cs typeface="Rubik Medium"/>
              </a:rPr>
              <a:t>Forums</a:t>
            </a:r>
          </a:p>
          <a:p>
            <a:pPr marL="342900" indent="-342900" fontAlgn="base">
              <a:buFont typeface="Lato" panose="020F0502020204030203" pitchFamily="34" charset="0"/>
              <a:buChar char="–"/>
            </a:pPr>
            <a:r>
              <a:rPr lang="en-GB" sz="8800" b="0">
                <a:solidFill>
                  <a:srgbClr val="000000"/>
                </a:solidFill>
                <a:latin typeface="Lato"/>
                <a:ea typeface="Lato"/>
                <a:cs typeface="Rubik Medium"/>
              </a:rPr>
              <a:t>Other programme activity</a:t>
            </a:r>
          </a:p>
          <a:p>
            <a:pPr marL="342900" indent="-342900" fontAlgn="base">
              <a:buFont typeface="Lato" panose="020F0502020204030203" pitchFamily="34" charset="0"/>
              <a:buChar char="–"/>
            </a:pPr>
            <a:r>
              <a:rPr lang="en-GB" sz="8800" b="0">
                <a:solidFill>
                  <a:srgbClr val="000000"/>
                </a:solidFill>
                <a:latin typeface="Lato"/>
                <a:ea typeface="Lato"/>
                <a:cs typeface="Rubik Medium"/>
              </a:rPr>
              <a:t>Implementation</a:t>
            </a:r>
          </a:p>
          <a:p>
            <a:pPr marL="342900" indent="-342900" fontAlgn="base">
              <a:buFont typeface="Lato" panose="020F0502020204030203" pitchFamily="34" charset="0"/>
              <a:buChar char="–"/>
            </a:pPr>
            <a:r>
              <a:rPr lang="en-GB" sz="8800" b="0">
                <a:solidFill>
                  <a:srgbClr val="000000"/>
                </a:solidFill>
                <a:latin typeface="Lato"/>
                <a:ea typeface="Lato"/>
                <a:cs typeface="Rubik Medium"/>
              </a:rPr>
              <a:t>Next steps</a:t>
            </a:r>
          </a:p>
          <a:p>
            <a:pPr marL="342900" indent="-342900" fontAlgn="base">
              <a:buFont typeface="Lato" panose="020F0502020204030203" pitchFamily="34" charset="0"/>
              <a:buChar char="–"/>
            </a:pPr>
            <a:endParaRPr lang="en-GB" sz="8800" b="0">
              <a:solidFill>
                <a:srgbClr val="000000"/>
              </a:solidFill>
              <a:latin typeface="Lato"/>
              <a:ea typeface="Lato"/>
              <a:cs typeface="Rubik Medium"/>
            </a:endParaRPr>
          </a:p>
          <a:p>
            <a:pPr marL="213995" indent="-213995" fontAlgn="base">
              <a:buFont typeface="Arial" panose="020B0604020202020204" pitchFamily="34" charset="0"/>
              <a:buChar char="•"/>
            </a:pPr>
            <a:endParaRPr lang="en-GB" sz="2100">
              <a:latin typeface="Lato" panose="020F0502020204030203" pitchFamily="34" charset="0"/>
              <a:ea typeface="Lato" panose="020F0502020204030203" pitchFamily="34" charset="0"/>
            </a:endParaRPr>
          </a:p>
        </p:txBody>
      </p:sp>
      <p:pic>
        <p:nvPicPr>
          <p:cNvPr id="6" name="Graphic 5" descr="Harvey Balls 0% with solid fill">
            <a:extLst>
              <a:ext uri="{FF2B5EF4-FFF2-40B4-BE49-F238E27FC236}">
                <a16:creationId xmlns:a16="http://schemas.microsoft.com/office/drawing/2014/main" id="{50E41930-2538-AFC0-FAE5-994C8E9E1DE0}"/>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252015" y="2524785"/>
            <a:ext cx="252000" cy="252000"/>
          </a:xfrm>
          <a:prstGeom prst="rect">
            <a:avLst/>
          </a:prstGeom>
        </p:spPr>
      </p:pic>
      <p:pic>
        <p:nvPicPr>
          <p:cNvPr id="12" name="Graphic 11" descr="Tea with solid fill">
            <a:extLst>
              <a:ext uri="{FF2B5EF4-FFF2-40B4-BE49-F238E27FC236}">
                <a16:creationId xmlns:a16="http://schemas.microsoft.com/office/drawing/2014/main" id="{73990DD9-2D57-6926-16E5-728E8A0E64C3}"/>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235496" y="3797268"/>
            <a:ext cx="324000" cy="324000"/>
          </a:xfrm>
          <a:prstGeom prst="rect">
            <a:avLst/>
          </a:prstGeom>
        </p:spPr>
      </p:pic>
      <p:pic>
        <p:nvPicPr>
          <p:cNvPr id="14" name="Graphic 13" descr="Harvey Balls 25% with solid fill">
            <a:extLst>
              <a:ext uri="{FF2B5EF4-FFF2-40B4-BE49-F238E27FC236}">
                <a16:creationId xmlns:a16="http://schemas.microsoft.com/office/drawing/2014/main" id="{D7A6B8C4-7885-2D39-AB62-430630D44A94}"/>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rcRect/>
          <a:stretch/>
        </p:blipFill>
        <p:spPr>
          <a:xfrm>
            <a:off x="1252015" y="3194917"/>
            <a:ext cx="252000" cy="252000"/>
          </a:xfrm>
          <a:prstGeom prst="rect">
            <a:avLst/>
          </a:prstGeom>
        </p:spPr>
      </p:pic>
      <p:pic>
        <p:nvPicPr>
          <p:cNvPr id="20" name="Graphic 19" descr="Harvey Balls 100% with solid fill">
            <a:extLst>
              <a:ext uri="{FF2B5EF4-FFF2-40B4-BE49-F238E27FC236}">
                <a16:creationId xmlns:a16="http://schemas.microsoft.com/office/drawing/2014/main" id="{FA315B49-7CC3-23B2-15CE-22DC517B5BB1}"/>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1252015" y="5215542"/>
            <a:ext cx="252000" cy="252000"/>
          </a:xfrm>
          <a:prstGeom prst="rect">
            <a:avLst/>
          </a:prstGeom>
        </p:spPr>
      </p:pic>
      <p:pic>
        <p:nvPicPr>
          <p:cNvPr id="22" name="Graphic 21" descr="Harvey Balls 65% with solid fill">
            <a:extLst>
              <a:ext uri="{FF2B5EF4-FFF2-40B4-BE49-F238E27FC236}">
                <a16:creationId xmlns:a16="http://schemas.microsoft.com/office/drawing/2014/main" id="{FF746A38-DAAC-8A00-7792-972B8EEEEC63}"/>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a:off x="1252015" y="4197925"/>
            <a:ext cx="252000" cy="252000"/>
          </a:xfrm>
          <a:prstGeom prst="rect">
            <a:avLst/>
          </a:prstGeom>
        </p:spPr>
      </p:pic>
      <p:pic>
        <p:nvPicPr>
          <p:cNvPr id="23" name="Graphic 22" descr="Harvey Balls 75% with solid fill">
            <a:extLst>
              <a:ext uri="{FF2B5EF4-FFF2-40B4-BE49-F238E27FC236}">
                <a16:creationId xmlns:a16="http://schemas.microsoft.com/office/drawing/2014/main" id="{1E1EF358-49C7-0C9A-ABBD-8F052DCA2594}"/>
              </a:ext>
            </a:extLst>
          </p:cNvPr>
          <p:cNvPicPr>
            <a:picLocks noChangeAspect="1"/>
          </p:cNvPicPr>
          <p:nvPr/>
        </p:nvPicPr>
        <p:blipFill>
          <a:blip r:embed="rId12">
            <a:extLst>
              <a:ext uri="{28A0092B-C50C-407E-A947-70E740481C1C}">
                <a14:useLocalDpi xmlns:a14="http://schemas.microsoft.com/office/drawing/2010/main" val="0"/>
              </a:ext>
              <a:ext uri="{96DAC541-7B7A-43D3-8B79-37D633B846F1}">
                <asvg:svgBlip xmlns:asvg="http://schemas.microsoft.com/office/drawing/2016/SVG/main" r:embed="rId13"/>
              </a:ext>
            </a:extLst>
          </a:blip>
          <a:stretch>
            <a:fillRect/>
          </a:stretch>
        </p:blipFill>
        <p:spPr>
          <a:xfrm>
            <a:off x="1252015" y="4537130"/>
            <a:ext cx="252000" cy="252000"/>
          </a:xfrm>
          <a:prstGeom prst="rect">
            <a:avLst/>
          </a:prstGeom>
        </p:spPr>
      </p:pic>
      <p:pic>
        <p:nvPicPr>
          <p:cNvPr id="24" name="Graphic 23" descr="Harvey Balls 85% with solid fill">
            <a:extLst>
              <a:ext uri="{FF2B5EF4-FFF2-40B4-BE49-F238E27FC236}">
                <a16:creationId xmlns:a16="http://schemas.microsoft.com/office/drawing/2014/main" id="{CBE9FFA9-4586-6EAD-0C25-1230BA14F2B1}"/>
              </a:ext>
            </a:extLst>
          </p:cNvPr>
          <p:cNvPicPr>
            <a:picLocks noChangeAspect="1"/>
          </p:cNvPicPr>
          <p:nvPr/>
        </p:nvPicPr>
        <p:blipFill>
          <a:blip r:embed="rId14">
            <a:extLst>
              <a:ext uri="{28A0092B-C50C-407E-A947-70E740481C1C}">
                <a14:useLocalDpi xmlns:a14="http://schemas.microsoft.com/office/drawing/2010/main" val="0"/>
              </a:ext>
              <a:ext uri="{96DAC541-7B7A-43D3-8B79-37D633B846F1}">
                <asvg:svgBlip xmlns:asvg="http://schemas.microsoft.com/office/drawing/2016/SVG/main" r:embed="rId15"/>
              </a:ext>
            </a:extLst>
          </a:blip>
          <a:stretch>
            <a:fillRect/>
          </a:stretch>
        </p:blipFill>
        <p:spPr>
          <a:xfrm>
            <a:off x="1252015" y="4876335"/>
            <a:ext cx="252000" cy="252000"/>
          </a:xfrm>
          <a:prstGeom prst="rect">
            <a:avLst/>
          </a:prstGeom>
        </p:spPr>
      </p:pic>
      <p:pic>
        <p:nvPicPr>
          <p:cNvPr id="9" name="Graphic 8" descr="Harvey Balls 10% with solid fill">
            <a:extLst>
              <a:ext uri="{FF2B5EF4-FFF2-40B4-BE49-F238E27FC236}">
                <a16:creationId xmlns:a16="http://schemas.microsoft.com/office/drawing/2014/main" id="{0108265B-1E9D-B727-CB36-746792754A1A}"/>
              </a:ext>
            </a:extLst>
          </p:cNvPr>
          <p:cNvPicPr>
            <a:picLocks noChangeAspect="1"/>
          </p:cNvPicPr>
          <p:nvPr/>
        </p:nvPicPr>
        <p:blipFill>
          <a:blip r:embed="rId16">
            <a:extLst>
              <a:ext uri="{96DAC541-7B7A-43D3-8B79-37D633B846F1}">
                <asvg:svgBlip xmlns:asvg="http://schemas.microsoft.com/office/drawing/2016/SVG/main" r:embed="rId17"/>
              </a:ext>
            </a:extLst>
          </a:blip>
          <a:stretch>
            <a:fillRect/>
          </a:stretch>
        </p:blipFill>
        <p:spPr>
          <a:xfrm>
            <a:off x="1250171" y="2861891"/>
            <a:ext cx="252000" cy="252000"/>
          </a:xfrm>
          <a:prstGeom prst="rect">
            <a:avLst/>
          </a:prstGeom>
        </p:spPr>
      </p:pic>
      <p:pic>
        <p:nvPicPr>
          <p:cNvPr id="16" name="Graphic 15" descr="Harvey Balls 45% with solid fill">
            <a:extLst>
              <a:ext uri="{FF2B5EF4-FFF2-40B4-BE49-F238E27FC236}">
                <a16:creationId xmlns:a16="http://schemas.microsoft.com/office/drawing/2014/main" id="{39D1782D-1875-2A32-1978-5924407B4961}"/>
              </a:ext>
            </a:extLst>
          </p:cNvPr>
          <p:cNvPicPr>
            <a:picLocks noChangeAspect="1"/>
          </p:cNvPicPr>
          <p:nvPr/>
        </p:nvPicPr>
        <p:blipFill>
          <a:blip r:embed="rId18">
            <a:extLst>
              <a:ext uri="{96DAC541-7B7A-43D3-8B79-37D633B846F1}">
                <asvg:svgBlip xmlns:asvg="http://schemas.microsoft.com/office/drawing/2016/SVG/main" r:embed="rId19"/>
              </a:ext>
            </a:extLst>
          </a:blip>
          <a:stretch>
            <a:fillRect/>
          </a:stretch>
        </p:blipFill>
        <p:spPr>
          <a:xfrm>
            <a:off x="1252015" y="3527066"/>
            <a:ext cx="252000" cy="252000"/>
          </a:xfrm>
          <a:prstGeom prst="rect">
            <a:avLst/>
          </a:prstGeom>
        </p:spPr>
      </p:pic>
    </p:spTree>
    <p:extLst>
      <p:ext uri="{BB962C8B-B14F-4D97-AF65-F5344CB8AC3E}">
        <p14:creationId xmlns:p14="http://schemas.microsoft.com/office/powerpoint/2010/main" val="20226018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0" presetClass="path" presetSubtype="0" accel="50000" decel="50000" fill="hold" nodeType="clickEffect">
                                  <p:stCondLst>
                                    <p:cond delay="0"/>
                                  </p:stCondLst>
                                  <p:childTnLst>
                                    <p:animMotion origin="layout" path="M 0 0 L -0.11042 0.01389 " pathEditMode="relative" ptsTypes="AA">
                                      <p:cBhvr>
                                        <p:cTn id="6" dur="2000" fill="hold"/>
                                        <p:tgtEl>
                                          <p:spTgt spid="6"/>
                                        </p:tgtEl>
                                        <p:attrNameLst>
                                          <p:attrName>ppt_x</p:attrName>
                                          <p:attrName>ppt_y</p:attrName>
                                        </p:attrNameLst>
                                      </p:cBhvr>
                                    </p:animMotion>
                                  </p:childTnLst>
                                </p:cTn>
                              </p:par>
                              <p:par>
                                <p:cTn id="7" presetID="0" presetClass="path" presetSubtype="0" accel="50000" decel="50000" fill="hold" nodeType="withEffect">
                                  <p:stCondLst>
                                    <p:cond delay="0"/>
                                  </p:stCondLst>
                                  <p:childTnLst>
                                    <p:animMotion origin="layout" path="M 0 0 L -0.11042 0.01389 " pathEditMode="relative" ptsTypes="AA">
                                      <p:cBhvr>
                                        <p:cTn id="8" dur="2000" fill="hold"/>
                                        <p:tgtEl>
                                          <p:spTgt spid="12"/>
                                        </p:tgtEl>
                                        <p:attrNameLst>
                                          <p:attrName>ppt_x</p:attrName>
                                          <p:attrName>ppt_y</p:attrName>
                                        </p:attrNameLst>
                                      </p:cBhvr>
                                    </p:animMotion>
                                  </p:childTnLst>
                                </p:cTn>
                              </p:par>
                              <p:par>
                                <p:cTn id="9" presetID="0" presetClass="path" presetSubtype="0" accel="50000" decel="50000" fill="hold" nodeType="withEffect">
                                  <p:stCondLst>
                                    <p:cond delay="0"/>
                                  </p:stCondLst>
                                  <p:childTnLst>
                                    <p:animMotion origin="layout" path="M 0 0 L -0.11042 0.01389 " pathEditMode="relative" ptsTypes="AA">
                                      <p:cBhvr>
                                        <p:cTn id="10" dur="2000" fill="hold"/>
                                        <p:tgtEl>
                                          <p:spTgt spid="14"/>
                                        </p:tgtEl>
                                        <p:attrNameLst>
                                          <p:attrName>ppt_x</p:attrName>
                                          <p:attrName>ppt_y</p:attrName>
                                        </p:attrNameLst>
                                      </p:cBhvr>
                                    </p:animMotion>
                                  </p:childTnLst>
                                </p:cTn>
                              </p:par>
                              <p:par>
                                <p:cTn id="11" presetID="0" presetClass="path" presetSubtype="0" accel="50000" decel="50000" fill="hold" nodeType="withEffect">
                                  <p:stCondLst>
                                    <p:cond delay="0"/>
                                  </p:stCondLst>
                                  <p:childTnLst>
                                    <p:animMotion origin="layout" path="M 0 0 L -0.11042 0.01389 " pathEditMode="relative" ptsTypes="AA">
                                      <p:cBhvr>
                                        <p:cTn id="12" dur="2000" fill="hold"/>
                                        <p:tgtEl>
                                          <p:spTgt spid="20"/>
                                        </p:tgtEl>
                                        <p:attrNameLst>
                                          <p:attrName>ppt_x</p:attrName>
                                          <p:attrName>ppt_y</p:attrName>
                                        </p:attrNameLst>
                                      </p:cBhvr>
                                    </p:animMotion>
                                  </p:childTnLst>
                                </p:cTn>
                              </p:par>
                              <p:par>
                                <p:cTn id="13" presetID="0" presetClass="path" presetSubtype="0" accel="50000" decel="50000" fill="hold" nodeType="withEffect">
                                  <p:stCondLst>
                                    <p:cond delay="0"/>
                                  </p:stCondLst>
                                  <p:childTnLst>
                                    <p:animMotion origin="layout" path="M 0 0 L -0.11042 0.01389 " pathEditMode="relative" ptsTypes="AA">
                                      <p:cBhvr>
                                        <p:cTn id="14" dur="2000" fill="hold"/>
                                        <p:tgtEl>
                                          <p:spTgt spid="22"/>
                                        </p:tgtEl>
                                        <p:attrNameLst>
                                          <p:attrName>ppt_x</p:attrName>
                                          <p:attrName>ppt_y</p:attrName>
                                        </p:attrNameLst>
                                      </p:cBhvr>
                                    </p:animMotion>
                                  </p:childTnLst>
                                </p:cTn>
                              </p:par>
                              <p:par>
                                <p:cTn id="15" presetID="0" presetClass="path" presetSubtype="0" accel="50000" decel="50000" fill="hold" nodeType="withEffect">
                                  <p:stCondLst>
                                    <p:cond delay="0"/>
                                  </p:stCondLst>
                                  <p:childTnLst>
                                    <p:animMotion origin="layout" path="M 0 0 L -0.11042 0.01389 " pathEditMode="relative" ptsTypes="AA">
                                      <p:cBhvr>
                                        <p:cTn id="16" dur="2000" fill="hold"/>
                                        <p:tgtEl>
                                          <p:spTgt spid="23"/>
                                        </p:tgtEl>
                                        <p:attrNameLst>
                                          <p:attrName>ppt_x</p:attrName>
                                          <p:attrName>ppt_y</p:attrName>
                                        </p:attrNameLst>
                                      </p:cBhvr>
                                    </p:animMotion>
                                  </p:childTnLst>
                                </p:cTn>
                              </p:par>
                              <p:par>
                                <p:cTn id="17" presetID="0" presetClass="path" presetSubtype="0" accel="50000" decel="50000" fill="hold" nodeType="withEffect">
                                  <p:stCondLst>
                                    <p:cond delay="0"/>
                                  </p:stCondLst>
                                  <p:childTnLst>
                                    <p:animMotion origin="layout" path="M 0 0 L -0.11042 0.01389 " pathEditMode="relative" ptsTypes="AA">
                                      <p:cBhvr>
                                        <p:cTn id="18" dur="2000" fill="hold"/>
                                        <p:tgtEl>
                                          <p:spTgt spid="24"/>
                                        </p:tgtEl>
                                        <p:attrNameLst>
                                          <p:attrName>ppt_x</p:attrName>
                                          <p:attrName>ppt_y</p:attrName>
                                        </p:attrNameLst>
                                      </p:cBhvr>
                                    </p:animMotion>
                                  </p:childTnLst>
                                </p:cTn>
                              </p:par>
                              <p:par>
                                <p:cTn id="19" presetID="0" presetClass="path" presetSubtype="0" accel="50000" decel="50000" fill="hold" nodeType="withEffect">
                                  <p:stCondLst>
                                    <p:cond delay="0"/>
                                  </p:stCondLst>
                                  <p:childTnLst>
                                    <p:animMotion origin="layout" path="M 0 0 L -0.11042 0.01389 " pathEditMode="relative" ptsTypes="AA">
                                      <p:cBhvr>
                                        <p:cTn id="20" dur="2000" fill="hold"/>
                                        <p:tgtEl>
                                          <p:spTgt spid="9"/>
                                        </p:tgtEl>
                                        <p:attrNameLst>
                                          <p:attrName>ppt_x</p:attrName>
                                          <p:attrName>ppt_y</p:attrName>
                                        </p:attrNameLst>
                                      </p:cBhvr>
                                    </p:animMotion>
                                  </p:childTnLst>
                                </p:cTn>
                              </p:par>
                              <p:par>
                                <p:cTn id="21" presetID="0" presetClass="path" presetSubtype="0" accel="50000" decel="50000" fill="hold" nodeType="withEffect">
                                  <p:stCondLst>
                                    <p:cond delay="0"/>
                                  </p:stCondLst>
                                  <p:childTnLst>
                                    <p:animMotion origin="layout" path="M 0 0 L -0.11042 0.01389 " pathEditMode="relative" ptsTypes="AA">
                                      <p:cBhvr>
                                        <p:cTn id="22" dur="2000" fill="hold"/>
                                        <p:tgtEl>
                                          <p:spTgt spid="16"/>
                                        </p:tgtEl>
                                        <p:attrNameLst>
                                          <p:attrName>ppt_x</p:attrName>
                                          <p:attrName>ppt_y</p:attrName>
                                        </p:attrNameLst>
                                      </p:cBhvr>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D5D04FE8-0B72-3572-69F1-8FC76433E824}"/>
              </a:ext>
            </a:extLst>
          </p:cNvPr>
          <p:cNvPicPr>
            <a:picLocks noChangeAspect="1"/>
          </p:cNvPicPr>
          <p:nvPr/>
        </p:nvPicPr>
        <p:blipFill>
          <a:blip r:embed="rId2"/>
          <a:stretch>
            <a:fillRect/>
          </a:stretch>
        </p:blipFill>
        <p:spPr>
          <a:xfrm>
            <a:off x="2222251" y="1994071"/>
            <a:ext cx="4699497" cy="4458498"/>
          </a:xfrm>
          <a:prstGeom prst="rect">
            <a:avLst/>
          </a:prstGeom>
        </p:spPr>
      </p:pic>
      <p:sp>
        <p:nvSpPr>
          <p:cNvPr id="8" name="Text Placeholder 1">
            <a:extLst>
              <a:ext uri="{FF2B5EF4-FFF2-40B4-BE49-F238E27FC236}">
                <a16:creationId xmlns:a16="http://schemas.microsoft.com/office/drawing/2014/main" id="{035A0A6C-F6BB-0C9F-C459-013594FD2595}"/>
              </a:ext>
            </a:extLst>
          </p:cNvPr>
          <p:cNvSpPr>
            <a:spLocks noGrp="1"/>
          </p:cNvSpPr>
          <p:nvPr>
            <p:ph type="body" sz="quarter" idx="13"/>
          </p:nvPr>
        </p:nvSpPr>
        <p:spPr>
          <a:xfrm>
            <a:off x="613775" y="413971"/>
            <a:ext cx="7985344" cy="1158745"/>
          </a:xfrm>
        </p:spPr>
        <p:txBody>
          <a:bodyPr/>
          <a:lstStyle/>
          <a:p>
            <a:r>
              <a:rPr lang="en-GB" sz="3000" b="1"/>
              <a:t>Value, Belief and Persistence</a:t>
            </a:r>
          </a:p>
        </p:txBody>
      </p:sp>
      <p:pic>
        <p:nvPicPr>
          <p:cNvPr id="2" name="Graphic 1" descr="Harvey Balls 0% with solid fill">
            <a:extLst>
              <a:ext uri="{FF2B5EF4-FFF2-40B4-BE49-F238E27FC236}">
                <a16:creationId xmlns:a16="http://schemas.microsoft.com/office/drawing/2014/main" id="{AD05D4D2-AB38-1178-F4A7-4DE1AC8B9B6D}"/>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237400" y="2620035"/>
            <a:ext cx="252000" cy="252000"/>
          </a:xfrm>
          <a:prstGeom prst="rect">
            <a:avLst/>
          </a:prstGeom>
        </p:spPr>
      </p:pic>
      <p:pic>
        <p:nvPicPr>
          <p:cNvPr id="3" name="Graphic 2" descr="Tea with solid fill">
            <a:extLst>
              <a:ext uri="{FF2B5EF4-FFF2-40B4-BE49-F238E27FC236}">
                <a16:creationId xmlns:a16="http://schemas.microsoft.com/office/drawing/2014/main" id="{4D316DB1-E138-C35A-8527-C22B1027B1AA}"/>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220881" y="3892518"/>
            <a:ext cx="324000" cy="324000"/>
          </a:xfrm>
          <a:prstGeom prst="rect">
            <a:avLst/>
          </a:prstGeom>
        </p:spPr>
      </p:pic>
      <p:pic>
        <p:nvPicPr>
          <p:cNvPr id="4" name="Graphic 3" descr="Harvey Balls 25% with solid fill">
            <a:extLst>
              <a:ext uri="{FF2B5EF4-FFF2-40B4-BE49-F238E27FC236}">
                <a16:creationId xmlns:a16="http://schemas.microsoft.com/office/drawing/2014/main" id="{CCBD0B9F-72D2-68D9-EF56-822686AA3429}"/>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rcRect/>
          <a:stretch/>
        </p:blipFill>
        <p:spPr>
          <a:xfrm>
            <a:off x="237400" y="3290167"/>
            <a:ext cx="252000" cy="252000"/>
          </a:xfrm>
          <a:prstGeom prst="rect">
            <a:avLst/>
          </a:prstGeom>
        </p:spPr>
      </p:pic>
      <p:pic>
        <p:nvPicPr>
          <p:cNvPr id="5" name="Graphic 4" descr="Harvey Balls 100% with solid fill">
            <a:extLst>
              <a:ext uri="{FF2B5EF4-FFF2-40B4-BE49-F238E27FC236}">
                <a16:creationId xmlns:a16="http://schemas.microsoft.com/office/drawing/2014/main" id="{2ACA4328-7894-37A5-72E3-1F2CF03753BF}"/>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237400" y="5310792"/>
            <a:ext cx="252000" cy="252000"/>
          </a:xfrm>
          <a:prstGeom prst="rect">
            <a:avLst/>
          </a:prstGeom>
        </p:spPr>
      </p:pic>
      <p:pic>
        <p:nvPicPr>
          <p:cNvPr id="7" name="Graphic 6" descr="Harvey Balls 65% with solid fill">
            <a:extLst>
              <a:ext uri="{FF2B5EF4-FFF2-40B4-BE49-F238E27FC236}">
                <a16:creationId xmlns:a16="http://schemas.microsoft.com/office/drawing/2014/main" id="{F8F8C0F2-5A17-DE7F-DB00-A9F45A7A62AD}"/>
              </a:ext>
            </a:extLst>
          </p:cNvPr>
          <p:cNvPicPr>
            <a:picLocks noChangeAspect="1"/>
          </p:cNvPicPr>
          <p:nvPr/>
        </p:nvPicPr>
        <p:blipFill>
          <a:blip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p:blipFill>
        <p:spPr>
          <a:xfrm>
            <a:off x="237400" y="4293175"/>
            <a:ext cx="252000" cy="252000"/>
          </a:xfrm>
          <a:prstGeom prst="rect">
            <a:avLst/>
          </a:prstGeom>
        </p:spPr>
      </p:pic>
      <p:pic>
        <p:nvPicPr>
          <p:cNvPr id="9" name="Graphic 8" descr="Harvey Balls 75% with solid fill">
            <a:extLst>
              <a:ext uri="{FF2B5EF4-FFF2-40B4-BE49-F238E27FC236}">
                <a16:creationId xmlns:a16="http://schemas.microsoft.com/office/drawing/2014/main" id="{15B4B2BD-8604-CE4C-B84C-63DBBD2A6B52}"/>
              </a:ext>
            </a:extLst>
          </p:cNvPr>
          <p:cNvPicPr>
            <a:picLocks noChangeAspect="1"/>
          </p:cNvPicPr>
          <p:nvPr/>
        </p:nvPicPr>
        <p:blipFill>
          <a:blip r:embed="rId13">
            <a:extLst>
              <a:ext uri="{28A0092B-C50C-407E-A947-70E740481C1C}">
                <a14:useLocalDpi xmlns:a14="http://schemas.microsoft.com/office/drawing/2010/main" val="0"/>
              </a:ext>
              <a:ext uri="{96DAC541-7B7A-43D3-8B79-37D633B846F1}">
                <asvg:svgBlip xmlns:asvg="http://schemas.microsoft.com/office/drawing/2016/SVG/main" r:embed="rId14"/>
              </a:ext>
            </a:extLst>
          </a:blip>
          <a:stretch>
            <a:fillRect/>
          </a:stretch>
        </p:blipFill>
        <p:spPr>
          <a:xfrm>
            <a:off x="237400" y="4632380"/>
            <a:ext cx="252000" cy="252000"/>
          </a:xfrm>
          <a:prstGeom prst="rect">
            <a:avLst/>
          </a:prstGeom>
        </p:spPr>
      </p:pic>
      <p:pic>
        <p:nvPicPr>
          <p:cNvPr id="10" name="Graphic 9" descr="Harvey Balls 85% with solid fill">
            <a:extLst>
              <a:ext uri="{FF2B5EF4-FFF2-40B4-BE49-F238E27FC236}">
                <a16:creationId xmlns:a16="http://schemas.microsoft.com/office/drawing/2014/main" id="{62E02CAD-F5C4-AB0F-5532-B1605761EFFD}"/>
              </a:ext>
            </a:extLst>
          </p:cNvPr>
          <p:cNvPicPr>
            <a:picLocks noChangeAspect="1"/>
          </p:cNvPicPr>
          <p:nvPr/>
        </p:nvPicPr>
        <p:blipFill>
          <a:blip r:embed="rId15">
            <a:extLst>
              <a:ext uri="{28A0092B-C50C-407E-A947-70E740481C1C}">
                <a14:useLocalDpi xmlns:a14="http://schemas.microsoft.com/office/drawing/2010/main" val="0"/>
              </a:ext>
              <a:ext uri="{96DAC541-7B7A-43D3-8B79-37D633B846F1}">
                <asvg:svgBlip xmlns:asvg="http://schemas.microsoft.com/office/drawing/2016/SVG/main" r:embed="rId16"/>
              </a:ext>
            </a:extLst>
          </a:blip>
          <a:stretch>
            <a:fillRect/>
          </a:stretch>
        </p:blipFill>
        <p:spPr>
          <a:xfrm>
            <a:off x="237400" y="4971585"/>
            <a:ext cx="252000" cy="252000"/>
          </a:xfrm>
          <a:prstGeom prst="rect">
            <a:avLst/>
          </a:prstGeom>
        </p:spPr>
      </p:pic>
      <p:pic>
        <p:nvPicPr>
          <p:cNvPr id="11" name="Graphic 10" descr="Harvey Balls 10% with solid fill">
            <a:extLst>
              <a:ext uri="{FF2B5EF4-FFF2-40B4-BE49-F238E27FC236}">
                <a16:creationId xmlns:a16="http://schemas.microsoft.com/office/drawing/2014/main" id="{3B760DC6-6B57-0C52-867E-B46680B5EB75}"/>
              </a:ext>
            </a:extLst>
          </p:cNvPr>
          <p:cNvPicPr>
            <a:picLocks noChangeAspect="1"/>
          </p:cNvPicPr>
          <p:nvPr/>
        </p:nvPicPr>
        <p:blipFill>
          <a:blip r:embed="rId17">
            <a:extLst>
              <a:ext uri="{96DAC541-7B7A-43D3-8B79-37D633B846F1}">
                <asvg:svgBlip xmlns:asvg="http://schemas.microsoft.com/office/drawing/2016/SVG/main" r:embed="rId18"/>
              </a:ext>
            </a:extLst>
          </a:blip>
          <a:stretch>
            <a:fillRect/>
          </a:stretch>
        </p:blipFill>
        <p:spPr>
          <a:xfrm>
            <a:off x="235556" y="2957141"/>
            <a:ext cx="252000" cy="252000"/>
          </a:xfrm>
          <a:prstGeom prst="rect">
            <a:avLst/>
          </a:prstGeom>
        </p:spPr>
      </p:pic>
      <p:pic>
        <p:nvPicPr>
          <p:cNvPr id="12" name="Graphic 11" descr="Harvey Balls 45% with solid fill">
            <a:extLst>
              <a:ext uri="{FF2B5EF4-FFF2-40B4-BE49-F238E27FC236}">
                <a16:creationId xmlns:a16="http://schemas.microsoft.com/office/drawing/2014/main" id="{3C6BF8AB-50CF-BB91-DB76-809495572BAE}"/>
              </a:ext>
            </a:extLst>
          </p:cNvPr>
          <p:cNvPicPr>
            <a:picLocks noChangeAspect="1"/>
          </p:cNvPicPr>
          <p:nvPr/>
        </p:nvPicPr>
        <p:blipFill>
          <a:blip r:embed="rId19">
            <a:extLst>
              <a:ext uri="{96DAC541-7B7A-43D3-8B79-37D633B846F1}">
                <asvg:svgBlip xmlns:asvg="http://schemas.microsoft.com/office/drawing/2016/SVG/main" r:embed="rId20"/>
              </a:ext>
            </a:extLst>
          </a:blip>
          <a:stretch>
            <a:fillRect/>
          </a:stretch>
        </p:blipFill>
        <p:spPr>
          <a:xfrm>
            <a:off x="237400" y="3622316"/>
            <a:ext cx="252000" cy="252000"/>
          </a:xfrm>
          <a:prstGeom prst="rect">
            <a:avLst/>
          </a:prstGeom>
        </p:spPr>
      </p:pic>
    </p:spTree>
    <p:extLst>
      <p:ext uri="{BB962C8B-B14F-4D97-AF65-F5344CB8AC3E}">
        <p14:creationId xmlns:p14="http://schemas.microsoft.com/office/powerpoint/2010/main" val="155320181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C2F53021-A980-37EE-34DA-922196EDA5AB}"/>
              </a:ext>
            </a:extLst>
          </p:cNvPr>
          <p:cNvSpPr>
            <a:spLocks noGrp="1"/>
          </p:cNvSpPr>
          <p:nvPr>
            <p:ph type="body" sz="quarter" idx="13"/>
          </p:nvPr>
        </p:nvSpPr>
        <p:spPr/>
        <p:txBody>
          <a:bodyPr/>
          <a:lstStyle/>
          <a:p>
            <a:r>
              <a:rPr lang="en-GB" sz="3000" b="1"/>
              <a:t>Value, Belief and Persistence</a:t>
            </a:r>
          </a:p>
        </p:txBody>
      </p:sp>
      <p:sp>
        <p:nvSpPr>
          <p:cNvPr id="2" name="Text Placeholder 1">
            <a:extLst>
              <a:ext uri="{FF2B5EF4-FFF2-40B4-BE49-F238E27FC236}">
                <a16:creationId xmlns:a16="http://schemas.microsoft.com/office/drawing/2014/main" id="{90654BE7-34F1-D7E6-C0E1-EFA17C0B2B21}"/>
              </a:ext>
            </a:extLst>
          </p:cNvPr>
          <p:cNvSpPr>
            <a:spLocks noGrp="1"/>
          </p:cNvSpPr>
          <p:nvPr>
            <p:ph type="body" sz="quarter" idx="10"/>
          </p:nvPr>
        </p:nvSpPr>
        <p:spPr/>
        <p:txBody>
          <a:bodyPr/>
          <a:lstStyle/>
          <a:p>
            <a:r>
              <a:rPr lang="en-GB" sz="3600"/>
              <a:t>Value, Belief and Persistence</a:t>
            </a:r>
          </a:p>
        </p:txBody>
      </p:sp>
      <p:sp>
        <p:nvSpPr>
          <p:cNvPr id="5" name="Text Placeholder 4">
            <a:extLst>
              <a:ext uri="{FF2B5EF4-FFF2-40B4-BE49-F238E27FC236}">
                <a16:creationId xmlns:a16="http://schemas.microsoft.com/office/drawing/2014/main" id="{FAFB614A-2981-5B04-1D22-3C900FD2242C}"/>
              </a:ext>
            </a:extLst>
          </p:cNvPr>
          <p:cNvSpPr>
            <a:spLocks noGrp="1"/>
          </p:cNvSpPr>
          <p:nvPr>
            <p:ph type="body" sz="quarter" idx="14"/>
          </p:nvPr>
        </p:nvSpPr>
        <p:spPr/>
        <p:txBody>
          <a:bodyPr/>
          <a:lstStyle/>
          <a:p>
            <a:endParaRPr lang="en-GB"/>
          </a:p>
        </p:txBody>
      </p:sp>
      <p:pic>
        <p:nvPicPr>
          <p:cNvPr id="3" name="Online Media 4" title="Value, belief, persistence">
            <a:hlinkClick r:id="" action="ppaction://media"/>
            <a:extLst>
              <a:ext uri="{FF2B5EF4-FFF2-40B4-BE49-F238E27FC236}">
                <a16:creationId xmlns:a16="http://schemas.microsoft.com/office/drawing/2014/main" id="{9EEBEFD8-93CC-576C-A4C6-3C8608D5B2F8}"/>
              </a:ext>
            </a:extLst>
          </p:cNvPr>
          <p:cNvPicPr>
            <a:picLocks noRot="1" noChangeAspect="1"/>
          </p:cNvPicPr>
          <p:nvPr>
            <a:videoFile r:link="rId1"/>
          </p:nvPr>
        </p:nvPicPr>
        <p:blipFill>
          <a:blip r:embed="rId3"/>
          <a:stretch>
            <a:fillRect/>
          </a:stretch>
        </p:blipFill>
        <p:spPr>
          <a:xfrm>
            <a:off x="811850" y="2159725"/>
            <a:ext cx="7930195" cy="4480560"/>
          </a:xfrm>
          <a:prstGeom prst="rect">
            <a:avLst/>
          </a:prstGeom>
        </p:spPr>
      </p:pic>
      <p:pic>
        <p:nvPicPr>
          <p:cNvPr id="15" name="Graphic 14" descr="Harvey Balls 0% with solid fill">
            <a:extLst>
              <a:ext uri="{FF2B5EF4-FFF2-40B4-BE49-F238E27FC236}">
                <a16:creationId xmlns:a16="http://schemas.microsoft.com/office/drawing/2014/main" id="{B6956175-408F-8431-BF74-E7F5881E2AB0}"/>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237400" y="2620035"/>
            <a:ext cx="252000" cy="252000"/>
          </a:xfrm>
          <a:prstGeom prst="rect">
            <a:avLst/>
          </a:prstGeom>
        </p:spPr>
      </p:pic>
      <p:pic>
        <p:nvPicPr>
          <p:cNvPr id="16" name="Graphic 15" descr="Tea with solid fill">
            <a:extLst>
              <a:ext uri="{FF2B5EF4-FFF2-40B4-BE49-F238E27FC236}">
                <a16:creationId xmlns:a16="http://schemas.microsoft.com/office/drawing/2014/main" id="{F1F81C9B-D52F-1BB7-B059-8D863457E25C}"/>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220881" y="3892518"/>
            <a:ext cx="324000" cy="324000"/>
          </a:xfrm>
          <a:prstGeom prst="rect">
            <a:avLst/>
          </a:prstGeom>
        </p:spPr>
      </p:pic>
      <p:pic>
        <p:nvPicPr>
          <p:cNvPr id="17" name="Graphic 16" descr="Harvey Balls 25% with solid fill">
            <a:extLst>
              <a:ext uri="{FF2B5EF4-FFF2-40B4-BE49-F238E27FC236}">
                <a16:creationId xmlns:a16="http://schemas.microsoft.com/office/drawing/2014/main" id="{6515382A-926D-1626-9E01-E54871D967FC}"/>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rcRect/>
          <a:stretch/>
        </p:blipFill>
        <p:spPr>
          <a:xfrm>
            <a:off x="237400" y="3290167"/>
            <a:ext cx="252000" cy="252000"/>
          </a:xfrm>
          <a:prstGeom prst="rect">
            <a:avLst/>
          </a:prstGeom>
        </p:spPr>
      </p:pic>
      <p:pic>
        <p:nvPicPr>
          <p:cNvPr id="18" name="Graphic 17" descr="Harvey Balls 100% with solid fill">
            <a:extLst>
              <a:ext uri="{FF2B5EF4-FFF2-40B4-BE49-F238E27FC236}">
                <a16:creationId xmlns:a16="http://schemas.microsoft.com/office/drawing/2014/main" id="{4B4CBBF4-34FA-E29F-8239-785DF8B3E624}"/>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a:off x="237400" y="5310792"/>
            <a:ext cx="252000" cy="252000"/>
          </a:xfrm>
          <a:prstGeom prst="rect">
            <a:avLst/>
          </a:prstGeom>
        </p:spPr>
      </p:pic>
      <p:pic>
        <p:nvPicPr>
          <p:cNvPr id="19" name="Graphic 18" descr="Harvey Balls 65% with solid fill">
            <a:extLst>
              <a:ext uri="{FF2B5EF4-FFF2-40B4-BE49-F238E27FC236}">
                <a16:creationId xmlns:a16="http://schemas.microsoft.com/office/drawing/2014/main" id="{3463B720-9056-E1A2-CCFF-64112577547B}"/>
              </a:ext>
            </a:extLst>
          </p:cNvPr>
          <p:cNvPicPr>
            <a:picLocks noChangeAspect="1"/>
          </p:cNvPicPr>
          <p:nvPr/>
        </p:nvPicPr>
        <p:blipFill>
          <a:blip r:embed="rId12">
            <a:extLst>
              <a:ext uri="{28A0092B-C50C-407E-A947-70E740481C1C}">
                <a14:useLocalDpi xmlns:a14="http://schemas.microsoft.com/office/drawing/2010/main" val="0"/>
              </a:ext>
              <a:ext uri="{96DAC541-7B7A-43D3-8B79-37D633B846F1}">
                <asvg:svgBlip xmlns:asvg="http://schemas.microsoft.com/office/drawing/2016/SVG/main" r:embed="rId13"/>
              </a:ext>
            </a:extLst>
          </a:blip>
          <a:stretch>
            <a:fillRect/>
          </a:stretch>
        </p:blipFill>
        <p:spPr>
          <a:xfrm>
            <a:off x="237400" y="4293175"/>
            <a:ext cx="252000" cy="252000"/>
          </a:xfrm>
          <a:prstGeom prst="rect">
            <a:avLst/>
          </a:prstGeom>
        </p:spPr>
      </p:pic>
      <p:pic>
        <p:nvPicPr>
          <p:cNvPr id="20" name="Graphic 19" descr="Harvey Balls 75% with solid fill">
            <a:extLst>
              <a:ext uri="{FF2B5EF4-FFF2-40B4-BE49-F238E27FC236}">
                <a16:creationId xmlns:a16="http://schemas.microsoft.com/office/drawing/2014/main" id="{586DC03E-9ACF-41C6-939D-E04A1B2F4DBB}"/>
              </a:ext>
            </a:extLst>
          </p:cNvPr>
          <p:cNvPicPr>
            <a:picLocks noChangeAspect="1"/>
          </p:cNvPicPr>
          <p:nvPr/>
        </p:nvPicPr>
        <p:blipFill>
          <a:blip r:embed="rId14">
            <a:extLst>
              <a:ext uri="{28A0092B-C50C-407E-A947-70E740481C1C}">
                <a14:useLocalDpi xmlns:a14="http://schemas.microsoft.com/office/drawing/2010/main" val="0"/>
              </a:ext>
              <a:ext uri="{96DAC541-7B7A-43D3-8B79-37D633B846F1}">
                <asvg:svgBlip xmlns:asvg="http://schemas.microsoft.com/office/drawing/2016/SVG/main" r:embed="rId15"/>
              </a:ext>
            </a:extLst>
          </a:blip>
          <a:stretch>
            <a:fillRect/>
          </a:stretch>
        </p:blipFill>
        <p:spPr>
          <a:xfrm>
            <a:off x="237400" y="4632380"/>
            <a:ext cx="252000" cy="252000"/>
          </a:xfrm>
          <a:prstGeom prst="rect">
            <a:avLst/>
          </a:prstGeom>
        </p:spPr>
      </p:pic>
      <p:pic>
        <p:nvPicPr>
          <p:cNvPr id="21" name="Graphic 20" descr="Harvey Balls 85% with solid fill">
            <a:extLst>
              <a:ext uri="{FF2B5EF4-FFF2-40B4-BE49-F238E27FC236}">
                <a16:creationId xmlns:a16="http://schemas.microsoft.com/office/drawing/2014/main" id="{1AF9711B-7DC8-0EFF-B384-089340F4BF28}"/>
              </a:ext>
            </a:extLst>
          </p:cNvPr>
          <p:cNvPicPr>
            <a:picLocks noChangeAspect="1"/>
          </p:cNvPicPr>
          <p:nvPr/>
        </p:nvPicPr>
        <p:blipFill>
          <a:blip r:embed="rId16">
            <a:extLst>
              <a:ext uri="{28A0092B-C50C-407E-A947-70E740481C1C}">
                <a14:useLocalDpi xmlns:a14="http://schemas.microsoft.com/office/drawing/2010/main" val="0"/>
              </a:ext>
              <a:ext uri="{96DAC541-7B7A-43D3-8B79-37D633B846F1}">
                <asvg:svgBlip xmlns:asvg="http://schemas.microsoft.com/office/drawing/2016/SVG/main" r:embed="rId17"/>
              </a:ext>
            </a:extLst>
          </a:blip>
          <a:stretch>
            <a:fillRect/>
          </a:stretch>
        </p:blipFill>
        <p:spPr>
          <a:xfrm>
            <a:off x="237400" y="4971585"/>
            <a:ext cx="252000" cy="252000"/>
          </a:xfrm>
          <a:prstGeom prst="rect">
            <a:avLst/>
          </a:prstGeom>
        </p:spPr>
      </p:pic>
      <p:pic>
        <p:nvPicPr>
          <p:cNvPr id="22" name="Graphic 21" descr="Harvey Balls 10% with solid fill">
            <a:extLst>
              <a:ext uri="{FF2B5EF4-FFF2-40B4-BE49-F238E27FC236}">
                <a16:creationId xmlns:a16="http://schemas.microsoft.com/office/drawing/2014/main" id="{883662B0-E8F6-84C7-B419-406B4468F3DF}"/>
              </a:ext>
            </a:extLst>
          </p:cNvPr>
          <p:cNvPicPr>
            <a:picLocks noChangeAspect="1"/>
          </p:cNvPicPr>
          <p:nvPr/>
        </p:nvPicPr>
        <p:blipFill>
          <a:blip r:embed="rId18">
            <a:extLst>
              <a:ext uri="{96DAC541-7B7A-43D3-8B79-37D633B846F1}">
                <asvg:svgBlip xmlns:asvg="http://schemas.microsoft.com/office/drawing/2016/SVG/main" r:embed="rId19"/>
              </a:ext>
            </a:extLst>
          </a:blip>
          <a:stretch>
            <a:fillRect/>
          </a:stretch>
        </p:blipFill>
        <p:spPr>
          <a:xfrm>
            <a:off x="235556" y="2957141"/>
            <a:ext cx="252000" cy="252000"/>
          </a:xfrm>
          <a:prstGeom prst="rect">
            <a:avLst/>
          </a:prstGeom>
        </p:spPr>
      </p:pic>
      <p:pic>
        <p:nvPicPr>
          <p:cNvPr id="23" name="Graphic 22" descr="Harvey Balls 45% with solid fill">
            <a:extLst>
              <a:ext uri="{FF2B5EF4-FFF2-40B4-BE49-F238E27FC236}">
                <a16:creationId xmlns:a16="http://schemas.microsoft.com/office/drawing/2014/main" id="{925D4C0A-0ACD-BE2F-314C-89190AD129B6}"/>
              </a:ext>
            </a:extLst>
          </p:cNvPr>
          <p:cNvPicPr>
            <a:picLocks noChangeAspect="1"/>
          </p:cNvPicPr>
          <p:nvPr/>
        </p:nvPicPr>
        <p:blipFill>
          <a:blip r:embed="rId20">
            <a:extLst>
              <a:ext uri="{96DAC541-7B7A-43D3-8B79-37D633B846F1}">
                <asvg:svgBlip xmlns:asvg="http://schemas.microsoft.com/office/drawing/2016/SVG/main" r:embed="rId21"/>
              </a:ext>
            </a:extLst>
          </a:blip>
          <a:stretch>
            <a:fillRect/>
          </a:stretch>
        </p:blipFill>
        <p:spPr>
          <a:xfrm>
            <a:off x="237400" y="3622316"/>
            <a:ext cx="252000" cy="252000"/>
          </a:xfrm>
          <a:prstGeom prst="rect">
            <a:avLst/>
          </a:prstGeom>
        </p:spPr>
      </p:pic>
    </p:spTree>
    <p:extLst>
      <p:ext uri="{BB962C8B-B14F-4D97-AF65-F5344CB8AC3E}">
        <p14:creationId xmlns:p14="http://schemas.microsoft.com/office/powerpoint/2010/main" val="781477991"/>
      </p:ext>
    </p:extLst>
  </p:cSld>
  <p:clrMapOvr>
    <a:masterClrMapping/>
  </p:clrMapOvr>
  <p:timing>
    <p:tnLst>
      <p:par>
        <p:cTn id="1" dur="indefinite" restart="never" nodeType="tmRoot">
          <p:childTnLst>
            <p:video>
              <p:cMediaNode vol="80000">
                <p:cTn id="2" fill="hold" display="0">
                  <p:stCondLst>
                    <p:cond delay="indefinite"/>
                  </p:stCondLst>
                </p:cTn>
                <p:tgtEl>
                  <p:spTgt spid="3"/>
                </p:tgtEl>
              </p:cMediaNode>
            </p:video>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9669B64-5E40-2E49-B6CA-87C7DF492C7E}"/>
            </a:ext>
          </a:extLst>
        </p:cNvPr>
        <p:cNvGrpSpPr/>
        <p:nvPr/>
      </p:nvGrpSpPr>
      <p:grpSpPr>
        <a:xfrm>
          <a:off x="0" y="0"/>
          <a:ext cx="0" cy="0"/>
          <a:chOff x="0" y="0"/>
          <a:chExt cx="0" cy="0"/>
        </a:xfrm>
      </p:grpSpPr>
      <p:pic>
        <p:nvPicPr>
          <p:cNvPr id="2" name="Picture 2">
            <a:extLst>
              <a:ext uri="{FF2B5EF4-FFF2-40B4-BE49-F238E27FC236}">
                <a16:creationId xmlns:a16="http://schemas.microsoft.com/office/drawing/2014/main" id="{2037273D-2AF8-6DD1-3033-EFAE720C6DC8}"/>
              </a:ext>
            </a:extLst>
          </p:cNvPr>
          <p:cNvPicPr>
            <a:picLocks noChangeAspect="1"/>
          </p:cNvPicPr>
          <p:nvPr/>
        </p:nvPicPr>
        <p:blipFill>
          <a:blip r:embed="rId2"/>
          <a:srcRect b="88"/>
          <a:stretch>
            <a:fillRect/>
          </a:stretch>
        </p:blipFill>
        <p:spPr>
          <a:xfrm>
            <a:off x="0" y="6096"/>
            <a:ext cx="9144000" cy="6851904"/>
          </a:xfrm>
          <a:prstGeom prst="rect">
            <a:avLst/>
          </a:prstGeom>
        </p:spPr>
      </p:pic>
      <p:sp>
        <p:nvSpPr>
          <p:cNvPr id="3" name="TextBox 3">
            <a:extLst>
              <a:ext uri="{FF2B5EF4-FFF2-40B4-BE49-F238E27FC236}">
                <a16:creationId xmlns:a16="http://schemas.microsoft.com/office/drawing/2014/main" id="{01E5A936-A8F3-88CC-2143-8CFFBF7EC1D6}"/>
              </a:ext>
            </a:extLst>
          </p:cNvPr>
          <p:cNvSpPr txBox="1"/>
          <p:nvPr/>
        </p:nvSpPr>
        <p:spPr>
          <a:xfrm>
            <a:off x="501376" y="6327142"/>
            <a:ext cx="3317049" cy="180338"/>
          </a:xfrm>
          <a:prstGeom prst="rect">
            <a:avLst/>
          </a:prstGeom>
        </p:spPr>
        <p:txBody>
          <a:bodyPr wrap="square" lIns="0" tIns="0" rIns="0" bIns="0" rtlCol="0" anchor="t">
            <a:spAutoFit/>
          </a:bodyPr>
          <a:lstStyle>
            <a:defPPr>
              <a:defRPr lang="en-US"/>
            </a:defPPr>
            <a:lvl1pPr marL="0" algn="l" defTabSz="857250" rtl="0" eaLnBrk="1" latinLnBrk="0" hangingPunct="1">
              <a:defRPr sz="1688" kern="1200">
                <a:solidFill>
                  <a:schemeClr val="tx1"/>
                </a:solidFill>
                <a:latin typeface="+mn-lt"/>
                <a:ea typeface="+mn-ea"/>
                <a:cs typeface="+mn-cs"/>
              </a:defRPr>
            </a:lvl1pPr>
            <a:lvl2pPr marL="428625" algn="l" defTabSz="857250" rtl="0" eaLnBrk="1" latinLnBrk="0" hangingPunct="1">
              <a:defRPr sz="1688" kern="1200">
                <a:solidFill>
                  <a:schemeClr val="tx1"/>
                </a:solidFill>
                <a:latin typeface="+mn-lt"/>
                <a:ea typeface="+mn-ea"/>
                <a:cs typeface="+mn-cs"/>
              </a:defRPr>
            </a:lvl2pPr>
            <a:lvl3pPr marL="857250" algn="l" defTabSz="857250" rtl="0" eaLnBrk="1" latinLnBrk="0" hangingPunct="1">
              <a:defRPr sz="1688" kern="1200">
                <a:solidFill>
                  <a:schemeClr val="tx1"/>
                </a:solidFill>
                <a:latin typeface="+mn-lt"/>
                <a:ea typeface="+mn-ea"/>
                <a:cs typeface="+mn-cs"/>
              </a:defRPr>
            </a:lvl3pPr>
            <a:lvl4pPr marL="1285875" algn="l" defTabSz="857250" rtl="0" eaLnBrk="1" latinLnBrk="0" hangingPunct="1">
              <a:defRPr sz="1688" kern="1200">
                <a:solidFill>
                  <a:schemeClr val="tx1"/>
                </a:solidFill>
                <a:latin typeface="+mn-lt"/>
                <a:ea typeface="+mn-ea"/>
                <a:cs typeface="+mn-cs"/>
              </a:defRPr>
            </a:lvl4pPr>
            <a:lvl5pPr marL="1714500" algn="l" defTabSz="857250" rtl="0" eaLnBrk="1" latinLnBrk="0" hangingPunct="1">
              <a:defRPr sz="1688" kern="1200">
                <a:solidFill>
                  <a:schemeClr val="tx1"/>
                </a:solidFill>
                <a:latin typeface="+mn-lt"/>
                <a:ea typeface="+mn-ea"/>
                <a:cs typeface="+mn-cs"/>
              </a:defRPr>
            </a:lvl5pPr>
            <a:lvl6pPr marL="2143125" algn="l" defTabSz="857250" rtl="0" eaLnBrk="1" latinLnBrk="0" hangingPunct="1">
              <a:defRPr sz="1688" kern="1200">
                <a:solidFill>
                  <a:schemeClr val="tx1"/>
                </a:solidFill>
                <a:latin typeface="+mn-lt"/>
                <a:ea typeface="+mn-ea"/>
                <a:cs typeface="+mn-cs"/>
              </a:defRPr>
            </a:lvl6pPr>
            <a:lvl7pPr marL="2571750" algn="l" defTabSz="857250" rtl="0" eaLnBrk="1" latinLnBrk="0" hangingPunct="1">
              <a:defRPr sz="1688" kern="1200">
                <a:solidFill>
                  <a:schemeClr val="tx1"/>
                </a:solidFill>
                <a:latin typeface="+mn-lt"/>
                <a:ea typeface="+mn-ea"/>
                <a:cs typeface="+mn-cs"/>
              </a:defRPr>
            </a:lvl7pPr>
            <a:lvl8pPr marL="3000375" algn="l" defTabSz="857250" rtl="0" eaLnBrk="1" latinLnBrk="0" hangingPunct="1">
              <a:defRPr sz="1688" kern="1200">
                <a:solidFill>
                  <a:schemeClr val="tx1"/>
                </a:solidFill>
                <a:latin typeface="+mn-lt"/>
                <a:ea typeface="+mn-ea"/>
                <a:cs typeface="+mn-cs"/>
              </a:defRPr>
            </a:lvl8pPr>
            <a:lvl9pPr marL="3429000" algn="l" defTabSz="857250" rtl="0" eaLnBrk="1" latinLnBrk="0" hangingPunct="1">
              <a:defRPr sz="1688" kern="1200">
                <a:solidFill>
                  <a:schemeClr val="tx1"/>
                </a:solidFill>
                <a:latin typeface="+mn-lt"/>
                <a:ea typeface="+mn-ea"/>
                <a:cs typeface="+mn-cs"/>
              </a:defRPr>
            </a:lvl9pPr>
          </a:lstStyle>
          <a:p>
            <a:pPr algn="l">
              <a:lnSpc>
                <a:spcPts val="1439"/>
              </a:lnSpc>
            </a:pPr>
            <a:r>
              <a:rPr lang="en-US" sz="1199">
                <a:solidFill>
                  <a:srgbClr val="951B81"/>
                </a:solidFill>
                <a:latin typeface="Lato" panose="020F0502020204030203" pitchFamily="34" charset="0"/>
              </a:rPr>
              <a:t>nationalnumeracy.org.uk</a:t>
            </a:r>
          </a:p>
        </p:txBody>
      </p:sp>
      <p:sp>
        <p:nvSpPr>
          <p:cNvPr id="4" name="AutoShape 4">
            <a:extLst>
              <a:ext uri="{FF2B5EF4-FFF2-40B4-BE49-F238E27FC236}">
                <a16:creationId xmlns:a16="http://schemas.microsoft.com/office/drawing/2014/main" id="{1FFE3308-74B1-DB36-23A7-D0E16713264A}"/>
              </a:ext>
            </a:extLst>
          </p:cNvPr>
          <p:cNvSpPr/>
          <p:nvPr/>
        </p:nvSpPr>
        <p:spPr>
          <a:xfrm rot="9363">
            <a:off x="492110" y="6205347"/>
            <a:ext cx="8159781" cy="0"/>
          </a:xfrm>
          <a:prstGeom prst="line">
            <a:avLst/>
          </a:prstGeom>
          <a:ln w="19050" cap="rnd">
            <a:solidFill>
              <a:srgbClr val="951B81"/>
            </a:solidFill>
            <a:prstDash val="solid"/>
            <a:headEnd type="none" w="sm" len="sm"/>
            <a:tailEnd type="none" w="sm" len="sm"/>
          </a:ln>
        </p:spPr>
        <p:txBody>
          <a:bodyPr/>
          <a:lstStyle>
            <a:defPPr>
              <a:defRPr lang="en-US"/>
            </a:defPPr>
            <a:lvl1pPr marL="0" algn="l" defTabSz="857250" rtl="0" eaLnBrk="1" latinLnBrk="0" hangingPunct="1">
              <a:defRPr sz="1688" kern="1200">
                <a:solidFill>
                  <a:schemeClr val="tx1"/>
                </a:solidFill>
                <a:latin typeface="+mn-lt"/>
                <a:ea typeface="+mn-ea"/>
                <a:cs typeface="+mn-cs"/>
              </a:defRPr>
            </a:lvl1pPr>
            <a:lvl2pPr marL="428625" algn="l" defTabSz="857250" rtl="0" eaLnBrk="1" latinLnBrk="0" hangingPunct="1">
              <a:defRPr sz="1688" kern="1200">
                <a:solidFill>
                  <a:schemeClr val="tx1"/>
                </a:solidFill>
                <a:latin typeface="+mn-lt"/>
                <a:ea typeface="+mn-ea"/>
                <a:cs typeface="+mn-cs"/>
              </a:defRPr>
            </a:lvl2pPr>
            <a:lvl3pPr marL="857250" algn="l" defTabSz="857250" rtl="0" eaLnBrk="1" latinLnBrk="0" hangingPunct="1">
              <a:defRPr sz="1688" kern="1200">
                <a:solidFill>
                  <a:schemeClr val="tx1"/>
                </a:solidFill>
                <a:latin typeface="+mn-lt"/>
                <a:ea typeface="+mn-ea"/>
                <a:cs typeface="+mn-cs"/>
              </a:defRPr>
            </a:lvl3pPr>
            <a:lvl4pPr marL="1285875" algn="l" defTabSz="857250" rtl="0" eaLnBrk="1" latinLnBrk="0" hangingPunct="1">
              <a:defRPr sz="1688" kern="1200">
                <a:solidFill>
                  <a:schemeClr val="tx1"/>
                </a:solidFill>
                <a:latin typeface="+mn-lt"/>
                <a:ea typeface="+mn-ea"/>
                <a:cs typeface="+mn-cs"/>
              </a:defRPr>
            </a:lvl4pPr>
            <a:lvl5pPr marL="1714500" algn="l" defTabSz="857250" rtl="0" eaLnBrk="1" latinLnBrk="0" hangingPunct="1">
              <a:defRPr sz="1688" kern="1200">
                <a:solidFill>
                  <a:schemeClr val="tx1"/>
                </a:solidFill>
                <a:latin typeface="+mn-lt"/>
                <a:ea typeface="+mn-ea"/>
                <a:cs typeface="+mn-cs"/>
              </a:defRPr>
            </a:lvl5pPr>
            <a:lvl6pPr marL="2143125" algn="l" defTabSz="857250" rtl="0" eaLnBrk="1" latinLnBrk="0" hangingPunct="1">
              <a:defRPr sz="1688" kern="1200">
                <a:solidFill>
                  <a:schemeClr val="tx1"/>
                </a:solidFill>
                <a:latin typeface="+mn-lt"/>
                <a:ea typeface="+mn-ea"/>
                <a:cs typeface="+mn-cs"/>
              </a:defRPr>
            </a:lvl6pPr>
            <a:lvl7pPr marL="2571750" algn="l" defTabSz="857250" rtl="0" eaLnBrk="1" latinLnBrk="0" hangingPunct="1">
              <a:defRPr sz="1688" kern="1200">
                <a:solidFill>
                  <a:schemeClr val="tx1"/>
                </a:solidFill>
                <a:latin typeface="+mn-lt"/>
                <a:ea typeface="+mn-ea"/>
                <a:cs typeface="+mn-cs"/>
              </a:defRPr>
            </a:lvl7pPr>
            <a:lvl8pPr marL="3000375" algn="l" defTabSz="857250" rtl="0" eaLnBrk="1" latinLnBrk="0" hangingPunct="1">
              <a:defRPr sz="1688" kern="1200">
                <a:solidFill>
                  <a:schemeClr val="tx1"/>
                </a:solidFill>
                <a:latin typeface="+mn-lt"/>
                <a:ea typeface="+mn-ea"/>
                <a:cs typeface="+mn-cs"/>
              </a:defRPr>
            </a:lvl8pPr>
            <a:lvl9pPr marL="3429000" algn="l" defTabSz="857250" rtl="0" eaLnBrk="1" latinLnBrk="0" hangingPunct="1">
              <a:defRPr sz="1688" kern="1200">
                <a:solidFill>
                  <a:schemeClr val="tx1"/>
                </a:solidFill>
                <a:latin typeface="+mn-lt"/>
                <a:ea typeface="+mn-ea"/>
                <a:cs typeface="+mn-cs"/>
              </a:defRPr>
            </a:lvl9pPr>
          </a:lstStyle>
          <a:p>
            <a:endParaRPr lang="en-GB" sz="1583"/>
          </a:p>
        </p:txBody>
      </p:sp>
      <p:pic>
        <p:nvPicPr>
          <p:cNvPr id="5" name="Picture 5">
            <a:extLst>
              <a:ext uri="{FF2B5EF4-FFF2-40B4-BE49-F238E27FC236}">
                <a16:creationId xmlns:a16="http://schemas.microsoft.com/office/drawing/2014/main" id="{9F67175C-97D4-9E3C-616C-96D662F4A3C3}"/>
              </a:ext>
            </a:extLst>
          </p:cNvPr>
          <p:cNvPicPr>
            <a:picLocks noChangeAspect="1"/>
          </p:cNvPicPr>
          <p:nvPr/>
        </p:nvPicPr>
        <p:blipFill>
          <a:blip r:embed="rId3"/>
          <a:srcRect b="88"/>
          <a:stretch>
            <a:fillRect/>
          </a:stretch>
        </p:blipFill>
        <p:spPr>
          <a:xfrm>
            <a:off x="0" y="3048"/>
            <a:ext cx="9144000" cy="6851904"/>
          </a:xfrm>
          <a:prstGeom prst="rect">
            <a:avLst/>
          </a:prstGeom>
        </p:spPr>
      </p:pic>
      <p:pic>
        <p:nvPicPr>
          <p:cNvPr id="6" name="Picture 6">
            <a:extLst>
              <a:ext uri="{FF2B5EF4-FFF2-40B4-BE49-F238E27FC236}">
                <a16:creationId xmlns:a16="http://schemas.microsoft.com/office/drawing/2014/main" id="{4417816E-EBC2-8F48-E91E-795CFEED3D5E}"/>
              </a:ext>
            </a:extLst>
          </p:cNvPr>
          <p:cNvPicPr>
            <a:picLocks noGrp="1" noRot="1" noChangeAspect="1" noMove="1" noResize="1" noEditPoints="1" noAdjustHandles="1" noChangeArrowheads="1" noChangeShapeType="1" noCrop="1"/>
          </p:cNvPicPr>
          <p:nvPr/>
        </p:nvPicPr>
        <p:blipFill>
          <a:blip r:embed="rId3"/>
          <a:srcRect b="88"/>
          <a:stretch>
            <a:fillRect/>
          </a:stretch>
        </p:blipFill>
        <p:spPr>
          <a:xfrm>
            <a:off x="0" y="6096"/>
            <a:ext cx="9144000" cy="6851904"/>
          </a:xfrm>
          <a:prstGeom prst="rect">
            <a:avLst/>
          </a:prstGeom>
        </p:spPr>
      </p:pic>
      <p:sp>
        <p:nvSpPr>
          <p:cNvPr id="7" name="TextBox 7">
            <a:extLst>
              <a:ext uri="{FF2B5EF4-FFF2-40B4-BE49-F238E27FC236}">
                <a16:creationId xmlns:a16="http://schemas.microsoft.com/office/drawing/2014/main" id="{F9C7A985-4DB6-7200-8B6A-5C98C13EE5A9}"/>
              </a:ext>
            </a:extLst>
          </p:cNvPr>
          <p:cNvSpPr txBox="1">
            <a:spLocks noGrp="1" noRot="1" noMove="1" noResize="1" noEditPoints="1" noAdjustHandles="1" noChangeArrowheads="1" noChangeShapeType="1"/>
          </p:cNvSpPr>
          <p:nvPr/>
        </p:nvSpPr>
        <p:spPr>
          <a:xfrm>
            <a:off x="1116187" y="6408437"/>
            <a:ext cx="3317049" cy="132789"/>
          </a:xfrm>
          <a:prstGeom prst="rect">
            <a:avLst/>
          </a:prstGeom>
        </p:spPr>
        <p:txBody>
          <a:bodyPr wrap="square" lIns="0" tIns="0" rIns="0" bIns="0" rtlCol="0" anchor="t">
            <a:spAutoFit/>
          </a:bodyPr>
          <a:lstStyle>
            <a:defPPr>
              <a:defRPr lang="en-US"/>
            </a:defPPr>
            <a:lvl1pPr marL="0" algn="l" defTabSz="857250" rtl="0" eaLnBrk="1" latinLnBrk="0" hangingPunct="1">
              <a:defRPr sz="1688" kern="1200">
                <a:solidFill>
                  <a:schemeClr val="tx1"/>
                </a:solidFill>
                <a:latin typeface="+mn-lt"/>
                <a:ea typeface="+mn-ea"/>
                <a:cs typeface="+mn-cs"/>
              </a:defRPr>
            </a:lvl1pPr>
            <a:lvl2pPr marL="428625" algn="l" defTabSz="857250" rtl="0" eaLnBrk="1" latinLnBrk="0" hangingPunct="1">
              <a:defRPr sz="1688" kern="1200">
                <a:solidFill>
                  <a:schemeClr val="tx1"/>
                </a:solidFill>
                <a:latin typeface="+mn-lt"/>
                <a:ea typeface="+mn-ea"/>
                <a:cs typeface="+mn-cs"/>
              </a:defRPr>
            </a:lvl2pPr>
            <a:lvl3pPr marL="857250" algn="l" defTabSz="857250" rtl="0" eaLnBrk="1" latinLnBrk="0" hangingPunct="1">
              <a:defRPr sz="1688" kern="1200">
                <a:solidFill>
                  <a:schemeClr val="tx1"/>
                </a:solidFill>
                <a:latin typeface="+mn-lt"/>
                <a:ea typeface="+mn-ea"/>
                <a:cs typeface="+mn-cs"/>
              </a:defRPr>
            </a:lvl3pPr>
            <a:lvl4pPr marL="1285875" algn="l" defTabSz="857250" rtl="0" eaLnBrk="1" latinLnBrk="0" hangingPunct="1">
              <a:defRPr sz="1688" kern="1200">
                <a:solidFill>
                  <a:schemeClr val="tx1"/>
                </a:solidFill>
                <a:latin typeface="+mn-lt"/>
                <a:ea typeface="+mn-ea"/>
                <a:cs typeface="+mn-cs"/>
              </a:defRPr>
            </a:lvl4pPr>
            <a:lvl5pPr marL="1714500" algn="l" defTabSz="857250" rtl="0" eaLnBrk="1" latinLnBrk="0" hangingPunct="1">
              <a:defRPr sz="1688" kern="1200">
                <a:solidFill>
                  <a:schemeClr val="tx1"/>
                </a:solidFill>
                <a:latin typeface="+mn-lt"/>
                <a:ea typeface="+mn-ea"/>
                <a:cs typeface="+mn-cs"/>
              </a:defRPr>
            </a:lvl5pPr>
            <a:lvl6pPr marL="2143125" algn="l" defTabSz="857250" rtl="0" eaLnBrk="1" latinLnBrk="0" hangingPunct="1">
              <a:defRPr sz="1688" kern="1200">
                <a:solidFill>
                  <a:schemeClr val="tx1"/>
                </a:solidFill>
                <a:latin typeface="+mn-lt"/>
                <a:ea typeface="+mn-ea"/>
                <a:cs typeface="+mn-cs"/>
              </a:defRPr>
            </a:lvl6pPr>
            <a:lvl7pPr marL="2571750" algn="l" defTabSz="857250" rtl="0" eaLnBrk="1" latinLnBrk="0" hangingPunct="1">
              <a:defRPr sz="1688" kern="1200">
                <a:solidFill>
                  <a:schemeClr val="tx1"/>
                </a:solidFill>
                <a:latin typeface="+mn-lt"/>
                <a:ea typeface="+mn-ea"/>
                <a:cs typeface="+mn-cs"/>
              </a:defRPr>
            </a:lvl7pPr>
            <a:lvl8pPr marL="3000375" algn="l" defTabSz="857250" rtl="0" eaLnBrk="1" latinLnBrk="0" hangingPunct="1">
              <a:defRPr sz="1688" kern="1200">
                <a:solidFill>
                  <a:schemeClr val="tx1"/>
                </a:solidFill>
                <a:latin typeface="+mn-lt"/>
                <a:ea typeface="+mn-ea"/>
                <a:cs typeface="+mn-cs"/>
              </a:defRPr>
            </a:lvl8pPr>
            <a:lvl9pPr marL="3429000" algn="l" defTabSz="857250" rtl="0" eaLnBrk="1" latinLnBrk="0" hangingPunct="1">
              <a:defRPr sz="1688" kern="1200">
                <a:solidFill>
                  <a:schemeClr val="tx1"/>
                </a:solidFill>
                <a:latin typeface="+mn-lt"/>
                <a:ea typeface="+mn-ea"/>
                <a:cs typeface="+mn-cs"/>
              </a:defRPr>
            </a:lvl9pPr>
          </a:lstStyle>
          <a:p>
            <a:pPr algn="l">
              <a:lnSpc>
                <a:spcPts val="1080"/>
              </a:lnSpc>
            </a:pPr>
            <a:r>
              <a:rPr lang="en-US" sz="900">
                <a:solidFill>
                  <a:srgbClr val="FFFFFF"/>
                </a:solidFill>
                <a:latin typeface="Lato" panose="020F0502020204030203" pitchFamily="34" charset="0"/>
              </a:rPr>
              <a:t>nationalnumeracy.org.uk</a:t>
            </a:r>
          </a:p>
        </p:txBody>
      </p:sp>
      <p:sp>
        <p:nvSpPr>
          <p:cNvPr id="9" name="Rectangle 8">
            <a:extLst>
              <a:ext uri="{FF2B5EF4-FFF2-40B4-BE49-F238E27FC236}">
                <a16:creationId xmlns:a16="http://schemas.microsoft.com/office/drawing/2014/main" id="{DDCD94AE-C33C-593B-0933-DF10A5722CF4}"/>
              </a:ext>
            </a:extLst>
          </p:cNvPr>
          <p:cNvSpPr/>
          <p:nvPr/>
        </p:nvSpPr>
        <p:spPr>
          <a:xfrm>
            <a:off x="1214438" y="2741662"/>
            <a:ext cx="6697196" cy="1171389"/>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857250" rtl="0" eaLnBrk="1" latinLnBrk="0" hangingPunct="1">
              <a:defRPr sz="1688" kern="1200">
                <a:solidFill>
                  <a:schemeClr val="tx1"/>
                </a:solidFill>
                <a:latin typeface="+mn-lt"/>
                <a:ea typeface="+mn-ea"/>
                <a:cs typeface="+mn-cs"/>
              </a:defRPr>
            </a:lvl1pPr>
            <a:lvl2pPr marL="428625" algn="l" defTabSz="857250" rtl="0" eaLnBrk="1" latinLnBrk="0" hangingPunct="1">
              <a:defRPr sz="1688" kern="1200">
                <a:solidFill>
                  <a:schemeClr val="tx1"/>
                </a:solidFill>
                <a:latin typeface="+mn-lt"/>
                <a:ea typeface="+mn-ea"/>
                <a:cs typeface="+mn-cs"/>
              </a:defRPr>
            </a:lvl2pPr>
            <a:lvl3pPr marL="857250" algn="l" defTabSz="857250" rtl="0" eaLnBrk="1" latinLnBrk="0" hangingPunct="1">
              <a:defRPr sz="1688" kern="1200">
                <a:solidFill>
                  <a:schemeClr val="tx1"/>
                </a:solidFill>
                <a:latin typeface="+mn-lt"/>
                <a:ea typeface="+mn-ea"/>
                <a:cs typeface="+mn-cs"/>
              </a:defRPr>
            </a:lvl3pPr>
            <a:lvl4pPr marL="1285875" algn="l" defTabSz="857250" rtl="0" eaLnBrk="1" latinLnBrk="0" hangingPunct="1">
              <a:defRPr sz="1688" kern="1200">
                <a:solidFill>
                  <a:schemeClr val="tx1"/>
                </a:solidFill>
                <a:latin typeface="+mn-lt"/>
                <a:ea typeface="+mn-ea"/>
                <a:cs typeface="+mn-cs"/>
              </a:defRPr>
            </a:lvl4pPr>
            <a:lvl5pPr marL="1714500" algn="l" defTabSz="857250" rtl="0" eaLnBrk="1" latinLnBrk="0" hangingPunct="1">
              <a:defRPr sz="1688" kern="1200">
                <a:solidFill>
                  <a:schemeClr val="tx1"/>
                </a:solidFill>
                <a:latin typeface="+mn-lt"/>
                <a:ea typeface="+mn-ea"/>
                <a:cs typeface="+mn-cs"/>
              </a:defRPr>
            </a:lvl5pPr>
            <a:lvl6pPr marL="2143125" algn="l" defTabSz="857250" rtl="0" eaLnBrk="1" latinLnBrk="0" hangingPunct="1">
              <a:defRPr sz="1688" kern="1200">
                <a:solidFill>
                  <a:schemeClr val="tx1"/>
                </a:solidFill>
                <a:latin typeface="+mn-lt"/>
                <a:ea typeface="+mn-ea"/>
                <a:cs typeface="+mn-cs"/>
              </a:defRPr>
            </a:lvl6pPr>
            <a:lvl7pPr marL="2571750" algn="l" defTabSz="857250" rtl="0" eaLnBrk="1" latinLnBrk="0" hangingPunct="1">
              <a:defRPr sz="1688" kern="1200">
                <a:solidFill>
                  <a:schemeClr val="tx1"/>
                </a:solidFill>
                <a:latin typeface="+mn-lt"/>
                <a:ea typeface="+mn-ea"/>
                <a:cs typeface="+mn-cs"/>
              </a:defRPr>
            </a:lvl7pPr>
            <a:lvl8pPr marL="3000375" algn="l" defTabSz="857250" rtl="0" eaLnBrk="1" latinLnBrk="0" hangingPunct="1">
              <a:defRPr sz="1688" kern="1200">
                <a:solidFill>
                  <a:schemeClr val="tx1"/>
                </a:solidFill>
                <a:latin typeface="+mn-lt"/>
                <a:ea typeface="+mn-ea"/>
                <a:cs typeface="+mn-cs"/>
              </a:defRPr>
            </a:lvl8pPr>
            <a:lvl9pPr marL="3429000" algn="l" defTabSz="857250" rtl="0" eaLnBrk="1" latinLnBrk="0" hangingPunct="1">
              <a:defRPr sz="1688" kern="1200">
                <a:solidFill>
                  <a:schemeClr val="tx1"/>
                </a:solidFill>
                <a:latin typeface="+mn-lt"/>
                <a:ea typeface="+mn-ea"/>
                <a:cs typeface="+mn-cs"/>
              </a:defRPr>
            </a:lvl9pPr>
          </a:lstStyle>
          <a:p>
            <a:pPr algn="ctr"/>
            <a:endParaRPr lang="en-GB" sz="1583"/>
          </a:p>
        </p:txBody>
      </p:sp>
      <p:sp>
        <p:nvSpPr>
          <p:cNvPr id="8" name="TextBox 8">
            <a:extLst>
              <a:ext uri="{FF2B5EF4-FFF2-40B4-BE49-F238E27FC236}">
                <a16:creationId xmlns:a16="http://schemas.microsoft.com/office/drawing/2014/main" id="{6E3D482B-FE0A-FA9E-E319-E6CEBD242B56}"/>
              </a:ext>
            </a:extLst>
          </p:cNvPr>
          <p:cNvSpPr txBox="1"/>
          <p:nvPr/>
        </p:nvSpPr>
        <p:spPr>
          <a:xfrm>
            <a:off x="1214437" y="2871970"/>
            <a:ext cx="6701210" cy="615553"/>
          </a:xfrm>
          <a:prstGeom prst="rect">
            <a:avLst/>
          </a:prstGeom>
        </p:spPr>
        <p:txBody>
          <a:bodyPr wrap="square" lIns="0" tIns="0" rIns="0" bIns="0" rtlCol="0" anchor="t">
            <a:spAutoFit/>
          </a:bodyPr>
          <a:lstStyle>
            <a:defPPr>
              <a:defRPr lang="en-US"/>
            </a:defPPr>
            <a:lvl1pPr marL="0" algn="l" defTabSz="857250" rtl="0" eaLnBrk="1" latinLnBrk="0" hangingPunct="1">
              <a:defRPr sz="1688" kern="1200">
                <a:solidFill>
                  <a:schemeClr val="tx1"/>
                </a:solidFill>
                <a:latin typeface="+mn-lt"/>
                <a:ea typeface="+mn-ea"/>
                <a:cs typeface="+mn-cs"/>
              </a:defRPr>
            </a:lvl1pPr>
            <a:lvl2pPr marL="428625" algn="l" defTabSz="857250" rtl="0" eaLnBrk="1" latinLnBrk="0" hangingPunct="1">
              <a:defRPr sz="1688" kern="1200">
                <a:solidFill>
                  <a:schemeClr val="tx1"/>
                </a:solidFill>
                <a:latin typeface="+mn-lt"/>
                <a:ea typeface="+mn-ea"/>
                <a:cs typeface="+mn-cs"/>
              </a:defRPr>
            </a:lvl2pPr>
            <a:lvl3pPr marL="857250" algn="l" defTabSz="857250" rtl="0" eaLnBrk="1" latinLnBrk="0" hangingPunct="1">
              <a:defRPr sz="1688" kern="1200">
                <a:solidFill>
                  <a:schemeClr val="tx1"/>
                </a:solidFill>
                <a:latin typeface="+mn-lt"/>
                <a:ea typeface="+mn-ea"/>
                <a:cs typeface="+mn-cs"/>
              </a:defRPr>
            </a:lvl3pPr>
            <a:lvl4pPr marL="1285875" algn="l" defTabSz="857250" rtl="0" eaLnBrk="1" latinLnBrk="0" hangingPunct="1">
              <a:defRPr sz="1688" kern="1200">
                <a:solidFill>
                  <a:schemeClr val="tx1"/>
                </a:solidFill>
                <a:latin typeface="+mn-lt"/>
                <a:ea typeface="+mn-ea"/>
                <a:cs typeface="+mn-cs"/>
              </a:defRPr>
            </a:lvl4pPr>
            <a:lvl5pPr marL="1714500" algn="l" defTabSz="857250" rtl="0" eaLnBrk="1" latinLnBrk="0" hangingPunct="1">
              <a:defRPr sz="1688" kern="1200">
                <a:solidFill>
                  <a:schemeClr val="tx1"/>
                </a:solidFill>
                <a:latin typeface="+mn-lt"/>
                <a:ea typeface="+mn-ea"/>
                <a:cs typeface="+mn-cs"/>
              </a:defRPr>
            </a:lvl5pPr>
            <a:lvl6pPr marL="2143125" algn="l" defTabSz="857250" rtl="0" eaLnBrk="1" latinLnBrk="0" hangingPunct="1">
              <a:defRPr sz="1688" kern="1200">
                <a:solidFill>
                  <a:schemeClr val="tx1"/>
                </a:solidFill>
                <a:latin typeface="+mn-lt"/>
                <a:ea typeface="+mn-ea"/>
                <a:cs typeface="+mn-cs"/>
              </a:defRPr>
            </a:lvl6pPr>
            <a:lvl7pPr marL="2571750" algn="l" defTabSz="857250" rtl="0" eaLnBrk="1" latinLnBrk="0" hangingPunct="1">
              <a:defRPr sz="1688" kern="1200">
                <a:solidFill>
                  <a:schemeClr val="tx1"/>
                </a:solidFill>
                <a:latin typeface="+mn-lt"/>
                <a:ea typeface="+mn-ea"/>
                <a:cs typeface="+mn-cs"/>
              </a:defRPr>
            </a:lvl7pPr>
            <a:lvl8pPr marL="3000375" algn="l" defTabSz="857250" rtl="0" eaLnBrk="1" latinLnBrk="0" hangingPunct="1">
              <a:defRPr sz="1688" kern="1200">
                <a:solidFill>
                  <a:schemeClr val="tx1"/>
                </a:solidFill>
                <a:latin typeface="+mn-lt"/>
                <a:ea typeface="+mn-ea"/>
                <a:cs typeface="+mn-cs"/>
              </a:defRPr>
            </a:lvl8pPr>
            <a:lvl9pPr marL="3429000" algn="l" defTabSz="857250" rtl="0" eaLnBrk="1" latinLnBrk="0" hangingPunct="1">
              <a:defRPr sz="1688" kern="1200">
                <a:solidFill>
                  <a:schemeClr val="tx1"/>
                </a:solidFill>
                <a:latin typeface="+mn-lt"/>
                <a:ea typeface="+mn-ea"/>
                <a:cs typeface="+mn-cs"/>
              </a:defRPr>
            </a:lvl9pPr>
          </a:lstStyle>
          <a:p>
            <a:pPr algn="ctr"/>
            <a:r>
              <a:rPr lang="en-GB" sz="2000" b="1">
                <a:solidFill>
                  <a:srgbClr val="0AB9EE"/>
                </a:solidFill>
                <a:latin typeface="Rubik SemiBold"/>
                <a:ea typeface="Lato"/>
                <a:cs typeface="Lato"/>
              </a:rPr>
              <a:t>Objective: </a:t>
            </a:r>
            <a:r>
              <a:rPr lang="en-GB" sz="2000" b="1" i="0">
                <a:solidFill>
                  <a:srgbClr val="0AB9EE"/>
                </a:solidFill>
                <a:effectLst/>
                <a:latin typeface="Rubik SemiBold"/>
              </a:rPr>
              <a:t>Understand the resources available to support adults &amp; children with their number confidence and skills </a:t>
            </a:r>
          </a:p>
        </p:txBody>
      </p:sp>
    </p:spTree>
    <p:extLst>
      <p:ext uri="{BB962C8B-B14F-4D97-AF65-F5344CB8AC3E}">
        <p14:creationId xmlns:p14="http://schemas.microsoft.com/office/powerpoint/2010/main" val="519270025"/>
      </p:ext>
    </p:extLst>
  </p:cSld>
  <p:clrMapOvr>
    <a:masterClrMapping/>
  </p:clrMapOvr>
</p:sld>
</file>

<file path=ppt/theme/theme1.xml><?xml version="1.0" encoding="utf-8"?>
<a:theme xmlns:a="http://schemas.openxmlformats.org/drawingml/2006/main" name="NNChampions">
  <a:themeElements>
    <a:clrScheme name="Custom 16">
      <a:dk1>
        <a:srgbClr val="575752"/>
      </a:dk1>
      <a:lt1>
        <a:sysClr val="window" lastClr="FFFFFF"/>
      </a:lt1>
      <a:dk2>
        <a:srgbClr val="00282A"/>
      </a:dk2>
      <a:lt2>
        <a:srgbClr val="FFFFFF"/>
      </a:lt2>
      <a:accent1>
        <a:srgbClr val="0055A8"/>
      </a:accent1>
      <a:accent2>
        <a:srgbClr val="4F1749"/>
      </a:accent2>
      <a:accent3>
        <a:srgbClr val="1C9BD8"/>
      </a:accent3>
      <a:accent4>
        <a:srgbClr val="0BBBFF"/>
      </a:accent4>
      <a:accent5>
        <a:srgbClr val="951B81"/>
      </a:accent5>
      <a:accent6>
        <a:srgbClr val="E60073"/>
      </a:accent6>
      <a:hlink>
        <a:srgbClr val="A5A5A5"/>
      </a:hlink>
      <a:folHlink>
        <a:srgbClr val="4B0049"/>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NNChampions" id="{69B6FD43-0370-48F2-8000-3B4E04EC2F7F}" vid="{93432998-3380-49AA-A4E3-E8CF41EAC859}"/>
    </a:ext>
  </a:extLst>
</a:theme>
</file>

<file path=ppt/theme/theme2.xml><?xml version="1.0" encoding="utf-8"?>
<a:theme xmlns:a="http://schemas.openxmlformats.org/drawingml/2006/main" name="Title pag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1" id="{371479FD-F14B-D646-BCA7-316635391FFE}" vid="{C9A714F8-F978-4543-A9A3-1B58A6CD18BA}"/>
    </a:ext>
  </a:extLst>
</a:theme>
</file>

<file path=ppt/theme/theme3.xml><?xml version="1.0" encoding="utf-8"?>
<a:theme xmlns:a="http://schemas.openxmlformats.org/drawingml/2006/main" name="Content page (no falling numbers)">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1" id="{371479FD-F14B-D646-BCA7-316635391FFE}" vid="{6CCB65F1-755A-5D49-8CE5-890D031327B4}"/>
    </a:ext>
  </a:extLst>
</a:theme>
</file>

<file path=ppt/theme/theme4.xml><?xml version="1.0" encoding="utf-8"?>
<a:theme xmlns:a="http://schemas.openxmlformats.org/drawingml/2006/main" name="1_NNChampions">
  <a:themeElements>
    <a:clrScheme name="Custom 16">
      <a:dk1>
        <a:srgbClr val="575752"/>
      </a:dk1>
      <a:lt1>
        <a:sysClr val="window" lastClr="FFFFFF"/>
      </a:lt1>
      <a:dk2>
        <a:srgbClr val="00282A"/>
      </a:dk2>
      <a:lt2>
        <a:srgbClr val="FFFFFF"/>
      </a:lt2>
      <a:accent1>
        <a:srgbClr val="0055A8"/>
      </a:accent1>
      <a:accent2>
        <a:srgbClr val="4F1749"/>
      </a:accent2>
      <a:accent3>
        <a:srgbClr val="1C9BD8"/>
      </a:accent3>
      <a:accent4>
        <a:srgbClr val="0BBBFF"/>
      </a:accent4>
      <a:accent5>
        <a:srgbClr val="951B81"/>
      </a:accent5>
      <a:accent6>
        <a:srgbClr val="E60073"/>
      </a:accent6>
      <a:hlink>
        <a:srgbClr val="A5A5A5"/>
      </a:hlink>
      <a:folHlink>
        <a:srgbClr val="4B0049"/>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NNChampions" id="{69B6FD43-0370-48F2-8000-3B4E04EC2F7F}" vid="{93432998-3380-49AA-A4E3-E8CF41EAC859}"/>
    </a:ext>
  </a:extLst>
</a:theme>
</file>

<file path=ppt/theme/theme5.xml><?xml version="1.0" encoding="utf-8"?>
<a:theme xmlns:a="http://schemas.openxmlformats.org/drawingml/2006/main" name="1_Content page (no falling numbers)">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1" id="{371479FD-F14B-D646-BCA7-316635391FFE}" vid="{6CCB65F1-755A-5D49-8CE5-890D031327B4}"/>
    </a:ext>
  </a:extLst>
</a:theme>
</file>

<file path=ppt/theme/theme6.xml><?xml version="1.0" encoding="utf-8"?>
<a:theme xmlns:a="http://schemas.openxmlformats.org/drawingml/2006/main" name="2_NNChampions">
  <a:themeElements>
    <a:clrScheme name="Custom 16">
      <a:dk1>
        <a:srgbClr val="575752"/>
      </a:dk1>
      <a:lt1>
        <a:sysClr val="window" lastClr="FFFFFF"/>
      </a:lt1>
      <a:dk2>
        <a:srgbClr val="00282A"/>
      </a:dk2>
      <a:lt2>
        <a:srgbClr val="FFFFFF"/>
      </a:lt2>
      <a:accent1>
        <a:srgbClr val="0055A8"/>
      </a:accent1>
      <a:accent2>
        <a:srgbClr val="4F1749"/>
      </a:accent2>
      <a:accent3>
        <a:srgbClr val="1C9BD8"/>
      </a:accent3>
      <a:accent4>
        <a:srgbClr val="0BBBFF"/>
      </a:accent4>
      <a:accent5>
        <a:srgbClr val="951B81"/>
      </a:accent5>
      <a:accent6>
        <a:srgbClr val="E60073"/>
      </a:accent6>
      <a:hlink>
        <a:srgbClr val="A5A5A5"/>
      </a:hlink>
      <a:folHlink>
        <a:srgbClr val="4B0049"/>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NNChampions" id="{69B6FD43-0370-48F2-8000-3B4E04EC2F7F}" vid="{93432998-3380-49AA-A4E3-E8CF41EAC859}"/>
    </a:ext>
  </a:extLst>
</a:theme>
</file>

<file path=ppt/theme/theme7.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Adults_x0020_or_x0020_Schools_x003a_ xmlns="3d4fb1ce-7578-4a36-b24b-8490e06c8395" xsi:nil="true"/>
    <Product xmlns="3d4fb1ce-7578-4a36-b24b-8490e06c8395" xsi:nil="true"/>
    <Teamwork_x003f_ xmlns="3d4fb1ce-7578-4a36-b24b-8490e06c8395" xsi:nil="true"/>
    <External_x0020_use xmlns="3d4fb1ce-7578-4a36-b24b-8490e06c8395" xsi:nil="true"/>
    <Proposed_x0020_funding xmlns="3d4fb1ce-7578-4a36-b24b-8490e06c8395" xsi:nil="true"/>
    <Instigated_x0020_by_x003a_ xmlns="3d4fb1ce-7578-4a36-b24b-8490e06c8395" xsi:nil="true"/>
    <Internal_x0020_Use xmlns="3d4fb1ce-7578-4a36-b24b-8490e06c8395" xsi:nil="true"/>
    <Current_x0020_Status xmlns="3d4fb1ce-7578-4a36-b24b-8490e06c8395" xsi:nil="true"/>
    <Educational_x0020_Input xmlns="3d4fb1ce-7578-4a36-b24b-8490e06c8395" xsi:nil="true"/>
    <lcf76f155ced4ddcb4097134ff3c332f xmlns="3d4fb1ce-7578-4a36-b24b-8490e06c8395">
      <Terms xmlns="http://schemas.microsoft.com/office/infopath/2007/PartnerControls"/>
    </lcf76f155ced4ddcb4097134ff3c332f>
    <Next_x0020_Strategic_x0020_meeting xmlns="3d4fb1ce-7578-4a36-b24b-8490e06c8395" xsi:nil="true"/>
    <End_x0020_date xmlns="3d4fb1ce-7578-4a36-b24b-8490e06c8395" xsi:nil="true"/>
    <zygd xmlns="3d4fb1ce-7578-4a36-b24b-8490e06c8395" xsi:nil="true"/>
    <Project xmlns="3d4fb1ce-7578-4a36-b24b-8490e06c8395">BaNC</Project>
    <Start_x0020_date xmlns="3d4fb1ce-7578-4a36-b24b-8490e06c8395" xsi:nil="true"/>
    <sp5s xmlns="3d4fb1ce-7578-4a36-b24b-8490e06c8395" xsi:nil="true"/>
    <Components xmlns="3d4fb1ce-7578-4a36-b24b-8490e06c8395" xsi:nil="true"/>
    <Target_x0020_Group xmlns="3d4fb1ce-7578-4a36-b24b-8490e06c8395" xsi:nil="true"/>
    <Ed_x0020_other xmlns="3d4fb1ce-7578-4a36-b24b-8490e06c8395" xsi:nil="true"/>
    <Priority xmlns="3d4fb1ce-7578-4a36-b24b-8490e06c8395" xsi:nil="true"/>
    <TaxCatchAll xmlns="5c446c59-e2cf-4ab6-976a-d41307e20e11" xsi:nil="true"/>
    <Budget xmlns="3d4fb1ce-7578-4a36-b24b-8490e06c8395" xsi:nil="true"/>
    <_x0031__x002d_Liner xmlns="3d4fb1ce-7578-4a36-b24b-8490e06c8395" xsi:nil="true"/>
    <Phase xmlns="3d4fb1ce-7578-4a36-b24b-8490e06c8395" xsi:nil="true"/>
    <Support xmlns="3d4fb1ce-7578-4a36-b24b-8490e06c8395"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B2B21833FE06F8488E9DE48F3E8C88A1" ma:contentTypeVersion="46" ma:contentTypeDescription="Create a new document." ma:contentTypeScope="" ma:versionID="83cd5c14da3ad9767302beb53dbab8f2">
  <xsd:schema xmlns:xsd="http://www.w3.org/2001/XMLSchema" xmlns:xs="http://www.w3.org/2001/XMLSchema" xmlns:p="http://schemas.microsoft.com/office/2006/metadata/properties" xmlns:ns2="3d4fb1ce-7578-4a36-b24b-8490e06c8395" xmlns:ns3="5c446c59-e2cf-4ab6-976a-d41307e20e11" xmlns:ns4="b072cec8-3e9d-43cd-90c2-d7a855a423e0" targetNamespace="http://schemas.microsoft.com/office/2006/metadata/properties" ma:root="true" ma:fieldsID="4ead9883eced86c072ecdaac548be82f" ns2:_="" ns3:_="" ns4:_="">
    <xsd:import namespace="3d4fb1ce-7578-4a36-b24b-8490e06c8395"/>
    <xsd:import namespace="5c446c59-e2cf-4ab6-976a-d41307e20e11"/>
    <xsd:import namespace="b072cec8-3e9d-43cd-90c2-d7a855a423e0"/>
    <xsd:element name="properties">
      <xsd:complexType>
        <xsd:sequence>
          <xsd:element name="documentManagement">
            <xsd:complexType>
              <xsd:all>
                <xsd:element ref="ns2:Project" minOccurs="0"/>
                <xsd:element ref="ns2:Phase" minOccurs="0"/>
                <xsd:element ref="ns2:Internal_x0020_Use" minOccurs="0"/>
                <xsd:element ref="ns2:Target_x0020_Group" minOccurs="0"/>
                <xsd:element ref="ns2:Components" minOccurs="0"/>
                <xsd:element ref="ns2:Instigated_x0020_by_x003a_" minOccurs="0"/>
                <xsd:element ref="ns2:Adults_x0020_or_x0020_Schools_x003a_" minOccurs="0"/>
                <xsd:element ref="ns2:Current_x0020_Status" minOccurs="0"/>
                <xsd:element ref="ns2:Start_x0020_date" minOccurs="0"/>
                <xsd:element ref="ns2:End_x0020_date" minOccurs="0"/>
                <xsd:element ref="ns2:Educational_x0020_Input" minOccurs="0"/>
                <xsd:element ref="ns2:Budget" minOccurs="0"/>
                <xsd:element ref="ns2:Teamwork_x003f_" minOccurs="0"/>
                <xsd:element ref="ns2:Product" minOccurs="0"/>
                <xsd:element ref="ns2:External_x0020_use" minOccurs="0"/>
                <xsd:element ref="ns2:sp5s" minOccurs="0"/>
                <xsd:element ref="ns2:zygd" minOccurs="0"/>
                <xsd:element ref="ns2:_x0031__x002d_Liner" minOccurs="0"/>
                <xsd:element ref="ns2:Support" minOccurs="0"/>
                <xsd:element ref="ns2:Ed_x0020_other" minOccurs="0"/>
                <xsd:element ref="ns2:Next_x0020_Strategic_x0020_meeting" minOccurs="0"/>
                <xsd:element ref="ns3:SharedWithUsers" minOccurs="0"/>
                <xsd:element ref="ns2:Priority" minOccurs="0"/>
                <xsd:element ref="ns2:Proposed_x0020_funding" minOccurs="0"/>
                <xsd:element ref="ns4:SharingHintHash" minOccurs="0"/>
                <xsd:element ref="ns4:SharedWithDetails" minOccurs="0"/>
                <xsd:element ref="ns4:LastSharedByUser" minOccurs="0"/>
                <xsd:element ref="ns4:LastSharedByTime" minOccurs="0"/>
                <xsd:element ref="ns2:MediaServiceMetadata" minOccurs="0"/>
                <xsd:element ref="ns2:MediaServiceFastMetadata" minOccurs="0"/>
                <xsd:element ref="ns2:MediaServiceDateTaken" minOccurs="0"/>
                <xsd:element ref="ns2:MediaServiceAutoTags" minOccurs="0"/>
                <xsd:element ref="ns2:MediaServiceGenerationTime" minOccurs="0"/>
                <xsd:element ref="ns2:MediaServiceEventHashCode" minOccurs="0"/>
                <xsd:element ref="ns2:MediaServiceOCR" minOccurs="0"/>
                <xsd:element ref="ns2:MediaServiceAutoKeyPoints" minOccurs="0"/>
                <xsd:element ref="ns2:MediaServiceKeyPoints" minOccurs="0"/>
                <xsd:element ref="ns2:MediaLengthInSeconds" minOccurs="0"/>
                <xsd:element ref="ns2:lcf76f155ced4ddcb4097134ff3c332f" minOccurs="0"/>
                <xsd:element ref="ns3:TaxCatchAll" minOccurs="0"/>
                <xsd:element ref="ns2:MediaServiceLocation" minOccurs="0"/>
                <xsd:element ref="ns2:MediaServiceObjectDetectorVersions" minOccurs="0"/>
                <xsd:element ref="ns2:MediaServiceSearchProperties" minOccurs="0"/>
                <xsd:element ref="ns2:MediaServiceBilling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3d4fb1ce-7578-4a36-b24b-8490e06c8395" elementFormDefault="qualified">
    <xsd:import namespace="http://schemas.microsoft.com/office/2006/documentManagement/types"/>
    <xsd:import namespace="http://schemas.microsoft.com/office/infopath/2007/PartnerControls"/>
    <xsd:element name="Project" ma:index="1" nillable="true" ma:displayName="Project" ma:format="Dropdown" ma:indexed="true" ma:internalName="Project">
      <xsd:simpleType>
        <xsd:restriction base="dms:Choice">
          <xsd:enumeration value="BIT"/>
          <xsd:enumeration value="Challenge"/>
          <xsd:enumeration value="Mobile Maths"/>
          <xsd:enumeration value="Parental Engagement"/>
          <xsd:enumeration value="Family Maths Toolkit"/>
          <xsd:enumeration value="Firm Foundations for All"/>
          <xsd:enumeration value="PHF"/>
          <xsd:enumeration value="Passport Maths"/>
          <xsd:enumeration value="Portsmouth Counts"/>
          <xsd:enumeration value="Mayors Fund"/>
          <xsd:enumeration value="Overarching"/>
          <xsd:enumeration value="n/a"/>
          <xsd:enumeration value="Health"/>
          <xsd:enumeration value="BaNC"/>
          <xsd:enumeration value="Multiply"/>
        </xsd:restriction>
      </xsd:simpleType>
    </xsd:element>
    <xsd:element name="Phase" ma:index="2" nillable="true" ma:displayName="Phase" ma:format="Dropdown" ma:indexed="true" ma:internalName="Phase">
      <xsd:simpleType>
        <xsd:restriction base="dms:Choice">
          <xsd:enumeration value="Application"/>
          <xsd:enumeration value="Planning"/>
          <xsd:enumeration value="Research and Development"/>
          <xsd:enumeration value="Pilot"/>
          <xsd:enumeration value="Phase 2"/>
          <xsd:enumeration value="Phase 3"/>
          <xsd:enumeration value="Phase 4"/>
          <xsd:enumeration value="n/a"/>
        </xsd:restriction>
      </xsd:simpleType>
    </xsd:element>
    <xsd:element name="Internal_x0020_Use" ma:index="4" nillable="true" ma:displayName="Type of" ma:format="Dropdown" ma:internalName="Internal_x0020_Use">
      <xsd:simpleType>
        <xsd:restriction base="dms:Choice">
          <xsd:enumeration value="Activities_Tests"/>
          <xsd:enumeration value="Conference"/>
          <xsd:enumeration value="Consultation Response"/>
          <xsd:enumeration value="Contract"/>
          <xsd:enumeration value="Data"/>
          <xsd:enumeration value="Developed Parts"/>
          <xsd:enumeration value="Developing Material"/>
          <xsd:enumeration value="Evidence"/>
          <xsd:enumeration value="Expert Groups"/>
          <xsd:enumeration value="Finances"/>
          <xsd:enumeration value="Focus Groups"/>
          <xsd:enumeration value="Funding"/>
          <xsd:enumeration value="Meeting Minutes"/>
          <xsd:enumeration value="not internal"/>
          <xsd:enumeration value="Planning"/>
          <xsd:enumeration value="Financial_Quote"/>
          <xsd:enumeration value="Reference"/>
          <xsd:enumeration value="StockImages"/>
          <xsd:enumeration value="Support"/>
          <xsd:enumeration value="Survey_analysis"/>
          <xsd:enumeration value="Report/Write Up"/>
        </xsd:restriction>
      </xsd:simpleType>
    </xsd:element>
    <xsd:element name="Target_x0020_Group" ma:index="5" nillable="true" ma:displayName="Target Group" ma:format="Dropdown" ma:internalName="Target_x0020_Group">
      <xsd:simpleType>
        <xsd:restriction base="dms:Choice">
          <xsd:enumeration value="Champions"/>
          <xsd:enumeration value="Learners"/>
          <xsd:enumeration value="Partner"/>
          <xsd:enumeration value="Participant"/>
          <xsd:enumeration value="Partners and Participants"/>
          <xsd:enumeration value="Stakeholders"/>
          <xsd:enumeration value="Funders"/>
          <xsd:enumeration value="n/a"/>
        </xsd:restriction>
      </xsd:simpleType>
    </xsd:element>
    <xsd:element name="Components" ma:index="6" nillable="true" ma:displayName="Components" ma:format="Dropdown" ma:internalName="Components">
      <xsd:simpleType>
        <xsd:restriction base="dms:Choice">
          <xsd:enumeration value="Assessments"/>
          <xsd:enumeration value="Images"/>
          <xsd:enumeration value="Learn Elsewhere"/>
          <xsd:enumeration value="Legal"/>
          <xsd:enumeration value="Resources"/>
          <xsd:enumeration value="Wireframes"/>
        </xsd:restriction>
      </xsd:simpleType>
    </xsd:element>
    <xsd:element name="Instigated_x0020_by_x003a_" ma:index="7" nillable="true" ma:displayName="PM / Owner" ma:format="Dropdown" ma:indexed="true" ma:internalName="Instigated_x0020_by_x003a_">
      <xsd:simpleType>
        <xsd:restriction base="dms:Choice">
          <xsd:enumeration value="Siobhan"/>
          <xsd:enumeration value="Rachel"/>
          <xsd:enumeration value="Paul"/>
          <xsd:enumeration value="Lynn"/>
          <xsd:enumeration value="Sally"/>
          <xsd:enumeration value="Mike"/>
          <xsd:enumeration value="Vessi"/>
          <xsd:enumeration value="Serge"/>
          <xsd:enumeration value="Anna"/>
          <xsd:enumeration value="Margaret"/>
          <xsd:enumeration value="Rachael"/>
          <xsd:enumeration value="Hannah"/>
          <xsd:enumeration value="n/a"/>
        </xsd:restriction>
      </xsd:simpleType>
    </xsd:element>
    <xsd:element name="Adults_x0020_or_x0020_Schools_x003a_" ma:index="8" nillable="true" ma:displayName="Adults or Schools:" ma:format="Dropdown" ma:internalName="Adults_x0020_or_x0020_Schools_x003a_">
      <xsd:simpleType>
        <xsd:restriction base="dms:Choice">
          <xsd:enumeration value="Adults Challenge"/>
          <xsd:enumeration value="Adults other"/>
          <xsd:enumeration value="Strategic"/>
          <xsd:enumeration value="Schools"/>
          <xsd:enumeration value="Adults &amp; schools"/>
          <xsd:enumeration value="n/a"/>
        </xsd:restriction>
      </xsd:simpleType>
    </xsd:element>
    <xsd:element name="Current_x0020_Status" ma:index="9" nillable="true" ma:displayName="Dev Status" ma:format="Dropdown" ma:indexed="true" ma:internalName="Current_x0020_Status">
      <xsd:simpleType>
        <xsd:restriction base="dms:Choice">
          <xsd:enumeration value="Pipeline"/>
          <xsd:enumeration value="Active"/>
          <xsd:enumeration value="Complete"/>
          <xsd:enumeration value="n/a"/>
        </xsd:restriction>
      </xsd:simpleType>
    </xsd:element>
    <xsd:element name="Start_x0020_date" ma:index="10" nillable="true" ma:displayName="Start date" ma:format="DateOnly" ma:internalName="Start_x0020_date">
      <xsd:simpleType>
        <xsd:restriction base="dms:DateTime"/>
      </xsd:simpleType>
    </xsd:element>
    <xsd:element name="End_x0020_date" ma:index="11" nillable="true" ma:displayName="End date" ma:format="DateOnly" ma:internalName="End_x0020_date">
      <xsd:simpleType>
        <xsd:restriction base="dms:DateTime"/>
      </xsd:simpleType>
    </xsd:element>
    <xsd:element name="Educational_x0020_Input" ma:index="12" nillable="true" ma:displayName="Ed lead" ma:format="Dropdown" ma:internalName="Educational_x0020_Input">
      <xsd:simpleType>
        <xsd:restriction base="dms:Choice">
          <xsd:enumeration value="Els"/>
          <xsd:enumeration value="Derek"/>
          <xsd:enumeration value="Margaret"/>
          <xsd:enumeration value="Sue"/>
          <xsd:enumeration value="Lynn"/>
          <xsd:enumeration value="Serge"/>
          <xsd:enumeration value="tbc"/>
          <xsd:enumeration value="No"/>
        </xsd:restriction>
      </xsd:simpleType>
    </xsd:element>
    <xsd:element name="Budget" ma:index="13" nillable="true" ma:displayName="Est cost" ma:decimals="0" ma:LCID="2057" ma:internalName="Budget">
      <xsd:simpleType>
        <xsd:restriction base="dms:Currency"/>
      </xsd:simpleType>
    </xsd:element>
    <xsd:element name="Teamwork_x003f_" ma:index="14" nillable="true" ma:displayName="Teamwork" ma:format="Dropdown" ma:internalName="Teamwork_x003f_">
      <xsd:simpleType>
        <xsd:union memberTypes="dms:Text">
          <xsd:simpleType>
            <xsd:restriction base="dms:Choice">
              <xsd:enumeration value="Yes"/>
              <xsd:enumeration value="No"/>
            </xsd:restriction>
          </xsd:simpleType>
        </xsd:union>
      </xsd:simpleType>
    </xsd:element>
    <xsd:element name="Product" ma:index="15" nillable="true" ma:displayName="Product" ma:format="Dropdown" ma:indexed="true" ma:internalName="Product">
      <xsd:simpleType>
        <xsd:restriction base="dms:Choice">
          <xsd:enumeration value="BaNC"/>
          <xsd:enumeration value="Challenge Online"/>
          <xsd:enumeration value="Challenge Champions"/>
          <xsd:enumeration value="Champions Workbook"/>
          <xsd:enumeration value="Numeracy Review"/>
          <xsd:enumeration value="Family Maths Toolkit"/>
          <xsd:enumeration value="Parent Leaflets"/>
          <xsd:enumeration value="Parent Scrapbooks"/>
          <xsd:enumeration value="Firm Foundations Support Materials"/>
          <xsd:enumeration value="Overarching"/>
          <xsd:enumeration value="n/a"/>
          <xsd:enumeration value="Screener"/>
        </xsd:restriction>
      </xsd:simpleType>
    </xsd:element>
    <xsd:element name="External_x0020_use" ma:index="16" nillable="true" ma:displayName="Comms" ma:format="Dropdown" ma:internalName="External_x0020_use">
      <xsd:simpleType>
        <xsd:union memberTypes="dms:Text">
          <xsd:simpleType>
            <xsd:restriction base="dms:Choice">
              <xsd:enumeration value="Activities_Tests"/>
              <xsd:enumeration value="Ambassadors"/>
              <xsd:enumeration value="Blog_piece"/>
              <xsd:enumeration value="Brand"/>
              <xsd:enumeration value="Brief"/>
              <xsd:enumeration value="Case_study"/>
              <xsd:enumeration value="Comms_social_intern"/>
              <xsd:enumeration value="Design Features"/>
              <xsd:enumeration value="Emailing"/>
              <xsd:enumeration value="Instructions"/>
              <xsd:enumeration value="Leaflet_Handout_Overview"/>
              <xsd:enumeration value="Media"/>
              <xsd:enumeration value="Not External"/>
              <xsd:enumeration value="Posters_Banners"/>
              <xsd:enumeration value="Presentation"/>
              <xsd:enumeration value="Print Artwork"/>
              <xsd:enumeration value="Workshop"/>
            </xsd:restriction>
          </xsd:simpleType>
        </xsd:union>
      </xsd:simpleType>
    </xsd:element>
    <xsd:element name="sp5s" ma:index="17" nillable="true" ma:displayName="Text" ma:internalName="sp5s">
      <xsd:simpleType>
        <xsd:restriction base="dms:Text"/>
      </xsd:simpleType>
    </xsd:element>
    <xsd:element name="zygd" ma:index="18" nillable="true" ma:displayName="Contains data" ma:internalName="zygd">
      <xsd:simpleType>
        <xsd:restriction base="dms:Text"/>
      </xsd:simpleType>
    </xsd:element>
    <xsd:element name="_x0031__x002d_Liner" ma:index="19" nillable="true" ma:displayName="1-Liner" ma:description="A 1-line description" ma:internalName="_x0031__x002d_Liner">
      <xsd:simpleType>
        <xsd:restriction base="dms:Note">
          <xsd:maxLength value="255"/>
        </xsd:restriction>
      </xsd:simpleType>
    </xsd:element>
    <xsd:element name="Support" ma:index="20" nillable="true" ma:displayName="Support" ma:format="Dropdown" ma:internalName="Support">
      <xsd:simpleType>
        <xsd:union memberTypes="dms:Text">
          <xsd:simpleType>
            <xsd:restriction base="dms:Choice">
              <xsd:enumeration value="Jo"/>
              <xsd:enumeration value="Anna"/>
              <xsd:enumeration value="Helen"/>
              <xsd:enumeration value="n/a"/>
            </xsd:restriction>
          </xsd:simpleType>
        </xsd:union>
      </xsd:simpleType>
    </xsd:element>
    <xsd:element name="Ed_x0020_other" ma:index="21" nillable="true" ma:displayName="Ed other" ma:internalName="Ed_x0020_other">
      <xsd:complexType>
        <xsd:complexContent>
          <xsd:extension base="dms:MultiChoiceFillIn">
            <xsd:sequence>
              <xsd:element name="Value" maxOccurs="unbounded" minOccurs="0" nillable="true">
                <xsd:simpleType>
                  <xsd:union memberTypes="dms:Text">
                    <xsd:simpleType>
                      <xsd:restriction base="dms:Choice">
                        <xsd:enumeration value="Lynn"/>
                        <xsd:enumeration value="Serge"/>
                        <xsd:enumeration value="Derek"/>
                        <xsd:enumeration value="Mandy"/>
                        <xsd:enumeration value="Colin"/>
                        <xsd:enumeration value="Nina"/>
                        <xsd:enumeration value="Margaret"/>
                        <xsd:enumeration value="Pip"/>
                      </xsd:restriction>
                    </xsd:simpleType>
                  </xsd:union>
                </xsd:simpleType>
              </xsd:element>
            </xsd:sequence>
          </xsd:extension>
        </xsd:complexContent>
      </xsd:complexType>
    </xsd:element>
    <xsd:element name="Next_x0020_Strategic_x0020_meeting" ma:index="22" nillable="true" ma:displayName="Next Strategic meeting" ma:format="Dropdown" ma:internalName="Next_x0020_Strategic_x0020_meeting">
      <xsd:simpleType>
        <xsd:union memberTypes="dms:Text">
          <xsd:simpleType>
            <xsd:restriction base="dms:Choice">
              <xsd:enumeration value="Yes"/>
            </xsd:restriction>
          </xsd:simpleType>
        </xsd:union>
      </xsd:simpleType>
    </xsd:element>
    <xsd:element name="Priority" ma:index="30" nillable="true" ma:displayName="Priority" ma:decimals="0" ma:internalName="Priority">
      <xsd:simpleType>
        <xsd:restriction base="dms:Number"/>
      </xsd:simpleType>
    </xsd:element>
    <xsd:element name="Proposed_x0020_funding" ma:index="31" nillable="true" ma:displayName="Proposed funding" ma:internalName="Proposed_x0020_funding">
      <xsd:simpleType>
        <xsd:restriction base="dms:Text">
          <xsd:maxLength value="255"/>
        </xsd:restriction>
      </xsd:simpleType>
    </xsd:element>
    <xsd:element name="MediaServiceMetadata" ma:index="36" nillable="true" ma:displayName="MediaServiceMetadata" ma:description="" ma:hidden="true" ma:internalName="MediaServiceMetadata" ma:readOnly="true">
      <xsd:simpleType>
        <xsd:restriction base="dms:Note"/>
      </xsd:simpleType>
    </xsd:element>
    <xsd:element name="MediaServiceFastMetadata" ma:index="37" nillable="true" ma:displayName="MediaServiceFastMetadata" ma:description="" ma:hidden="true" ma:internalName="MediaServiceFastMetadata" ma:readOnly="true">
      <xsd:simpleType>
        <xsd:restriction base="dms:Note"/>
      </xsd:simpleType>
    </xsd:element>
    <xsd:element name="MediaServiceDateTaken" ma:index="38" nillable="true" ma:displayName="MediaServiceDateTaken" ma:hidden="true" ma:internalName="MediaServiceDateTaken" ma:readOnly="true">
      <xsd:simpleType>
        <xsd:restriction base="dms:Text"/>
      </xsd:simpleType>
    </xsd:element>
    <xsd:element name="MediaServiceAutoTags" ma:index="39" nillable="true" ma:displayName="Tags" ma:internalName="MediaServiceAutoTags" ma:readOnly="true">
      <xsd:simpleType>
        <xsd:restriction base="dms:Text"/>
      </xsd:simpleType>
    </xsd:element>
    <xsd:element name="MediaServiceGenerationTime" ma:index="40" nillable="true" ma:displayName="MediaServiceGenerationTime" ma:hidden="true" ma:internalName="MediaServiceGenerationTime" ma:readOnly="true">
      <xsd:simpleType>
        <xsd:restriction base="dms:Text"/>
      </xsd:simpleType>
    </xsd:element>
    <xsd:element name="MediaServiceEventHashCode" ma:index="41" nillable="true" ma:displayName="MediaServiceEventHashCode" ma:hidden="true" ma:internalName="MediaServiceEventHashCode" ma:readOnly="true">
      <xsd:simpleType>
        <xsd:restriction base="dms:Text"/>
      </xsd:simpleType>
    </xsd:element>
    <xsd:element name="MediaServiceOCR" ma:index="42" nillable="true" ma:displayName="Extracted Text" ma:internalName="MediaServiceOCR" ma:readOnly="true">
      <xsd:simpleType>
        <xsd:restriction base="dms:Note">
          <xsd:maxLength value="255"/>
        </xsd:restriction>
      </xsd:simpleType>
    </xsd:element>
    <xsd:element name="MediaServiceAutoKeyPoints" ma:index="43" nillable="true" ma:displayName="MediaServiceAutoKeyPoints" ma:hidden="true" ma:internalName="MediaServiceAutoKeyPoints" ma:readOnly="true">
      <xsd:simpleType>
        <xsd:restriction base="dms:Note"/>
      </xsd:simpleType>
    </xsd:element>
    <xsd:element name="MediaServiceKeyPoints" ma:index="44" nillable="true" ma:displayName="KeyPoints" ma:internalName="MediaServiceKeyPoints" ma:readOnly="true">
      <xsd:simpleType>
        <xsd:restriction base="dms:Note">
          <xsd:maxLength value="255"/>
        </xsd:restriction>
      </xsd:simpleType>
    </xsd:element>
    <xsd:element name="MediaLengthInSeconds" ma:index="45" nillable="true" ma:displayName="MediaLengthInSeconds" ma:hidden="true" ma:internalName="MediaLengthInSeconds" ma:readOnly="true">
      <xsd:simpleType>
        <xsd:restriction base="dms:Unknown"/>
      </xsd:simpleType>
    </xsd:element>
    <xsd:element name="lcf76f155ced4ddcb4097134ff3c332f" ma:index="47" nillable="true" ma:taxonomy="true" ma:internalName="lcf76f155ced4ddcb4097134ff3c332f" ma:taxonomyFieldName="MediaServiceImageTags" ma:displayName="Image Tags" ma:readOnly="false" ma:fieldId="{5cf76f15-5ced-4ddc-b409-7134ff3c332f}" ma:taxonomyMulti="true" ma:sspId="ef2560c5-e438-498a-b155-42b5557b5a9f" ma:termSetId="09814cd3-568e-fe90-9814-8d621ff8fb84" ma:anchorId="fba54fb3-c3e1-fe81-a776-ca4b69148c4d" ma:open="true" ma:isKeyword="false">
      <xsd:complexType>
        <xsd:sequence>
          <xsd:element ref="pc:Terms" minOccurs="0" maxOccurs="1"/>
        </xsd:sequence>
      </xsd:complexType>
    </xsd:element>
    <xsd:element name="MediaServiceLocation" ma:index="49" nillable="true" ma:displayName="Location" ma:indexed="true" ma:internalName="MediaServiceLocation" ma:readOnly="true">
      <xsd:simpleType>
        <xsd:restriction base="dms:Text"/>
      </xsd:simpleType>
    </xsd:element>
    <xsd:element name="MediaServiceObjectDetectorVersions" ma:index="50" nillable="true" ma:displayName="MediaServiceObjectDetectorVersions" ma:hidden="true" ma:indexed="true" ma:internalName="MediaServiceObjectDetectorVersions" ma:readOnly="true">
      <xsd:simpleType>
        <xsd:restriction base="dms:Text"/>
      </xsd:simpleType>
    </xsd:element>
    <xsd:element name="MediaServiceSearchProperties" ma:index="51" nillable="true" ma:displayName="MediaServiceSearchProperties" ma:hidden="true" ma:internalName="MediaServiceSearchProperties" ma:readOnly="true">
      <xsd:simpleType>
        <xsd:restriction base="dms:Note"/>
      </xsd:simpleType>
    </xsd:element>
    <xsd:element name="MediaServiceBillingMetadata" ma:index="52" nillable="true" ma:displayName="MediaServiceBillingMetadata" ma:hidden="true" ma:internalName="MediaServiceBilling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5c446c59-e2cf-4ab6-976a-d41307e20e11" elementFormDefault="qualified">
    <xsd:import namespace="http://schemas.microsoft.com/office/2006/documentManagement/types"/>
    <xsd:import namespace="http://schemas.microsoft.com/office/infopath/2007/PartnerControls"/>
    <xsd:element name="SharedWithUsers" ma:index="29"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TaxCatchAll" ma:index="48" nillable="true" ma:displayName="Taxonomy Catch All Column" ma:hidden="true" ma:list="{a7ee53dc-7a83-4204-bf94-a1a24809ac75}" ma:internalName="TaxCatchAll" ma:showField="CatchAllData" ma:web="5c446c59-e2cf-4ab6-976a-d41307e20e11">
      <xsd:complexType>
        <xsd:complexContent>
          <xsd:extension base="dms:MultiChoiceLookup">
            <xsd:sequence>
              <xsd:element name="Value" type="dms:Lookup" maxOccurs="unbounded" minOccurs="0" nillable="true"/>
            </xsd:sequence>
          </xsd:extension>
        </xsd:complexContent>
      </xsd:complexType>
    </xsd:element>
  </xsd:schema>
  <xsd:schema xmlns:xsd="http://www.w3.org/2001/XMLSchema" xmlns:xs="http://www.w3.org/2001/XMLSchema" xmlns:dms="http://schemas.microsoft.com/office/2006/documentManagement/types" xmlns:pc="http://schemas.microsoft.com/office/infopath/2007/PartnerControls" targetNamespace="b072cec8-3e9d-43cd-90c2-d7a855a423e0" elementFormDefault="qualified">
    <xsd:import namespace="http://schemas.microsoft.com/office/2006/documentManagement/types"/>
    <xsd:import namespace="http://schemas.microsoft.com/office/infopath/2007/PartnerControls"/>
    <xsd:element name="SharingHintHash" ma:index="32" nillable="true" ma:displayName="Sharing Hint Hash" ma:internalName="SharingHintHash" ma:readOnly="true">
      <xsd:simpleType>
        <xsd:restriction base="dms:Text"/>
      </xsd:simpleType>
    </xsd:element>
    <xsd:element name="SharedWithDetails" ma:index="33" nillable="true" ma:displayName="Shared With Details" ma:internalName="SharedWithDetails" ma:readOnly="true">
      <xsd:simpleType>
        <xsd:restriction base="dms:Note">
          <xsd:maxLength value="255"/>
        </xsd:restriction>
      </xsd:simpleType>
    </xsd:element>
    <xsd:element name="LastSharedByUser" ma:index="34" nillable="true" ma:displayName="Last Shared By User" ma:description="" ma:internalName="LastSharedByUser" ma:readOnly="true">
      <xsd:simpleType>
        <xsd:restriction base="dms:Note">
          <xsd:maxLength value="255"/>
        </xsd:restriction>
      </xsd:simpleType>
    </xsd:element>
    <xsd:element name="LastSharedByTime" ma:index="35" nillable="true" ma:displayName="Last Shared By Time" ma:description="" ma:internalName="LastSharedByTime" ma:readOnly="true">
      <xsd:simpleType>
        <xsd:restriction base="dms:DateTim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25" ma:displayName="Content Type"/>
        <xsd:element ref="dc:title" minOccurs="0" maxOccurs="1" ma:index="3"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34B312D9-3216-489F-8B79-236ACD26AC75}">
  <ds:schemaRefs>
    <ds:schemaRef ds:uri="3d4fb1ce-7578-4a36-b24b-8490e06c8395"/>
    <ds:schemaRef ds:uri="http://schemas.microsoft.com/office/2006/documentManagement/types"/>
    <ds:schemaRef ds:uri="http://schemas.microsoft.com/office/infopath/2007/PartnerControls"/>
    <ds:schemaRef ds:uri="http://schemas.openxmlformats.org/package/2006/metadata/core-properties"/>
    <ds:schemaRef ds:uri="b072cec8-3e9d-43cd-90c2-d7a855a423e0"/>
    <ds:schemaRef ds:uri="http://purl.org/dc/elements/1.1/"/>
    <ds:schemaRef ds:uri="http://purl.org/dc/terms/"/>
    <ds:schemaRef ds:uri="http://purl.org/dc/dcmitype/"/>
    <ds:schemaRef ds:uri="5c446c59-e2cf-4ab6-976a-d41307e20e11"/>
    <ds:schemaRef ds:uri="http://schemas.microsoft.com/office/2006/metadata/properties"/>
    <ds:schemaRef ds:uri="http://www.w3.org/XML/1998/namespace"/>
  </ds:schemaRefs>
</ds:datastoreItem>
</file>

<file path=customXml/itemProps2.xml><?xml version="1.0" encoding="utf-8"?>
<ds:datastoreItem xmlns:ds="http://schemas.openxmlformats.org/officeDocument/2006/customXml" ds:itemID="{5634D13C-AAD7-4E7F-95C2-4CF1D786F43E}">
  <ds:schemaRefs>
    <ds:schemaRef ds:uri="http://schemas.microsoft.com/sharepoint/v3/contenttype/forms"/>
  </ds:schemaRefs>
</ds:datastoreItem>
</file>

<file path=customXml/itemProps3.xml><?xml version="1.0" encoding="utf-8"?>
<ds:datastoreItem xmlns:ds="http://schemas.openxmlformats.org/officeDocument/2006/customXml" ds:itemID="{B3F947AF-A5B7-4ABF-9022-D11921F83EFB}">
  <ds:schemaRefs>
    <ds:schemaRef ds:uri="3d4fb1ce-7578-4a36-b24b-8490e06c8395"/>
    <ds:schemaRef ds:uri="5c446c59-e2cf-4ab6-976a-d41307e20e11"/>
    <ds:schemaRef ds:uri="b072cec8-3e9d-43cd-90c2-d7a855a423e0"/>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docProps/app.xml><?xml version="1.0" encoding="utf-8"?>
<Properties xmlns="http://schemas.openxmlformats.org/officeDocument/2006/extended-properties" xmlns:vt="http://schemas.openxmlformats.org/officeDocument/2006/docPropsVTypes">
  <Template>NNChampions</Template>
  <TotalTime>0</TotalTime>
  <Words>2576</Words>
  <Application>Microsoft Office PowerPoint</Application>
  <PresentationFormat>On-screen Show (4:3)</PresentationFormat>
  <Paragraphs>372</Paragraphs>
  <Slides>52</Slides>
  <Notes>3</Notes>
  <HiddenSlides>0</HiddenSlides>
  <MMClips>2</MMClips>
  <ScaleCrop>false</ScaleCrop>
  <HeadingPairs>
    <vt:vector size="6" baseType="variant">
      <vt:variant>
        <vt:lpstr>Fonts Used</vt:lpstr>
      </vt:variant>
      <vt:variant>
        <vt:i4>5</vt:i4>
      </vt:variant>
      <vt:variant>
        <vt:lpstr>Theme</vt:lpstr>
      </vt:variant>
      <vt:variant>
        <vt:i4>6</vt:i4>
      </vt:variant>
      <vt:variant>
        <vt:lpstr>Slide Titles</vt:lpstr>
      </vt:variant>
      <vt:variant>
        <vt:i4>52</vt:i4>
      </vt:variant>
    </vt:vector>
  </HeadingPairs>
  <TitlesOfParts>
    <vt:vector size="63" baseType="lpstr">
      <vt:lpstr>Aptos</vt:lpstr>
      <vt:lpstr>Arial</vt:lpstr>
      <vt:lpstr>Lato</vt:lpstr>
      <vt:lpstr>Rubik Medium</vt:lpstr>
      <vt:lpstr>Rubik SemiBold</vt:lpstr>
      <vt:lpstr>NNChampions</vt:lpstr>
      <vt:lpstr>Title page</vt:lpstr>
      <vt:lpstr>Content page (no falling numbers)</vt:lpstr>
      <vt:lpstr>1_NNChampions</vt:lpstr>
      <vt:lpstr>1_Content page (no falling numbers)</vt:lpstr>
      <vt:lpstr>2_NNChampions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Beth Barnes</dc:creator>
  <cp:lastModifiedBy>Lizzie Green</cp:lastModifiedBy>
  <cp:revision>3</cp:revision>
  <dcterms:created xsi:type="dcterms:W3CDTF">2022-11-09T11:42:23Z</dcterms:created>
  <dcterms:modified xsi:type="dcterms:W3CDTF">2025-09-10T14:30:55Z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0x010100B2B21833FE06F8488E9DE48F3E8C88A1</vt:lpwstr>
  </property>
  <property fmtid="{D5CDD505-2E9C-101B-9397-08002B2CF9AE}" pid="3" name="MediaServiceImageTags">
    <vt:lpwstr/>
  </property>
</Properties>
</file>