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3" r:id="rId6"/>
    <p:sldMasterId id="2147483692" r:id="rId7"/>
    <p:sldMasterId id="2147483699" r:id="rId8"/>
    <p:sldMasterId id="2147483708" r:id="rId9"/>
  </p:sldMasterIdLst>
  <p:notesMasterIdLst>
    <p:notesMasterId r:id="rId59"/>
  </p:notesMasterIdLst>
  <p:sldIdLst>
    <p:sldId id="256" r:id="rId10"/>
    <p:sldId id="306" r:id="rId11"/>
    <p:sldId id="320" r:id="rId12"/>
    <p:sldId id="321" r:id="rId13"/>
    <p:sldId id="322" r:id="rId14"/>
    <p:sldId id="373" r:id="rId15"/>
    <p:sldId id="323" r:id="rId16"/>
    <p:sldId id="325" r:id="rId17"/>
    <p:sldId id="319" r:id="rId18"/>
    <p:sldId id="258" r:id="rId19"/>
    <p:sldId id="274" r:id="rId20"/>
    <p:sldId id="300" r:id="rId21"/>
    <p:sldId id="327" r:id="rId22"/>
    <p:sldId id="260" r:id="rId23"/>
    <p:sldId id="261" r:id="rId24"/>
    <p:sldId id="263" r:id="rId25"/>
    <p:sldId id="264" r:id="rId26"/>
    <p:sldId id="366" r:id="rId27"/>
    <p:sldId id="271" r:id="rId28"/>
    <p:sldId id="355" r:id="rId29"/>
    <p:sldId id="376" r:id="rId30"/>
    <p:sldId id="301" r:id="rId31"/>
    <p:sldId id="329" r:id="rId32"/>
    <p:sldId id="279" r:id="rId33"/>
    <p:sldId id="280" r:id="rId34"/>
    <p:sldId id="330" r:id="rId35"/>
    <p:sldId id="378" r:id="rId36"/>
    <p:sldId id="379" r:id="rId37"/>
    <p:sldId id="380" r:id="rId38"/>
    <p:sldId id="369" r:id="rId39"/>
    <p:sldId id="287" r:id="rId40"/>
    <p:sldId id="288" r:id="rId41"/>
    <p:sldId id="289" r:id="rId42"/>
    <p:sldId id="303" r:id="rId43"/>
    <p:sldId id="295" r:id="rId44"/>
    <p:sldId id="292" r:id="rId45"/>
    <p:sldId id="357" r:id="rId46"/>
    <p:sldId id="370" r:id="rId47"/>
    <p:sldId id="328" r:id="rId48"/>
    <p:sldId id="358" r:id="rId49"/>
    <p:sldId id="338" r:id="rId50"/>
    <p:sldId id="374" r:id="rId51"/>
    <p:sldId id="375" r:id="rId52"/>
    <p:sldId id="339" r:id="rId53"/>
    <p:sldId id="343" r:id="rId54"/>
    <p:sldId id="345" r:id="rId55"/>
    <p:sldId id="340" r:id="rId56"/>
    <p:sldId id="346" r:id="rId57"/>
    <p:sldId id="341"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894C40-DB3B-8CBA-F238-07F7FFA1DCF4}" name="Bryony Clark" initials="BC" userId="S::bryony@nationalnumeracy.org.uk::9a0d9efc-5e53-44f4-94d3-0edbe63846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9200"/>
    <a:srgbClr val="FFFEF6"/>
    <a:srgbClr val="3AB4AD"/>
    <a:srgbClr val="00304A"/>
    <a:srgbClr val="FDFFEF"/>
    <a:srgbClr val="000000"/>
    <a:srgbClr val="0AB9EE"/>
    <a:srgbClr val="FFFFF3"/>
    <a:srgbClr val="A3E1DE"/>
    <a:srgbClr val="C5FBED"/>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D9B6DF-F612-431F-B65C-2BD36C03A5EC}" v="1" dt="2025-09-09T07:31:17.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9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microsoft.com/office/2016/11/relationships/changesInfo" Target="changesInfos/changesInfo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notesMaster" Target="notesMasters/notesMaster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 Barnes" userId="3e762f42-0ff2-4b0b-83f7-6a3b90266c0d" providerId="ADAL" clId="{B65B714F-F7DD-4DD6-811C-2FA7E59192B6}"/>
    <pc:docChg chg="addSld delSld modSld">
      <pc:chgData name="Beth Barnes" userId="3e762f42-0ff2-4b0b-83f7-6a3b90266c0d" providerId="ADAL" clId="{B65B714F-F7DD-4DD6-811C-2FA7E59192B6}" dt="2025-09-09T07:31:49.185" v="16" actId="47"/>
      <pc:docMkLst>
        <pc:docMk/>
      </pc:docMkLst>
      <pc:sldChg chg="del">
        <pc:chgData name="Beth Barnes" userId="3e762f42-0ff2-4b0b-83f7-6a3b90266c0d" providerId="ADAL" clId="{B65B714F-F7DD-4DD6-811C-2FA7E59192B6}" dt="2025-09-09T07:31:01.052" v="0" actId="47"/>
        <pc:sldMkLst>
          <pc:docMk/>
          <pc:sldMk cId="2223031847" sldId="269"/>
        </pc:sldMkLst>
      </pc:sldChg>
      <pc:sldChg chg="del">
        <pc:chgData name="Beth Barnes" userId="3e762f42-0ff2-4b0b-83f7-6a3b90266c0d" providerId="ADAL" clId="{B65B714F-F7DD-4DD6-811C-2FA7E59192B6}" dt="2025-09-09T07:31:20.029" v="2" actId="47"/>
        <pc:sldMkLst>
          <pc:docMk/>
          <pc:sldMk cId="1084959252" sldId="281"/>
        </pc:sldMkLst>
      </pc:sldChg>
      <pc:sldChg chg="del">
        <pc:chgData name="Beth Barnes" userId="3e762f42-0ff2-4b0b-83f7-6a3b90266c0d" providerId="ADAL" clId="{B65B714F-F7DD-4DD6-811C-2FA7E59192B6}" dt="2025-09-09T07:31:22.008" v="4" actId="47"/>
        <pc:sldMkLst>
          <pc:docMk/>
          <pc:sldMk cId="1334350771" sldId="282"/>
        </pc:sldMkLst>
      </pc:sldChg>
      <pc:sldChg chg="del">
        <pc:chgData name="Beth Barnes" userId="3e762f42-0ff2-4b0b-83f7-6a3b90266c0d" providerId="ADAL" clId="{B65B714F-F7DD-4DD6-811C-2FA7E59192B6}" dt="2025-09-09T07:31:23.259" v="5" actId="47"/>
        <pc:sldMkLst>
          <pc:docMk/>
          <pc:sldMk cId="866596107" sldId="283"/>
        </pc:sldMkLst>
      </pc:sldChg>
      <pc:sldChg chg="del">
        <pc:chgData name="Beth Barnes" userId="3e762f42-0ff2-4b0b-83f7-6a3b90266c0d" providerId="ADAL" clId="{B65B714F-F7DD-4DD6-811C-2FA7E59192B6}" dt="2025-09-09T07:31:24.773" v="7" actId="47"/>
        <pc:sldMkLst>
          <pc:docMk/>
          <pc:sldMk cId="1287282365" sldId="284"/>
        </pc:sldMkLst>
      </pc:sldChg>
      <pc:sldChg chg="del">
        <pc:chgData name="Beth Barnes" userId="3e762f42-0ff2-4b0b-83f7-6a3b90266c0d" providerId="ADAL" clId="{B65B714F-F7DD-4DD6-811C-2FA7E59192B6}" dt="2025-09-09T07:31:36.131" v="10" actId="47"/>
        <pc:sldMkLst>
          <pc:docMk/>
          <pc:sldMk cId="2713815925" sldId="304"/>
        </pc:sldMkLst>
      </pc:sldChg>
      <pc:sldChg chg="del">
        <pc:chgData name="Beth Barnes" userId="3e762f42-0ff2-4b0b-83f7-6a3b90266c0d" providerId="ADAL" clId="{B65B714F-F7DD-4DD6-811C-2FA7E59192B6}" dt="2025-09-09T07:31:37.139" v="11" actId="47"/>
        <pc:sldMkLst>
          <pc:docMk/>
          <pc:sldMk cId="953766531" sldId="305"/>
        </pc:sldMkLst>
      </pc:sldChg>
      <pc:sldChg chg="del">
        <pc:chgData name="Beth Barnes" userId="3e762f42-0ff2-4b0b-83f7-6a3b90266c0d" providerId="ADAL" clId="{B65B714F-F7DD-4DD6-811C-2FA7E59192B6}" dt="2025-09-09T07:31:27.537" v="9" actId="47"/>
        <pc:sldMkLst>
          <pc:docMk/>
          <pc:sldMk cId="305538696" sldId="307"/>
        </pc:sldMkLst>
      </pc:sldChg>
      <pc:sldChg chg="del">
        <pc:chgData name="Beth Barnes" userId="3e762f42-0ff2-4b0b-83f7-6a3b90266c0d" providerId="ADAL" clId="{B65B714F-F7DD-4DD6-811C-2FA7E59192B6}" dt="2025-09-09T07:31:46.129" v="12" actId="47"/>
        <pc:sldMkLst>
          <pc:docMk/>
          <pc:sldMk cId="519270025" sldId="361"/>
        </pc:sldMkLst>
      </pc:sldChg>
      <pc:sldChg chg="del">
        <pc:chgData name="Beth Barnes" userId="3e762f42-0ff2-4b0b-83f7-6a3b90266c0d" providerId="ADAL" clId="{B65B714F-F7DD-4DD6-811C-2FA7E59192B6}" dt="2025-09-09T07:31:47.709" v="14" actId="47"/>
        <pc:sldMkLst>
          <pc:docMk/>
          <pc:sldMk cId="1479882583" sldId="363"/>
        </pc:sldMkLst>
      </pc:sldChg>
      <pc:sldChg chg="del">
        <pc:chgData name="Beth Barnes" userId="3e762f42-0ff2-4b0b-83f7-6a3b90266c0d" providerId="ADAL" clId="{B65B714F-F7DD-4DD6-811C-2FA7E59192B6}" dt="2025-09-09T07:31:49.185" v="16" actId="47"/>
        <pc:sldMkLst>
          <pc:docMk/>
          <pc:sldMk cId="2329173989" sldId="364"/>
        </pc:sldMkLst>
      </pc:sldChg>
      <pc:sldChg chg="del">
        <pc:chgData name="Beth Barnes" userId="3e762f42-0ff2-4b0b-83f7-6a3b90266c0d" providerId="ADAL" clId="{B65B714F-F7DD-4DD6-811C-2FA7E59192B6}" dt="2025-09-09T07:31:21.171" v="3" actId="47"/>
        <pc:sldMkLst>
          <pc:docMk/>
          <pc:sldMk cId="176226985" sldId="367"/>
        </pc:sldMkLst>
      </pc:sldChg>
      <pc:sldChg chg="del">
        <pc:chgData name="Beth Barnes" userId="3e762f42-0ff2-4b0b-83f7-6a3b90266c0d" providerId="ADAL" clId="{B65B714F-F7DD-4DD6-811C-2FA7E59192B6}" dt="2025-09-09T07:31:26.599" v="8" actId="47"/>
        <pc:sldMkLst>
          <pc:docMk/>
          <pc:sldMk cId="2118476911" sldId="368"/>
        </pc:sldMkLst>
      </pc:sldChg>
      <pc:sldChg chg="del">
        <pc:chgData name="Beth Barnes" userId="3e762f42-0ff2-4b0b-83f7-6a3b90266c0d" providerId="ADAL" clId="{B65B714F-F7DD-4DD6-811C-2FA7E59192B6}" dt="2025-09-09T07:31:46.997" v="13" actId="47"/>
        <pc:sldMkLst>
          <pc:docMk/>
          <pc:sldMk cId="3706431412" sldId="371"/>
        </pc:sldMkLst>
      </pc:sldChg>
      <pc:sldChg chg="del">
        <pc:chgData name="Beth Barnes" userId="3e762f42-0ff2-4b0b-83f7-6a3b90266c0d" providerId="ADAL" clId="{B65B714F-F7DD-4DD6-811C-2FA7E59192B6}" dt="2025-09-09T07:31:48.354" v="15" actId="47"/>
        <pc:sldMkLst>
          <pc:docMk/>
          <pc:sldMk cId="3120377597" sldId="372"/>
        </pc:sldMkLst>
      </pc:sldChg>
      <pc:sldChg chg="del">
        <pc:chgData name="Beth Barnes" userId="3e762f42-0ff2-4b0b-83f7-6a3b90266c0d" providerId="ADAL" clId="{B65B714F-F7DD-4DD6-811C-2FA7E59192B6}" dt="2025-09-09T07:31:24.034" v="6" actId="47"/>
        <pc:sldMkLst>
          <pc:docMk/>
          <pc:sldMk cId="1774441886" sldId="377"/>
        </pc:sldMkLst>
      </pc:sldChg>
      <pc:sldChg chg="add">
        <pc:chgData name="Beth Barnes" userId="3e762f42-0ff2-4b0b-83f7-6a3b90266c0d" providerId="ADAL" clId="{B65B714F-F7DD-4DD6-811C-2FA7E59192B6}" dt="2025-09-09T07:31:17.433" v="1"/>
        <pc:sldMkLst>
          <pc:docMk/>
          <pc:sldMk cId="2662609892" sldId="378"/>
        </pc:sldMkLst>
      </pc:sldChg>
      <pc:sldChg chg="add">
        <pc:chgData name="Beth Barnes" userId="3e762f42-0ff2-4b0b-83f7-6a3b90266c0d" providerId="ADAL" clId="{B65B714F-F7DD-4DD6-811C-2FA7E59192B6}" dt="2025-09-09T07:31:17.433" v="1"/>
        <pc:sldMkLst>
          <pc:docMk/>
          <pc:sldMk cId="3083489463" sldId="379"/>
        </pc:sldMkLst>
      </pc:sldChg>
      <pc:sldChg chg="add">
        <pc:chgData name="Beth Barnes" userId="3e762f42-0ff2-4b0b-83f7-6a3b90266c0d" providerId="ADAL" clId="{B65B714F-F7DD-4DD6-811C-2FA7E59192B6}" dt="2025-09-09T07:31:17.433" v="1"/>
        <pc:sldMkLst>
          <pc:docMk/>
          <pc:sldMk cId="1088772192" sldId="380"/>
        </pc:sldMkLst>
      </pc:sldChg>
      <pc:sldMasterChg chg="delSldLayout">
        <pc:chgData name="Beth Barnes" userId="3e762f42-0ff2-4b0b-83f7-6a3b90266c0d" providerId="ADAL" clId="{B65B714F-F7DD-4DD6-811C-2FA7E59192B6}" dt="2025-09-09T07:31:46.129" v="12" actId="47"/>
        <pc:sldMasterMkLst>
          <pc:docMk/>
          <pc:sldMasterMk cId="2188282842" sldId="2147483692"/>
        </pc:sldMasterMkLst>
        <pc:sldLayoutChg chg="del">
          <pc:chgData name="Beth Barnes" userId="3e762f42-0ff2-4b0b-83f7-6a3b90266c0d" providerId="ADAL" clId="{B65B714F-F7DD-4DD6-811C-2FA7E59192B6}" dt="2025-09-09T07:31:46.129" v="12" actId="47"/>
          <pc:sldLayoutMkLst>
            <pc:docMk/>
            <pc:sldMasterMk cId="2188282842" sldId="2147483692"/>
            <pc:sldLayoutMk cId="3550218012" sldId="2147483712"/>
          </pc:sldLayoutMkLst>
        </pc:sldLayoutChg>
      </pc:sldMasterChg>
    </pc:docChg>
  </pc:docChgLst>
  <pc:docChgLst>
    <pc:chgData name="Beth Barnes" userId="S::beth@nationalnumeracy.org.uk::3e762f42-0ff2-4b0b-83f7-6a3b90266c0d" providerId="AD" clId="Web-{3835E5BC-C252-F86B-4F27-378813AF056D}"/>
    <pc:docChg chg="modSld">
      <pc:chgData name="Beth Barnes" userId="S::beth@nationalnumeracy.org.uk::3e762f42-0ff2-4b0b-83f7-6a3b90266c0d" providerId="AD" clId="Web-{3835E5BC-C252-F86B-4F27-378813AF056D}" dt="2024-11-12T11:11:15.230" v="2" actId="20577"/>
      <pc:docMkLst>
        <pc:docMk/>
      </pc:docMkLst>
      <pc:sldChg chg="modSp">
        <pc:chgData name="Beth Barnes" userId="S::beth@nationalnumeracy.org.uk::3e762f42-0ff2-4b0b-83f7-6a3b90266c0d" providerId="AD" clId="Web-{3835E5BC-C252-F86B-4F27-378813AF056D}" dt="2024-11-12T11:11:15.230" v="2" actId="20577"/>
        <pc:sldMkLst>
          <pc:docMk/>
          <pc:sldMk cId="2092870172" sldId="258"/>
        </pc:sldMkLst>
      </pc:sldChg>
    </pc:docChg>
  </pc:docChgLst>
  <pc:docChgLst>
    <pc:chgData name="Beth Barnes" userId="S::beth@nationalnumeracy.org.uk::3e762f42-0ff2-4b0b-83f7-6a3b90266c0d" providerId="AD" clId="Web-{6BAB1D43-5B99-59CF-AAA6-BE9BA47070A0}"/>
    <pc:docChg chg="modSld sldOrd">
      <pc:chgData name="Beth Barnes" userId="S::beth@nationalnumeracy.org.uk::3e762f42-0ff2-4b0b-83f7-6a3b90266c0d" providerId="AD" clId="Web-{6BAB1D43-5B99-59CF-AAA6-BE9BA47070A0}" dt="2025-02-17T10:55:10.495" v="2" actId="20577"/>
      <pc:docMkLst>
        <pc:docMk/>
      </pc:docMkLst>
      <pc:sldChg chg="ord">
        <pc:chgData name="Beth Barnes" userId="S::beth@nationalnumeracy.org.uk::3e762f42-0ff2-4b0b-83f7-6a3b90266c0d" providerId="AD" clId="Web-{6BAB1D43-5B99-59CF-AAA6-BE9BA47070A0}" dt="2025-02-17T10:54:21.557" v="0"/>
        <pc:sldMkLst>
          <pc:docMk/>
          <pc:sldMk cId="2830133998" sldId="346"/>
        </pc:sldMkLst>
      </pc:sldChg>
    </pc:docChg>
  </pc:docChgLst>
  <pc:docChgLst>
    <pc:chgData name="Beth Barnes" userId="3e762f42-0ff2-4b0b-83f7-6a3b90266c0d" providerId="ADAL" clId="{412597EA-7AA4-4BC2-A982-BC05B072D4DE}"/>
    <pc:docChg chg="modSld">
      <pc:chgData name="Beth Barnes" userId="3e762f42-0ff2-4b0b-83f7-6a3b90266c0d" providerId="ADAL" clId="{412597EA-7AA4-4BC2-A982-BC05B072D4DE}" dt="2024-05-15T11:07:34.161" v="22" actId="20577"/>
      <pc:docMkLst>
        <pc:docMk/>
      </pc:docMkLst>
      <pc:sldChg chg="modSp mod">
        <pc:chgData name="Beth Barnes" userId="3e762f42-0ff2-4b0b-83f7-6a3b90266c0d" providerId="ADAL" clId="{412597EA-7AA4-4BC2-A982-BC05B072D4DE}" dt="2024-05-15T11:07:34.161" v="22" actId="20577"/>
        <pc:sldMkLst>
          <pc:docMk/>
          <pc:sldMk cId="2164502482" sldId="256"/>
        </pc:sldMkLst>
      </pc:sldChg>
      <pc:sldChg chg="modSp mod">
        <pc:chgData name="Beth Barnes" userId="3e762f42-0ff2-4b0b-83f7-6a3b90266c0d" providerId="ADAL" clId="{412597EA-7AA4-4BC2-A982-BC05B072D4DE}" dt="2024-05-13T10:37:01.095" v="1" actId="1036"/>
        <pc:sldMkLst>
          <pc:docMk/>
          <pc:sldMk cId="2185076766" sldId="296"/>
        </pc:sldMkLst>
      </pc:sldChg>
      <pc:sldChg chg="modSp mod">
        <pc:chgData name="Beth Barnes" userId="3e762f42-0ff2-4b0b-83f7-6a3b90266c0d" providerId="ADAL" clId="{412597EA-7AA4-4BC2-A982-BC05B072D4DE}" dt="2024-05-13T12:53:16.239" v="4" actId="113"/>
        <pc:sldMkLst>
          <pc:docMk/>
          <pc:sldMk cId="2612595251" sldId="318"/>
        </pc:sldMkLst>
      </pc:sldChg>
    </pc:docChg>
  </pc:docChgLst>
  <pc:docChgLst>
    <pc:chgData name="Bryony Clark" userId="S::bryony@nationalnumeracy.org.uk::9a0d9efc-5e53-44f4-94d3-0edbe6384628" providerId="AD" clId="Web-{05E47C63-5CE6-847B-1225-4DFBF939D484}"/>
    <pc:docChg chg="sldOrd">
      <pc:chgData name="Bryony Clark" userId="S::bryony@nationalnumeracy.org.uk::9a0d9efc-5e53-44f4-94d3-0edbe6384628" providerId="AD" clId="Web-{05E47C63-5CE6-847B-1225-4DFBF939D484}" dt="2024-04-23T10:20:13.778" v="0"/>
      <pc:docMkLst>
        <pc:docMk/>
      </pc:docMkLst>
      <pc:sldChg chg="ord">
        <pc:chgData name="Bryony Clark" userId="S::bryony@nationalnumeracy.org.uk::9a0d9efc-5e53-44f4-94d3-0edbe6384628" providerId="AD" clId="Web-{05E47C63-5CE6-847B-1225-4DFBF939D484}" dt="2024-04-23T10:20:13.778" v="0"/>
        <pc:sldMkLst>
          <pc:docMk/>
          <pc:sldMk cId="232192862" sldId="306"/>
        </pc:sldMkLst>
      </pc:sldChg>
    </pc:docChg>
  </pc:docChgLst>
  <pc:docChgLst>
    <pc:chgData name="Bryony Clark" userId="9a0d9efc-5e53-44f4-94d3-0edbe6384628" providerId="ADAL" clId="{2113E406-E3A5-4C6A-9F22-B0F56C727471}"/>
    <pc:docChg chg="custSel modSld">
      <pc:chgData name="Bryony Clark" userId="9a0d9efc-5e53-44f4-94d3-0edbe6384628" providerId="ADAL" clId="{2113E406-E3A5-4C6A-9F22-B0F56C727471}" dt="2024-04-11T14:01:52.591" v="5" actId="1076"/>
      <pc:docMkLst>
        <pc:docMk/>
      </pc:docMkLst>
      <pc:sldChg chg="modSp mod">
        <pc:chgData name="Bryony Clark" userId="9a0d9efc-5e53-44f4-94d3-0edbe6384628" providerId="ADAL" clId="{2113E406-E3A5-4C6A-9F22-B0F56C727471}" dt="2024-04-11T14:01:52.591" v="5" actId="1076"/>
        <pc:sldMkLst>
          <pc:docMk/>
          <pc:sldMk cId="232192862" sldId="306"/>
        </pc:sldMkLst>
      </pc:sldChg>
      <pc:sldChg chg="modSp mod">
        <pc:chgData name="Bryony Clark" userId="9a0d9efc-5e53-44f4-94d3-0edbe6384628" providerId="ADAL" clId="{2113E406-E3A5-4C6A-9F22-B0F56C727471}" dt="2024-04-11T14:00:43.789" v="0" actId="207"/>
        <pc:sldMkLst>
          <pc:docMk/>
          <pc:sldMk cId="1139836115" sldId="317"/>
        </pc:sldMkLst>
      </pc:sldChg>
      <pc:sldChg chg="addSp delSp modSp mod delAnim">
        <pc:chgData name="Bryony Clark" userId="9a0d9efc-5e53-44f4-94d3-0edbe6384628" providerId="ADAL" clId="{2113E406-E3A5-4C6A-9F22-B0F56C727471}" dt="2024-04-11T14:01:08.563" v="4" actId="207"/>
        <pc:sldMkLst>
          <pc:docMk/>
          <pc:sldMk cId="2612595251" sldId="318"/>
        </pc:sldMkLst>
      </pc:sldChg>
    </pc:docChg>
  </pc:docChgLst>
  <pc:docChgLst>
    <pc:chgData name="Ishraq Li-Rahman" userId="d0d41622-7436-4a78-9ba3-f1566a6f1317" providerId="ADAL" clId="{A1F77AE9-40EA-4DAE-8592-669ABA8259A0}"/>
    <pc:docChg chg="undo custSel modSld">
      <pc:chgData name="Ishraq Li-Rahman" userId="d0d41622-7436-4a78-9ba3-f1566a6f1317" providerId="ADAL" clId="{A1F77AE9-40EA-4DAE-8592-669ABA8259A0}" dt="2024-11-26T17:15:39.047" v="196" actId="14100"/>
      <pc:docMkLst>
        <pc:docMk/>
      </pc:docMkLst>
      <pc:sldChg chg="addSp modSp">
        <pc:chgData name="Ishraq Li-Rahman" userId="d0d41622-7436-4a78-9ba3-f1566a6f1317" providerId="ADAL" clId="{A1F77AE9-40EA-4DAE-8592-669ABA8259A0}" dt="2024-11-26T16:13:47.570" v="67"/>
        <pc:sldMkLst>
          <pc:docMk/>
          <pc:sldMk cId="2092870172" sldId="258"/>
        </pc:sldMkLst>
      </pc:sldChg>
      <pc:sldChg chg="addSp delSp modSp mod">
        <pc:chgData name="Ishraq Li-Rahman" userId="d0d41622-7436-4a78-9ba3-f1566a6f1317" providerId="ADAL" clId="{A1F77AE9-40EA-4DAE-8592-669ABA8259A0}" dt="2024-11-26T16:14:04.448" v="72" actId="207"/>
        <pc:sldMkLst>
          <pc:docMk/>
          <pc:sldMk cId="1939718483" sldId="260"/>
        </pc:sldMkLst>
      </pc:sldChg>
      <pc:sldChg chg="addSp delSp modSp mod">
        <pc:chgData name="Ishraq Li-Rahman" userId="d0d41622-7436-4a78-9ba3-f1566a6f1317" providerId="ADAL" clId="{A1F77AE9-40EA-4DAE-8592-669ABA8259A0}" dt="2024-11-26T16:14:16.848" v="74"/>
        <pc:sldMkLst>
          <pc:docMk/>
          <pc:sldMk cId="358984594" sldId="261"/>
        </pc:sldMkLst>
      </pc:sldChg>
      <pc:sldChg chg="addSp delSp modSp mod">
        <pc:chgData name="Ishraq Li-Rahman" userId="d0d41622-7436-4a78-9ba3-f1566a6f1317" providerId="ADAL" clId="{A1F77AE9-40EA-4DAE-8592-669ABA8259A0}" dt="2024-11-26T16:15:21.282" v="77" actId="207"/>
        <pc:sldMkLst>
          <pc:docMk/>
          <pc:sldMk cId="1671196252" sldId="263"/>
        </pc:sldMkLst>
      </pc:sldChg>
      <pc:sldChg chg="addSp delSp modSp mod">
        <pc:chgData name="Ishraq Li-Rahman" userId="d0d41622-7436-4a78-9ba3-f1566a6f1317" providerId="ADAL" clId="{A1F77AE9-40EA-4DAE-8592-669ABA8259A0}" dt="2024-11-26T16:15:31.814" v="79"/>
        <pc:sldMkLst>
          <pc:docMk/>
          <pc:sldMk cId="299737892" sldId="264"/>
        </pc:sldMkLst>
      </pc:sldChg>
      <pc:sldChg chg="addSp delSp modSp mod">
        <pc:chgData name="Ishraq Li-Rahman" userId="d0d41622-7436-4a78-9ba3-f1566a6f1317" providerId="ADAL" clId="{A1F77AE9-40EA-4DAE-8592-669ABA8259A0}" dt="2024-11-26T16:22:57.728" v="81"/>
        <pc:sldMkLst>
          <pc:docMk/>
          <pc:sldMk cId="2088464326" sldId="265"/>
        </pc:sldMkLst>
      </pc:sldChg>
      <pc:sldChg chg="addSp delSp modSp mod">
        <pc:chgData name="Ishraq Li-Rahman" userId="d0d41622-7436-4a78-9ba3-f1566a6f1317" providerId="ADAL" clId="{A1F77AE9-40EA-4DAE-8592-669ABA8259A0}" dt="2024-11-26T16:23:09.505" v="83"/>
        <pc:sldMkLst>
          <pc:docMk/>
          <pc:sldMk cId="847981446" sldId="266"/>
        </pc:sldMkLst>
      </pc:sldChg>
      <pc:sldChg chg="addSp delSp modSp mod">
        <pc:chgData name="Ishraq Li-Rahman" userId="d0d41622-7436-4a78-9ba3-f1566a6f1317" providerId="ADAL" clId="{A1F77AE9-40EA-4DAE-8592-669ABA8259A0}" dt="2024-11-26T16:23:17.165" v="85"/>
        <pc:sldMkLst>
          <pc:docMk/>
          <pc:sldMk cId="2249894795" sldId="267"/>
        </pc:sldMkLst>
      </pc:sldChg>
      <pc:sldChg chg="addSp delSp modSp mod">
        <pc:chgData name="Ishraq Li-Rahman" userId="d0d41622-7436-4a78-9ba3-f1566a6f1317" providerId="ADAL" clId="{A1F77AE9-40EA-4DAE-8592-669ABA8259A0}" dt="2024-11-26T16:23:36.159" v="91"/>
        <pc:sldMkLst>
          <pc:docMk/>
          <pc:sldMk cId="2223031847" sldId="269"/>
        </pc:sldMkLst>
      </pc:sldChg>
      <pc:sldChg chg="addSp delSp modSp mod">
        <pc:chgData name="Ishraq Li-Rahman" userId="d0d41622-7436-4a78-9ba3-f1566a6f1317" providerId="ADAL" clId="{A1F77AE9-40EA-4DAE-8592-669ABA8259A0}" dt="2024-11-26T16:23:26.920" v="87"/>
        <pc:sldMkLst>
          <pc:docMk/>
          <pc:sldMk cId="3826359581" sldId="270"/>
        </pc:sldMkLst>
      </pc:sldChg>
      <pc:sldChg chg="addSp delSp modSp mod">
        <pc:chgData name="Ishraq Li-Rahman" userId="d0d41622-7436-4a78-9ba3-f1566a6f1317" providerId="ADAL" clId="{A1F77AE9-40EA-4DAE-8592-669ABA8259A0}" dt="2024-11-26T16:23:31.879" v="89"/>
        <pc:sldMkLst>
          <pc:docMk/>
          <pc:sldMk cId="2308168023" sldId="271"/>
        </pc:sldMkLst>
      </pc:sldChg>
      <pc:sldChg chg="addSp modSp">
        <pc:chgData name="Ishraq Li-Rahman" userId="d0d41622-7436-4a78-9ba3-f1566a6f1317" providerId="ADAL" clId="{A1F77AE9-40EA-4DAE-8592-669ABA8259A0}" dt="2024-11-26T16:13:49.139" v="68"/>
        <pc:sldMkLst>
          <pc:docMk/>
          <pc:sldMk cId="173438086" sldId="274"/>
        </pc:sldMkLst>
      </pc:sldChg>
      <pc:sldChg chg="addSp delSp modSp mod">
        <pc:chgData name="Ishraq Li-Rahman" userId="d0d41622-7436-4a78-9ba3-f1566a6f1317" providerId="ADAL" clId="{A1F77AE9-40EA-4DAE-8592-669ABA8259A0}" dt="2024-11-26T16:23:52.481" v="96" actId="207"/>
        <pc:sldMkLst>
          <pc:docMk/>
          <pc:sldMk cId="1121319026" sldId="279"/>
        </pc:sldMkLst>
      </pc:sldChg>
      <pc:sldChg chg="addSp delSp modSp mod">
        <pc:chgData name="Ishraq Li-Rahman" userId="d0d41622-7436-4a78-9ba3-f1566a6f1317" providerId="ADAL" clId="{A1F77AE9-40EA-4DAE-8592-669ABA8259A0}" dt="2024-11-26T16:24:08.651" v="98"/>
        <pc:sldMkLst>
          <pc:docMk/>
          <pc:sldMk cId="234618567" sldId="280"/>
        </pc:sldMkLst>
      </pc:sldChg>
      <pc:sldChg chg="addSp delSp modSp mod">
        <pc:chgData name="Ishraq Li-Rahman" userId="d0d41622-7436-4a78-9ba3-f1566a6f1317" providerId="ADAL" clId="{A1F77AE9-40EA-4DAE-8592-669ABA8259A0}" dt="2024-11-26T16:24:48.709" v="103" actId="207"/>
        <pc:sldMkLst>
          <pc:docMk/>
          <pc:sldMk cId="1084959252" sldId="281"/>
        </pc:sldMkLst>
      </pc:sldChg>
      <pc:sldChg chg="addSp delSp modSp mod">
        <pc:chgData name="Ishraq Li-Rahman" userId="d0d41622-7436-4a78-9ba3-f1566a6f1317" providerId="ADAL" clId="{A1F77AE9-40EA-4DAE-8592-669ABA8259A0}" dt="2024-11-26T16:24:58.611" v="105"/>
        <pc:sldMkLst>
          <pc:docMk/>
          <pc:sldMk cId="1334350771" sldId="282"/>
        </pc:sldMkLst>
      </pc:sldChg>
      <pc:sldChg chg="addSp delSp modSp mod">
        <pc:chgData name="Ishraq Li-Rahman" userId="d0d41622-7436-4a78-9ba3-f1566a6f1317" providerId="ADAL" clId="{A1F77AE9-40EA-4DAE-8592-669ABA8259A0}" dt="2024-11-26T16:25:05.054" v="107"/>
        <pc:sldMkLst>
          <pc:docMk/>
          <pc:sldMk cId="866596107" sldId="283"/>
        </pc:sldMkLst>
      </pc:sldChg>
      <pc:sldChg chg="addSp delSp modSp mod">
        <pc:chgData name="Ishraq Li-Rahman" userId="d0d41622-7436-4a78-9ba3-f1566a6f1317" providerId="ADAL" clId="{A1F77AE9-40EA-4DAE-8592-669ABA8259A0}" dt="2024-11-26T16:25:09.904" v="109"/>
        <pc:sldMkLst>
          <pc:docMk/>
          <pc:sldMk cId="1287282365" sldId="284"/>
        </pc:sldMkLst>
      </pc:sldChg>
      <pc:sldChg chg="addSp delSp modSp mod">
        <pc:chgData name="Ishraq Li-Rahman" userId="d0d41622-7436-4a78-9ba3-f1566a6f1317" providerId="ADAL" clId="{A1F77AE9-40EA-4DAE-8592-669ABA8259A0}" dt="2024-11-26T16:25:29.320" v="115"/>
        <pc:sldMkLst>
          <pc:docMk/>
          <pc:sldMk cId="3146502453" sldId="287"/>
        </pc:sldMkLst>
      </pc:sldChg>
      <pc:sldChg chg="addSp delSp modSp mod">
        <pc:chgData name="Ishraq Li-Rahman" userId="d0d41622-7436-4a78-9ba3-f1566a6f1317" providerId="ADAL" clId="{A1F77AE9-40EA-4DAE-8592-669ABA8259A0}" dt="2024-11-26T16:25:35.757" v="117"/>
        <pc:sldMkLst>
          <pc:docMk/>
          <pc:sldMk cId="1514007385" sldId="288"/>
        </pc:sldMkLst>
      </pc:sldChg>
      <pc:sldChg chg="addSp delSp modSp mod">
        <pc:chgData name="Ishraq Li-Rahman" userId="d0d41622-7436-4a78-9ba3-f1566a6f1317" providerId="ADAL" clId="{A1F77AE9-40EA-4DAE-8592-669ABA8259A0}" dt="2024-11-26T16:25:43.684" v="120"/>
        <pc:sldMkLst>
          <pc:docMk/>
          <pc:sldMk cId="2576558992" sldId="289"/>
        </pc:sldMkLst>
      </pc:sldChg>
      <pc:sldChg chg="addSp delSp modSp mod">
        <pc:chgData name="Ishraq Li-Rahman" userId="d0d41622-7436-4a78-9ba3-f1566a6f1317" providerId="ADAL" clId="{A1F77AE9-40EA-4DAE-8592-669ABA8259A0}" dt="2024-11-26T16:30:20.628" v="130"/>
        <pc:sldMkLst>
          <pc:docMk/>
          <pc:sldMk cId="127005236" sldId="292"/>
        </pc:sldMkLst>
      </pc:sldChg>
      <pc:sldChg chg="addSp delSp modSp mod">
        <pc:chgData name="Ishraq Li-Rahman" userId="d0d41622-7436-4a78-9ba3-f1566a6f1317" providerId="ADAL" clId="{A1F77AE9-40EA-4DAE-8592-669ABA8259A0}" dt="2024-11-26T16:30:30.463" v="133" actId="207"/>
        <pc:sldMkLst>
          <pc:docMk/>
          <pc:sldMk cId="1553201817" sldId="293"/>
        </pc:sldMkLst>
      </pc:sldChg>
      <pc:sldChg chg="addSp delSp modSp mod">
        <pc:chgData name="Ishraq Li-Rahman" userId="d0d41622-7436-4a78-9ba3-f1566a6f1317" providerId="ADAL" clId="{A1F77AE9-40EA-4DAE-8592-669ABA8259A0}" dt="2024-11-26T16:30:38.540" v="135"/>
        <pc:sldMkLst>
          <pc:docMk/>
          <pc:sldMk cId="781477991" sldId="294"/>
        </pc:sldMkLst>
      </pc:sldChg>
      <pc:sldChg chg="addSp delSp modSp mod">
        <pc:chgData name="Ishraq Li-Rahman" userId="d0d41622-7436-4a78-9ba3-f1566a6f1317" providerId="ADAL" clId="{A1F77AE9-40EA-4DAE-8592-669ABA8259A0}" dt="2024-11-26T16:30:04.677" v="124"/>
        <pc:sldMkLst>
          <pc:docMk/>
          <pc:sldMk cId="1626682757" sldId="295"/>
        </pc:sldMkLst>
      </pc:sldChg>
      <pc:sldChg chg="addSp delSp modSp mod">
        <pc:chgData name="Ishraq Li-Rahman" userId="d0d41622-7436-4a78-9ba3-f1566a6f1317" providerId="ADAL" clId="{A1F77AE9-40EA-4DAE-8592-669ABA8259A0}" dt="2024-11-26T16:30:43.696" v="137"/>
        <pc:sldMkLst>
          <pc:docMk/>
          <pc:sldMk cId="2185076766" sldId="296"/>
        </pc:sldMkLst>
      </pc:sldChg>
      <pc:sldChg chg="addSp delSp modSp mod modAnim">
        <pc:chgData name="Ishraq Li-Rahman" userId="d0d41622-7436-4a78-9ba3-f1566a6f1317" providerId="ADAL" clId="{A1F77AE9-40EA-4DAE-8592-669ABA8259A0}" dt="2024-11-26T16:40:20.428" v="185" actId="478"/>
        <pc:sldMkLst>
          <pc:docMk/>
          <pc:sldMk cId="2022601873" sldId="300"/>
        </pc:sldMkLst>
      </pc:sldChg>
      <pc:sldChg chg="addSp delSp modSp mod">
        <pc:chgData name="Ishraq Li-Rahman" userId="d0d41622-7436-4a78-9ba3-f1566a6f1317" providerId="ADAL" clId="{A1F77AE9-40EA-4DAE-8592-669ABA8259A0}" dt="2024-11-26T16:23:43.446" v="93"/>
        <pc:sldMkLst>
          <pc:docMk/>
          <pc:sldMk cId="4227237364" sldId="301"/>
        </pc:sldMkLst>
      </pc:sldChg>
      <pc:sldChg chg="addSp delSp modSp mod">
        <pc:chgData name="Ishraq Li-Rahman" userId="d0d41622-7436-4a78-9ba3-f1566a6f1317" providerId="ADAL" clId="{A1F77AE9-40EA-4DAE-8592-669ABA8259A0}" dt="2024-11-26T16:25:16.520" v="111"/>
        <pc:sldMkLst>
          <pc:docMk/>
          <pc:sldMk cId="1574639824" sldId="302"/>
        </pc:sldMkLst>
      </pc:sldChg>
      <pc:sldChg chg="addSp delSp modSp mod">
        <pc:chgData name="Ishraq Li-Rahman" userId="d0d41622-7436-4a78-9ba3-f1566a6f1317" providerId="ADAL" clId="{A1F77AE9-40EA-4DAE-8592-669ABA8259A0}" dt="2024-11-26T16:29:57.695" v="122"/>
        <pc:sldMkLst>
          <pc:docMk/>
          <pc:sldMk cId="2406845440" sldId="303"/>
        </pc:sldMkLst>
      </pc:sldChg>
      <pc:sldChg chg="addSp delSp modSp mod">
        <pc:chgData name="Ishraq Li-Rahman" userId="d0d41622-7436-4a78-9ba3-f1566a6f1317" providerId="ADAL" clId="{A1F77AE9-40EA-4DAE-8592-669ABA8259A0}" dt="2024-11-26T16:30:09.727" v="126"/>
        <pc:sldMkLst>
          <pc:docMk/>
          <pc:sldMk cId="2713815925" sldId="304"/>
        </pc:sldMkLst>
      </pc:sldChg>
      <pc:sldChg chg="addSp delSp modSp mod">
        <pc:chgData name="Ishraq Li-Rahman" userId="d0d41622-7436-4a78-9ba3-f1566a6f1317" providerId="ADAL" clId="{A1F77AE9-40EA-4DAE-8592-669ABA8259A0}" dt="2024-11-26T16:30:14.708" v="128"/>
        <pc:sldMkLst>
          <pc:docMk/>
          <pc:sldMk cId="953766531" sldId="305"/>
        </pc:sldMkLst>
      </pc:sldChg>
      <pc:sldChg chg="addSp delSp modSp mod">
        <pc:chgData name="Ishraq Li-Rahman" userId="d0d41622-7436-4a78-9ba3-f1566a6f1317" providerId="ADAL" clId="{A1F77AE9-40EA-4DAE-8592-669ABA8259A0}" dt="2024-11-26T16:25:22.683" v="113"/>
        <pc:sldMkLst>
          <pc:docMk/>
          <pc:sldMk cId="305538696" sldId="307"/>
        </pc:sldMkLst>
      </pc:sldChg>
      <pc:sldChg chg="addSp delSp modSp mod">
        <pc:chgData name="Ishraq Li-Rahman" userId="d0d41622-7436-4a78-9ba3-f1566a6f1317" providerId="ADAL" clId="{A1F77AE9-40EA-4DAE-8592-669ABA8259A0}" dt="2024-11-26T16:31:28.473" v="142" actId="207"/>
        <pc:sldMkLst>
          <pc:docMk/>
          <pc:sldMk cId="1258786307" sldId="308"/>
        </pc:sldMkLst>
      </pc:sldChg>
      <pc:sldChg chg="addSp delSp modSp mod">
        <pc:chgData name="Ishraq Li-Rahman" userId="d0d41622-7436-4a78-9ba3-f1566a6f1317" providerId="ADAL" clId="{A1F77AE9-40EA-4DAE-8592-669ABA8259A0}" dt="2024-11-26T16:31:36.513" v="144" actId="207"/>
        <pc:sldMkLst>
          <pc:docMk/>
          <pc:sldMk cId="2661038464" sldId="309"/>
        </pc:sldMkLst>
      </pc:sldChg>
      <pc:sldChg chg="addSp delSp modSp mod">
        <pc:chgData name="Ishraq Li-Rahman" userId="d0d41622-7436-4a78-9ba3-f1566a6f1317" providerId="ADAL" clId="{A1F77AE9-40EA-4DAE-8592-669ABA8259A0}" dt="2024-11-26T16:32:02.382" v="146"/>
        <pc:sldMkLst>
          <pc:docMk/>
          <pc:sldMk cId="442006767" sldId="310"/>
        </pc:sldMkLst>
      </pc:sldChg>
      <pc:sldChg chg="addSp modSp">
        <pc:chgData name="Ishraq Li-Rahman" userId="d0d41622-7436-4a78-9ba3-f1566a6f1317" providerId="ADAL" clId="{A1F77AE9-40EA-4DAE-8592-669ABA8259A0}" dt="2024-11-26T16:13:46.285" v="66"/>
        <pc:sldMkLst>
          <pc:docMk/>
          <pc:sldMk cId="3252903996" sldId="319"/>
        </pc:sldMkLst>
      </pc:sldChg>
      <pc:sldChg chg="addSp delSp modSp mod">
        <pc:chgData name="Ishraq Li-Rahman" userId="d0d41622-7436-4a78-9ba3-f1566a6f1317" providerId="ADAL" clId="{A1F77AE9-40EA-4DAE-8592-669ABA8259A0}" dt="2024-11-26T16:13:23.483" v="61" actId="207"/>
        <pc:sldMkLst>
          <pc:docMk/>
          <pc:sldMk cId="752926892" sldId="321"/>
        </pc:sldMkLst>
      </pc:sldChg>
      <pc:sldChg chg="addSp modSp">
        <pc:chgData name="Ishraq Li-Rahman" userId="d0d41622-7436-4a78-9ba3-f1566a6f1317" providerId="ADAL" clId="{A1F77AE9-40EA-4DAE-8592-669ABA8259A0}" dt="2024-11-26T16:13:37.605" v="62"/>
        <pc:sldMkLst>
          <pc:docMk/>
          <pc:sldMk cId="2852286437" sldId="322"/>
        </pc:sldMkLst>
      </pc:sldChg>
      <pc:sldChg chg="addSp modSp">
        <pc:chgData name="Ishraq Li-Rahman" userId="d0d41622-7436-4a78-9ba3-f1566a6f1317" providerId="ADAL" clId="{A1F77AE9-40EA-4DAE-8592-669ABA8259A0}" dt="2024-11-26T16:13:40.013" v="63"/>
        <pc:sldMkLst>
          <pc:docMk/>
          <pc:sldMk cId="332487177" sldId="323"/>
        </pc:sldMkLst>
      </pc:sldChg>
      <pc:sldChg chg="addSp modSp">
        <pc:chgData name="Ishraq Li-Rahman" userId="d0d41622-7436-4a78-9ba3-f1566a6f1317" providerId="ADAL" clId="{A1F77AE9-40EA-4DAE-8592-669ABA8259A0}" dt="2024-11-26T16:13:44.187" v="64"/>
        <pc:sldMkLst>
          <pc:docMk/>
          <pc:sldMk cId="1857264311" sldId="324"/>
        </pc:sldMkLst>
      </pc:sldChg>
      <pc:sldChg chg="addSp modSp">
        <pc:chgData name="Ishraq Li-Rahman" userId="d0d41622-7436-4a78-9ba3-f1566a6f1317" providerId="ADAL" clId="{A1F77AE9-40EA-4DAE-8592-669ABA8259A0}" dt="2024-11-26T16:13:45.413" v="65"/>
        <pc:sldMkLst>
          <pc:docMk/>
          <pc:sldMk cId="1547415613" sldId="325"/>
        </pc:sldMkLst>
      </pc:sldChg>
      <pc:sldChg chg="addSp delSp modSp mod">
        <pc:chgData name="Ishraq Li-Rahman" userId="d0d41622-7436-4a78-9ba3-f1566a6f1317" providerId="ADAL" clId="{A1F77AE9-40EA-4DAE-8592-669ABA8259A0}" dt="2024-11-26T16:32:18.361" v="149" actId="207"/>
        <pc:sldMkLst>
          <pc:docMk/>
          <pc:sldMk cId="3351408038" sldId="328"/>
        </pc:sldMkLst>
      </pc:sldChg>
      <pc:sldChg chg="addSp delSp modSp mod">
        <pc:chgData name="Ishraq Li-Rahman" userId="d0d41622-7436-4a78-9ba3-f1566a6f1317" providerId="ADAL" clId="{A1F77AE9-40EA-4DAE-8592-669ABA8259A0}" dt="2024-11-26T16:32:26.740" v="151"/>
        <pc:sldMkLst>
          <pc:docMk/>
          <pc:sldMk cId="2024312141" sldId="336"/>
        </pc:sldMkLst>
      </pc:sldChg>
      <pc:sldChg chg="addSp delSp modSp mod">
        <pc:chgData name="Ishraq Li-Rahman" userId="d0d41622-7436-4a78-9ba3-f1566a6f1317" providerId="ADAL" clId="{A1F77AE9-40EA-4DAE-8592-669ABA8259A0}" dt="2024-11-26T16:32:50.709" v="159"/>
        <pc:sldMkLst>
          <pc:docMk/>
          <pc:sldMk cId="3614292929" sldId="338"/>
        </pc:sldMkLst>
      </pc:sldChg>
      <pc:sldChg chg="addSp delSp modSp mod">
        <pc:chgData name="Ishraq Li-Rahman" userId="d0d41622-7436-4a78-9ba3-f1566a6f1317" providerId="ADAL" clId="{A1F77AE9-40EA-4DAE-8592-669ABA8259A0}" dt="2024-11-26T16:32:55.885" v="161"/>
        <pc:sldMkLst>
          <pc:docMk/>
          <pc:sldMk cId="4243997482" sldId="339"/>
        </pc:sldMkLst>
      </pc:sldChg>
      <pc:sldChg chg="addSp delSp modSp mod">
        <pc:chgData name="Ishraq Li-Rahman" userId="d0d41622-7436-4a78-9ba3-f1566a6f1317" providerId="ADAL" clId="{A1F77AE9-40EA-4DAE-8592-669ABA8259A0}" dt="2024-11-26T16:33:37.731" v="171"/>
        <pc:sldMkLst>
          <pc:docMk/>
          <pc:sldMk cId="1100285655" sldId="340"/>
        </pc:sldMkLst>
      </pc:sldChg>
      <pc:sldChg chg="addSp delSp modSp mod">
        <pc:chgData name="Ishraq Li-Rahman" userId="d0d41622-7436-4a78-9ba3-f1566a6f1317" providerId="ADAL" clId="{A1F77AE9-40EA-4DAE-8592-669ABA8259A0}" dt="2024-11-26T16:33:53.355" v="176" actId="207"/>
        <pc:sldMkLst>
          <pc:docMk/>
          <pc:sldMk cId="90915144" sldId="341"/>
        </pc:sldMkLst>
      </pc:sldChg>
      <pc:sldChg chg="addSp delSp modSp mod">
        <pc:chgData name="Ishraq Li-Rahman" userId="d0d41622-7436-4a78-9ba3-f1566a6f1317" providerId="ADAL" clId="{A1F77AE9-40EA-4DAE-8592-669ABA8259A0}" dt="2024-11-26T16:33:02.277" v="163"/>
        <pc:sldMkLst>
          <pc:docMk/>
          <pc:sldMk cId="3309806995" sldId="342"/>
        </pc:sldMkLst>
      </pc:sldChg>
      <pc:sldChg chg="addSp delSp modSp mod">
        <pc:chgData name="Ishraq Li-Rahman" userId="d0d41622-7436-4a78-9ba3-f1566a6f1317" providerId="ADAL" clId="{A1F77AE9-40EA-4DAE-8592-669ABA8259A0}" dt="2024-11-26T16:33:08.111" v="165"/>
        <pc:sldMkLst>
          <pc:docMk/>
          <pc:sldMk cId="2148254363" sldId="343"/>
        </pc:sldMkLst>
      </pc:sldChg>
      <pc:sldChg chg="addSp delSp modSp mod">
        <pc:chgData name="Ishraq Li-Rahman" userId="d0d41622-7436-4a78-9ba3-f1566a6f1317" providerId="ADAL" clId="{A1F77AE9-40EA-4DAE-8592-669ABA8259A0}" dt="2024-11-26T17:15:39.047" v="196" actId="14100"/>
        <pc:sldMkLst>
          <pc:docMk/>
          <pc:sldMk cId="2105535542" sldId="344"/>
        </pc:sldMkLst>
      </pc:sldChg>
      <pc:sldChg chg="addSp delSp modSp mod">
        <pc:chgData name="Ishraq Li-Rahman" userId="d0d41622-7436-4a78-9ba3-f1566a6f1317" providerId="ADAL" clId="{A1F77AE9-40EA-4DAE-8592-669ABA8259A0}" dt="2024-11-26T17:14:05.741" v="188" actId="14100"/>
        <pc:sldMkLst>
          <pc:docMk/>
          <pc:sldMk cId="1140623777" sldId="345"/>
        </pc:sldMkLst>
      </pc:sldChg>
      <pc:sldChg chg="addSp delSp modSp mod">
        <pc:chgData name="Ishraq Li-Rahman" userId="d0d41622-7436-4a78-9ba3-f1566a6f1317" providerId="ADAL" clId="{A1F77AE9-40EA-4DAE-8592-669ABA8259A0}" dt="2024-11-26T16:33:45.093" v="173"/>
        <pc:sldMkLst>
          <pc:docMk/>
          <pc:sldMk cId="2830133998" sldId="346"/>
        </pc:sldMkLst>
      </pc:sldChg>
      <pc:sldChg chg="addSp delSp modSp mod">
        <pc:chgData name="Ishraq Li-Rahman" userId="d0d41622-7436-4a78-9ba3-f1566a6f1317" providerId="ADAL" clId="{A1F77AE9-40EA-4DAE-8592-669ABA8259A0}" dt="2024-11-26T16:32:38.165" v="155"/>
        <pc:sldMkLst>
          <pc:docMk/>
          <pc:sldMk cId="595603192" sldId="351"/>
        </pc:sldMkLst>
      </pc:sldChg>
      <pc:sldChg chg="addSp delSp modSp mod">
        <pc:chgData name="Ishraq Li-Rahman" userId="d0d41622-7436-4a78-9ba3-f1566a6f1317" providerId="ADAL" clId="{A1F77AE9-40EA-4DAE-8592-669ABA8259A0}" dt="2024-11-26T16:32:32.347" v="153"/>
        <pc:sldMkLst>
          <pc:docMk/>
          <pc:sldMk cId="1475118806" sldId="352"/>
        </pc:sldMkLst>
      </pc:sldChg>
      <pc:sldChg chg="addSp delSp modSp mod">
        <pc:chgData name="Ishraq Li-Rahman" userId="d0d41622-7436-4a78-9ba3-f1566a6f1317" providerId="ADAL" clId="{A1F77AE9-40EA-4DAE-8592-669ABA8259A0}" dt="2024-11-26T16:32:43.514" v="157"/>
        <pc:sldMkLst>
          <pc:docMk/>
          <pc:sldMk cId="732316927" sldId="354"/>
        </pc:sldMkLst>
      </pc:sldChg>
    </pc:docChg>
  </pc:docChgLst>
  <pc:docChgLst>
    <pc:chgData name="Iain Evans" userId="fa16230a-5fd5-4c16-ab5a-0fd35eaac03a" providerId="ADAL" clId="{EB1D6AFF-839D-4CE7-AE47-B1004E9A2FD9}"/>
    <pc:docChg chg="modSld">
      <pc:chgData name="Iain Evans" userId="fa16230a-5fd5-4c16-ab5a-0fd35eaac03a" providerId="ADAL" clId="{EB1D6AFF-839D-4CE7-AE47-B1004E9A2FD9}" dt="2025-03-13T09:22:06.891" v="1" actId="20577"/>
      <pc:docMkLst>
        <pc:docMk/>
      </pc:docMkLst>
      <pc:sldChg chg="modSp mod">
        <pc:chgData name="Iain Evans" userId="fa16230a-5fd5-4c16-ab5a-0fd35eaac03a" providerId="ADAL" clId="{EB1D6AFF-839D-4CE7-AE47-B1004E9A2FD9}" dt="2025-03-13T09:22:06.891" v="1" actId="20577"/>
        <pc:sldMkLst>
          <pc:docMk/>
          <pc:sldMk cId="3252903996" sldId="319"/>
        </pc:sldMkLst>
      </pc:sldChg>
    </pc:docChg>
  </pc:docChgLst>
  <pc:docChgLst>
    <pc:chgData name="Ishraq Li-Rahman" userId="S::ishraq@nationalnumeracy.org.uk::d0d41622-7436-4a78-9ba3-f1566a6f1317" providerId="AD" clId="Web-{CA32D718-67FA-31A7-D17F-C76FEE55D5E1}"/>
    <pc:docChg chg="delSld">
      <pc:chgData name="Ishraq Li-Rahman" userId="S::ishraq@nationalnumeracy.org.uk::d0d41622-7436-4a78-9ba3-f1566a6f1317" providerId="AD" clId="Web-{CA32D718-67FA-31A7-D17F-C76FEE55D5E1}" dt="2025-07-30T16:27:19.376" v="2"/>
      <pc:docMkLst>
        <pc:docMk/>
      </pc:docMkLst>
      <pc:sldChg chg="del">
        <pc:chgData name="Ishraq Li-Rahman" userId="S::ishraq@nationalnumeracy.org.uk::d0d41622-7436-4a78-9ba3-f1566a6f1317" providerId="AD" clId="Web-{CA32D718-67FA-31A7-D17F-C76FEE55D5E1}" dt="2025-07-30T16:27:19.376" v="2"/>
        <pc:sldMkLst>
          <pc:docMk/>
          <pc:sldMk cId="1553201817" sldId="293"/>
        </pc:sldMkLst>
      </pc:sldChg>
      <pc:sldChg chg="del">
        <pc:chgData name="Ishraq Li-Rahman" userId="S::ishraq@nationalnumeracy.org.uk::d0d41622-7436-4a78-9ba3-f1566a6f1317" providerId="AD" clId="Web-{CA32D718-67FA-31A7-D17F-C76FEE55D5E1}" dt="2025-07-30T16:27:19.361" v="1"/>
        <pc:sldMkLst>
          <pc:docMk/>
          <pc:sldMk cId="781477991" sldId="294"/>
        </pc:sldMkLst>
      </pc:sldChg>
      <pc:sldChg chg="del">
        <pc:chgData name="Ishraq Li-Rahman" userId="S::ishraq@nationalnumeracy.org.uk::d0d41622-7436-4a78-9ba3-f1566a6f1317" providerId="AD" clId="Web-{CA32D718-67FA-31A7-D17F-C76FEE55D5E1}" dt="2025-07-30T16:27:19.345" v="0"/>
        <pc:sldMkLst>
          <pc:docMk/>
          <pc:sldMk cId="2185076766" sldId="296"/>
        </pc:sldMkLst>
      </pc:sldChg>
    </pc:docChg>
  </pc:docChgLst>
  <pc:docChgLst>
    <pc:chgData name="Ishraq Li-Rahman" userId="S::ishraq@nationalnumeracy.org.uk::d0d41622-7436-4a78-9ba3-f1566a6f1317" providerId="AD" clId="Web-{A44AC0AE-5CBF-9D1A-8361-B46418E68C59}"/>
    <pc:docChg chg="addSld delSld">
      <pc:chgData name="Ishraq Li-Rahman" userId="S::ishraq@nationalnumeracy.org.uk::d0d41622-7436-4a78-9ba3-f1566a6f1317" providerId="AD" clId="Web-{A44AC0AE-5CBF-9D1A-8361-B46418E68C59}" dt="2025-05-08T12:43:52.854" v="2"/>
      <pc:docMkLst>
        <pc:docMk/>
      </pc:docMkLst>
      <pc:sldChg chg="del">
        <pc:chgData name="Ishraq Li-Rahman" userId="S::ishraq@nationalnumeracy.org.uk::d0d41622-7436-4a78-9ba3-f1566a6f1317" providerId="AD" clId="Web-{A44AC0AE-5CBF-9D1A-8361-B46418E68C59}" dt="2025-05-08T12:43:28.134" v="1"/>
        <pc:sldMkLst>
          <pc:docMk/>
          <pc:sldMk cId="3826359581" sldId="270"/>
        </pc:sldMkLst>
      </pc:sldChg>
      <pc:sldChg chg="del">
        <pc:chgData name="Ishraq Li-Rahman" userId="S::ishraq@nationalnumeracy.org.uk::d0d41622-7436-4a78-9ba3-f1566a6f1317" providerId="AD" clId="Web-{A44AC0AE-5CBF-9D1A-8361-B46418E68C59}" dt="2025-05-08T12:43:52.854" v="2"/>
        <pc:sldMkLst>
          <pc:docMk/>
          <pc:sldMk cId="2934387329" sldId="356"/>
        </pc:sldMkLst>
      </pc:sldChg>
      <pc:sldChg chg="add">
        <pc:chgData name="Ishraq Li-Rahman" userId="S::ishraq@nationalnumeracy.org.uk::d0d41622-7436-4a78-9ba3-f1566a6f1317" providerId="AD" clId="Web-{A44AC0AE-5CBF-9D1A-8361-B46418E68C59}" dt="2025-05-08T12:43:24.868" v="0"/>
        <pc:sldMkLst>
          <pc:docMk/>
          <pc:sldMk cId="2163180153" sldId="366"/>
        </pc:sldMkLst>
      </pc:sldChg>
    </pc:docChg>
  </pc:docChgLst>
  <pc:docChgLst>
    <pc:chgData name="Ishraq Li-Rahman" userId="S::ishraq@nationalnumeracy.org.uk::d0d41622-7436-4a78-9ba3-f1566a6f1317" providerId="AD" clId="Web-{C5D19222-72C9-C21B-37D0-C3B480433ECB}"/>
    <pc:docChg chg="modSld">
      <pc:chgData name="Ishraq Li-Rahman" userId="S::ishraq@nationalnumeracy.org.uk::d0d41622-7436-4a78-9ba3-f1566a6f1317" providerId="AD" clId="Web-{C5D19222-72C9-C21B-37D0-C3B480433ECB}" dt="2024-11-26T17:13:18.725" v="9" actId="1076"/>
      <pc:docMkLst>
        <pc:docMk/>
      </pc:docMkLst>
      <pc:sldChg chg="modSp">
        <pc:chgData name="Ishraq Li-Rahman" userId="S::ishraq@nationalnumeracy.org.uk::d0d41622-7436-4a78-9ba3-f1566a6f1317" providerId="AD" clId="Web-{C5D19222-72C9-C21B-37D0-C3B480433ECB}" dt="2024-11-26T17:12:29.520" v="2" actId="1076"/>
        <pc:sldMkLst>
          <pc:docMk/>
          <pc:sldMk cId="1100285655" sldId="340"/>
        </pc:sldMkLst>
      </pc:sldChg>
      <pc:sldChg chg="modSp">
        <pc:chgData name="Ishraq Li-Rahman" userId="S::ishraq@nationalnumeracy.org.uk::d0d41622-7436-4a78-9ba3-f1566a6f1317" providerId="AD" clId="Web-{C5D19222-72C9-C21B-37D0-C3B480433ECB}" dt="2024-11-26T17:12:22.817" v="0" actId="1076"/>
        <pc:sldMkLst>
          <pc:docMk/>
          <pc:sldMk cId="90915144" sldId="341"/>
        </pc:sldMkLst>
      </pc:sldChg>
      <pc:sldChg chg="modSp">
        <pc:chgData name="Ishraq Li-Rahman" userId="S::ishraq@nationalnumeracy.org.uk::d0d41622-7436-4a78-9ba3-f1566a6f1317" providerId="AD" clId="Web-{C5D19222-72C9-C21B-37D0-C3B480433ECB}" dt="2024-11-26T17:13:18.725" v="9" actId="1076"/>
        <pc:sldMkLst>
          <pc:docMk/>
          <pc:sldMk cId="2148254363" sldId="343"/>
        </pc:sldMkLst>
      </pc:sldChg>
      <pc:sldChg chg="modSp">
        <pc:chgData name="Ishraq Li-Rahman" userId="S::ishraq@nationalnumeracy.org.uk::d0d41622-7436-4a78-9ba3-f1566a6f1317" providerId="AD" clId="Web-{C5D19222-72C9-C21B-37D0-C3B480433ECB}" dt="2024-11-26T17:13:15.756" v="8" actId="1076"/>
        <pc:sldMkLst>
          <pc:docMk/>
          <pc:sldMk cId="2105535542" sldId="344"/>
        </pc:sldMkLst>
      </pc:sldChg>
      <pc:sldChg chg="modSp">
        <pc:chgData name="Ishraq Li-Rahman" userId="S::ishraq@nationalnumeracy.org.uk::d0d41622-7436-4a78-9ba3-f1566a6f1317" providerId="AD" clId="Web-{C5D19222-72C9-C21B-37D0-C3B480433ECB}" dt="2024-11-26T17:13:10.787" v="7" actId="1076"/>
        <pc:sldMkLst>
          <pc:docMk/>
          <pc:sldMk cId="1140623777" sldId="345"/>
        </pc:sldMkLst>
      </pc:sldChg>
      <pc:sldChg chg="modSp">
        <pc:chgData name="Ishraq Li-Rahman" userId="S::ishraq@nationalnumeracy.org.uk::d0d41622-7436-4a78-9ba3-f1566a6f1317" providerId="AD" clId="Web-{C5D19222-72C9-C21B-37D0-C3B480433ECB}" dt="2024-11-26T17:12:27.114" v="1" actId="1076"/>
        <pc:sldMkLst>
          <pc:docMk/>
          <pc:sldMk cId="2830133998" sldId="346"/>
        </pc:sldMkLst>
      </pc:sldChg>
    </pc:docChg>
  </pc:docChgLst>
  <pc:docChgLst>
    <pc:chgData name="Bryony Clark" userId="S::bryony@nationalnumeracy.org.uk::9a0d9efc-5e53-44f4-94d3-0edbe6384628" providerId="AD" clId="Web-{04C473AC-8669-DBBA-C21C-66508BDE51A1}"/>
    <pc:docChg chg="modSld">
      <pc:chgData name="Bryony Clark" userId="S::bryony@nationalnumeracy.org.uk::9a0d9efc-5e53-44f4-94d3-0edbe6384628" providerId="AD" clId="Web-{04C473AC-8669-DBBA-C21C-66508BDE51A1}" dt="2024-04-26T09:19:41.641" v="8"/>
      <pc:docMkLst>
        <pc:docMk/>
      </pc:docMkLst>
      <pc:sldChg chg="delAnim">
        <pc:chgData name="Bryony Clark" userId="S::bryony@nationalnumeracy.org.uk::9a0d9efc-5e53-44f4-94d3-0edbe6384628" providerId="AD" clId="Web-{04C473AC-8669-DBBA-C21C-66508BDE51A1}" dt="2024-04-26T09:02:27.057" v="7"/>
        <pc:sldMkLst>
          <pc:docMk/>
          <pc:sldMk cId="781477991" sldId="294"/>
        </pc:sldMkLst>
      </pc:sldChg>
      <pc:sldChg chg="modSp">
        <pc:chgData name="Bryony Clark" userId="S::bryony@nationalnumeracy.org.uk::9a0d9efc-5e53-44f4-94d3-0edbe6384628" providerId="AD" clId="Web-{04C473AC-8669-DBBA-C21C-66508BDE51A1}" dt="2024-04-26T07:35:39.580" v="5" actId="1076"/>
        <pc:sldMkLst>
          <pc:docMk/>
          <pc:sldMk cId="2042613574" sldId="311"/>
        </pc:sldMkLst>
      </pc:sldChg>
      <pc:sldChg chg="modSp">
        <pc:chgData name="Bryony Clark" userId="S::bryony@nationalnumeracy.org.uk::9a0d9efc-5e53-44f4-94d3-0edbe6384628" providerId="AD" clId="Web-{04C473AC-8669-DBBA-C21C-66508BDE51A1}" dt="2024-04-26T09:19:41.641" v="8"/>
        <pc:sldMkLst>
          <pc:docMk/>
          <pc:sldMk cId="869331193" sldId="312"/>
        </pc:sldMkLst>
      </pc:sldChg>
      <pc:sldChg chg="modSp">
        <pc:chgData name="Bryony Clark" userId="S::bryony@nationalnumeracy.org.uk::9a0d9efc-5e53-44f4-94d3-0edbe6384628" providerId="AD" clId="Web-{04C473AC-8669-DBBA-C21C-66508BDE51A1}" dt="2024-04-26T07:35:19.251" v="4" actId="1076"/>
        <pc:sldMkLst>
          <pc:docMk/>
          <pc:sldMk cId="3102602640" sldId="314"/>
        </pc:sldMkLst>
      </pc:sldChg>
    </pc:docChg>
  </pc:docChgLst>
  <pc:docChgLst>
    <pc:chgData name="Beth Barnes" userId="S::beth@nationalnumeracy.org.uk::3e762f42-0ff2-4b0b-83f7-6a3b90266c0d" providerId="AD" clId="Web-{EA5F1D44-6F58-2C3D-0DEB-59448B040974}"/>
    <pc:docChg chg="modSld">
      <pc:chgData name="Beth Barnes" userId="S::beth@nationalnumeracy.org.uk::3e762f42-0ff2-4b0b-83f7-6a3b90266c0d" providerId="AD" clId="Web-{EA5F1D44-6F58-2C3D-0DEB-59448B040974}" dt="2025-05-28T07:58:38.130" v="9" actId="20577"/>
      <pc:docMkLst>
        <pc:docMk/>
      </pc:docMkLst>
      <pc:sldChg chg="modSp">
        <pc:chgData name="Beth Barnes" userId="S::beth@nationalnumeracy.org.uk::3e762f42-0ff2-4b0b-83f7-6a3b90266c0d" providerId="AD" clId="Web-{EA5F1D44-6F58-2C3D-0DEB-59448B040974}" dt="2025-05-28T07:58:38.130" v="9" actId="20577"/>
        <pc:sldMkLst>
          <pc:docMk/>
          <pc:sldMk cId="90915144" sldId="341"/>
        </pc:sldMkLst>
      </pc:sldChg>
    </pc:docChg>
  </pc:docChgLst>
  <pc:docChgLst>
    <pc:chgData name="Beth Barnes" userId="S::beth@nationalnumeracy.org.uk::3e762f42-0ff2-4b0b-83f7-6a3b90266c0d" providerId="AD" clId="Web-{FBC2A419-6218-5215-17D9-ED19B1A1964D}"/>
    <pc:docChg chg="delSld">
      <pc:chgData name="Beth Barnes" userId="S::beth@nationalnumeracy.org.uk::3e762f42-0ff2-4b0b-83f7-6a3b90266c0d" providerId="AD" clId="Web-{FBC2A419-6218-5215-17D9-ED19B1A1964D}" dt="2024-05-20T14:53:43.772" v="5"/>
      <pc:docMkLst>
        <pc:docMk/>
      </pc:docMkLst>
      <pc:sldChg chg="del">
        <pc:chgData name="Beth Barnes" userId="S::beth@nationalnumeracy.org.uk::3e762f42-0ff2-4b0b-83f7-6a3b90266c0d" providerId="AD" clId="Web-{FBC2A419-6218-5215-17D9-ED19B1A1964D}" dt="2024-05-20T14:53:43.772" v="5"/>
        <pc:sldMkLst>
          <pc:docMk/>
          <pc:sldMk cId="2042613574" sldId="311"/>
        </pc:sldMkLst>
      </pc:sldChg>
      <pc:sldChg chg="del">
        <pc:chgData name="Beth Barnes" userId="S::beth@nationalnumeracy.org.uk::3e762f42-0ff2-4b0b-83f7-6a3b90266c0d" providerId="AD" clId="Web-{FBC2A419-6218-5215-17D9-ED19B1A1964D}" dt="2024-05-20T14:53:43.710" v="4"/>
        <pc:sldMkLst>
          <pc:docMk/>
          <pc:sldMk cId="869331193" sldId="312"/>
        </pc:sldMkLst>
      </pc:sldChg>
      <pc:sldChg chg="del">
        <pc:chgData name="Beth Barnes" userId="S::beth@nationalnumeracy.org.uk::3e762f42-0ff2-4b0b-83f7-6a3b90266c0d" providerId="AD" clId="Web-{FBC2A419-6218-5215-17D9-ED19B1A1964D}" dt="2024-05-20T14:53:43.679" v="3"/>
        <pc:sldMkLst>
          <pc:docMk/>
          <pc:sldMk cId="3102602640" sldId="314"/>
        </pc:sldMkLst>
      </pc:sldChg>
      <pc:sldChg chg="del">
        <pc:chgData name="Beth Barnes" userId="S::beth@nationalnumeracy.org.uk::3e762f42-0ff2-4b0b-83f7-6a3b90266c0d" providerId="AD" clId="Web-{FBC2A419-6218-5215-17D9-ED19B1A1964D}" dt="2024-05-20T14:53:43.616" v="2"/>
        <pc:sldMkLst>
          <pc:docMk/>
          <pc:sldMk cId="4033650905" sldId="315"/>
        </pc:sldMkLst>
      </pc:sldChg>
      <pc:sldChg chg="del">
        <pc:chgData name="Beth Barnes" userId="S::beth@nationalnumeracy.org.uk::3e762f42-0ff2-4b0b-83f7-6a3b90266c0d" providerId="AD" clId="Web-{FBC2A419-6218-5215-17D9-ED19B1A1964D}" dt="2024-05-20T14:53:43.569" v="1"/>
        <pc:sldMkLst>
          <pc:docMk/>
          <pc:sldMk cId="704714882" sldId="316"/>
        </pc:sldMkLst>
      </pc:sldChg>
      <pc:sldChg chg="del">
        <pc:chgData name="Beth Barnes" userId="S::beth@nationalnumeracy.org.uk::3e762f42-0ff2-4b0b-83f7-6a3b90266c0d" providerId="AD" clId="Web-{FBC2A419-6218-5215-17D9-ED19B1A1964D}" dt="2024-05-20T14:53:43.538" v="0"/>
        <pc:sldMkLst>
          <pc:docMk/>
          <pc:sldMk cId="1139836115" sldId="317"/>
        </pc:sldMkLst>
      </pc:sldChg>
    </pc:docChg>
  </pc:docChgLst>
  <pc:docChgLst>
    <pc:chgData name="Beth Barnes" userId="S::beth@nationalnumeracy.org.uk::3e762f42-0ff2-4b0b-83f7-6a3b90266c0d" providerId="AD" clId="Web-{C04EE6E8-42CF-3849-3B07-81EC71D6FC58}"/>
    <pc:docChg chg="modSld">
      <pc:chgData name="Beth Barnes" userId="S::beth@nationalnumeracy.org.uk::3e762f42-0ff2-4b0b-83f7-6a3b90266c0d" providerId="AD" clId="Web-{C04EE6E8-42CF-3849-3B07-81EC71D6FC58}" dt="2024-11-19T12:48:06.170" v="7"/>
      <pc:docMkLst>
        <pc:docMk/>
      </pc:docMkLst>
      <pc:sldChg chg="modSp">
        <pc:chgData name="Beth Barnes" userId="S::beth@nationalnumeracy.org.uk::3e762f42-0ff2-4b0b-83f7-6a3b90266c0d" providerId="AD" clId="Web-{C04EE6E8-42CF-3849-3B07-81EC71D6FC58}" dt="2024-11-19T12:48:06.170" v="7"/>
        <pc:sldMkLst>
          <pc:docMk/>
          <pc:sldMk cId="1857264311" sldId="324"/>
        </pc:sldMkLst>
      </pc:sldChg>
    </pc:docChg>
  </pc:docChgLst>
  <pc:docChgLst>
    <pc:chgData name="Ishraq Li-Rahman" userId="S::ishraq@nationalnumeracy.org.uk::d0d41622-7436-4a78-9ba3-f1566a6f1317" providerId="AD" clId="Web-{6DFF9916-A26D-6938-A42E-C66C42877370}"/>
    <pc:docChg chg="modSld">
      <pc:chgData name="Ishraq Li-Rahman" userId="S::ishraq@nationalnumeracy.org.uk::d0d41622-7436-4a78-9ba3-f1566a6f1317" providerId="AD" clId="Web-{6DFF9916-A26D-6938-A42E-C66C42877370}" dt="2025-07-21T14:40:00.751" v="3"/>
      <pc:docMkLst>
        <pc:docMk/>
      </pc:docMkLst>
      <pc:sldChg chg="mod modShow">
        <pc:chgData name="Ishraq Li-Rahman" userId="S::ishraq@nationalnumeracy.org.uk::d0d41622-7436-4a78-9ba3-f1566a6f1317" providerId="AD" clId="Web-{6DFF9916-A26D-6938-A42E-C66C42877370}" dt="2025-07-21T14:36:07.777" v="0"/>
        <pc:sldMkLst>
          <pc:docMk/>
          <pc:sldMk cId="953766531" sldId="305"/>
        </pc:sldMkLst>
      </pc:sldChg>
      <pc:sldChg chg="mod modShow">
        <pc:chgData name="Ishraq Li-Rahman" userId="S::ishraq@nationalnumeracy.org.uk::d0d41622-7436-4a78-9ba3-f1566a6f1317" providerId="AD" clId="Web-{6DFF9916-A26D-6938-A42E-C66C42877370}" dt="2025-07-21T14:40:00.657" v="1"/>
        <pc:sldMkLst>
          <pc:docMk/>
          <pc:sldMk cId="595603192" sldId="351"/>
        </pc:sldMkLst>
      </pc:sldChg>
      <pc:sldChg chg="mod modShow">
        <pc:chgData name="Ishraq Li-Rahman" userId="S::ishraq@nationalnumeracy.org.uk::d0d41622-7436-4a78-9ba3-f1566a6f1317" providerId="AD" clId="Web-{6DFF9916-A26D-6938-A42E-C66C42877370}" dt="2025-07-21T14:40:00.704" v="2"/>
        <pc:sldMkLst>
          <pc:docMk/>
          <pc:sldMk cId="1475118806" sldId="352"/>
        </pc:sldMkLst>
      </pc:sldChg>
      <pc:sldChg chg="mod modShow">
        <pc:chgData name="Ishraq Li-Rahman" userId="S::ishraq@nationalnumeracy.org.uk::d0d41622-7436-4a78-9ba3-f1566a6f1317" providerId="AD" clId="Web-{6DFF9916-A26D-6938-A42E-C66C42877370}" dt="2025-07-21T14:40:00.751" v="3"/>
        <pc:sldMkLst>
          <pc:docMk/>
          <pc:sldMk cId="732316927" sldId="354"/>
        </pc:sldMkLst>
      </pc:sldChg>
    </pc:docChg>
  </pc:docChgLst>
  <pc:docChgLst>
    <pc:chgData name="Beth Barnes" userId="S::beth@nationalnumeracy.org.uk::3e762f42-0ff2-4b0b-83f7-6a3b90266c0d" providerId="AD" clId="Web-{8A8E43B0-9A45-ECBB-0E43-85091F30ACF6}"/>
    <pc:docChg chg="modSld">
      <pc:chgData name="Beth Barnes" userId="S::beth@nationalnumeracy.org.uk::3e762f42-0ff2-4b0b-83f7-6a3b90266c0d" providerId="AD" clId="Web-{8A8E43B0-9A45-ECBB-0E43-85091F30ACF6}" dt="2024-06-18T08:33:25.010" v="2" actId="20577"/>
      <pc:docMkLst>
        <pc:docMk/>
      </pc:docMkLst>
      <pc:sldChg chg="modSp">
        <pc:chgData name="Beth Barnes" userId="S::beth@nationalnumeracy.org.uk::3e762f42-0ff2-4b0b-83f7-6a3b90266c0d" providerId="AD" clId="Web-{8A8E43B0-9A45-ECBB-0E43-85091F30ACF6}" dt="2024-06-18T08:33:25.010" v="2" actId="20577"/>
        <pc:sldMkLst>
          <pc:docMk/>
          <pc:sldMk cId="2612595251" sldId="318"/>
        </pc:sldMkLst>
      </pc:sldChg>
    </pc:docChg>
  </pc:docChgLst>
  <pc:docChgLst>
    <pc:chgData name="Ishraq Li-Rahman" userId="S::ishraq@nationalnumeracy.org.uk::d0d41622-7436-4a78-9ba3-f1566a6f1317" providerId="AD" clId="Web-{2DDC580C-3DEC-5B88-5538-B18591A6B4AB}"/>
    <pc:docChg chg="addSld delSld modSld sldOrd">
      <pc:chgData name="Ishraq Li-Rahman" userId="S::ishraq@nationalnumeracy.org.uk::d0d41622-7436-4a78-9ba3-f1566a6f1317" providerId="AD" clId="Web-{2DDC580C-3DEC-5B88-5538-B18591A6B4AB}" dt="2025-07-29T16:25:58.772" v="455"/>
      <pc:docMkLst>
        <pc:docMk/>
      </pc:docMkLst>
      <pc:sldChg chg="modSp">
        <pc:chgData name="Ishraq Li-Rahman" userId="S::ishraq@nationalnumeracy.org.uk::d0d41622-7436-4a78-9ba3-f1566a6f1317" providerId="AD" clId="Web-{2DDC580C-3DEC-5B88-5538-B18591A6B4AB}" dt="2025-07-28T15:58:00.682" v="110" actId="20577"/>
        <pc:sldMkLst>
          <pc:docMk/>
          <pc:sldMk cId="1084959252" sldId="281"/>
        </pc:sldMkLst>
      </pc:sldChg>
      <pc:sldChg chg="mod modShow">
        <pc:chgData name="Ishraq Li-Rahman" userId="S::ishraq@nationalnumeracy.org.uk::d0d41622-7436-4a78-9ba3-f1566a6f1317" providerId="AD" clId="Web-{2DDC580C-3DEC-5B88-5538-B18591A6B4AB}" dt="2025-07-28T15:45:09.738" v="85"/>
        <pc:sldMkLst>
          <pc:docMk/>
          <pc:sldMk cId="1334350771" sldId="282"/>
        </pc:sldMkLst>
      </pc:sldChg>
      <pc:sldChg chg="addSp delSp modSp">
        <pc:chgData name="Ishraq Li-Rahman" userId="S::ishraq@nationalnumeracy.org.uk::d0d41622-7436-4a78-9ba3-f1566a6f1317" providerId="AD" clId="Web-{2DDC580C-3DEC-5B88-5538-B18591A6B4AB}" dt="2025-07-28T16:29:12.381" v="250" actId="14100"/>
        <pc:sldMkLst>
          <pc:docMk/>
          <pc:sldMk cId="1574639824" sldId="302"/>
        </pc:sldMkLst>
      </pc:sldChg>
      <pc:sldChg chg="mod modShow">
        <pc:chgData name="Ishraq Li-Rahman" userId="S::ishraq@nationalnumeracy.org.uk::d0d41622-7436-4a78-9ba3-f1566a6f1317" providerId="AD" clId="Web-{2DDC580C-3DEC-5B88-5538-B18591A6B4AB}" dt="2025-07-28T15:58:16.589" v="112"/>
        <pc:sldMkLst>
          <pc:docMk/>
          <pc:sldMk cId="305538696" sldId="307"/>
        </pc:sldMkLst>
      </pc:sldChg>
      <pc:sldChg chg="modSp">
        <pc:chgData name="Ishraq Li-Rahman" userId="S::ishraq@nationalnumeracy.org.uk::d0d41622-7436-4a78-9ba3-f1566a6f1317" providerId="AD" clId="Web-{2DDC580C-3DEC-5B88-5538-B18591A6B4AB}" dt="2025-07-28T15:16:04.435" v="71" actId="1076"/>
        <pc:sldMkLst>
          <pc:docMk/>
          <pc:sldMk cId="536218712" sldId="320"/>
        </pc:sldMkLst>
      </pc:sldChg>
      <pc:sldChg chg="modSp">
        <pc:chgData name="Ishraq Li-Rahman" userId="S::ishraq@nationalnumeracy.org.uk::d0d41622-7436-4a78-9ba3-f1566a6f1317" providerId="AD" clId="Web-{2DDC580C-3DEC-5B88-5538-B18591A6B4AB}" dt="2025-07-28T16:51:51.987" v="417" actId="14100"/>
        <pc:sldMkLst>
          <pc:docMk/>
          <pc:sldMk cId="332487177" sldId="323"/>
        </pc:sldMkLst>
      </pc:sldChg>
      <pc:sldChg chg="mod modShow">
        <pc:chgData name="Ishraq Li-Rahman" userId="S::ishraq@nationalnumeracy.org.uk::d0d41622-7436-4a78-9ba3-f1566a6f1317" providerId="AD" clId="Web-{2DDC580C-3DEC-5B88-5538-B18591A6B4AB}" dt="2025-07-28T16:58:54.324" v="425"/>
        <pc:sldMkLst>
          <pc:docMk/>
          <pc:sldMk cId="299909155" sldId="359"/>
        </pc:sldMkLst>
      </pc:sldChg>
      <pc:sldChg chg="del">
        <pc:chgData name="Ishraq Li-Rahman" userId="S::ishraq@nationalnumeracy.org.uk::d0d41622-7436-4a78-9ba3-f1566a6f1317" providerId="AD" clId="Web-{2DDC580C-3DEC-5B88-5538-B18591A6B4AB}" dt="2025-07-29T16:21:04.433" v="444"/>
        <pc:sldMkLst>
          <pc:docMk/>
          <pc:sldMk cId="3124364936" sldId="362"/>
        </pc:sldMkLst>
      </pc:sldChg>
      <pc:sldChg chg="del">
        <pc:chgData name="Ishraq Li-Rahman" userId="S::ishraq@nationalnumeracy.org.uk::d0d41622-7436-4a78-9ba3-f1566a6f1317" providerId="AD" clId="Web-{2DDC580C-3DEC-5B88-5538-B18591A6B4AB}" dt="2025-07-29T16:21:37.216" v="448"/>
        <pc:sldMkLst>
          <pc:docMk/>
          <pc:sldMk cId="1476154988" sldId="365"/>
        </pc:sldMkLst>
      </pc:sldChg>
      <pc:sldChg chg="add mod replId modShow">
        <pc:chgData name="Ishraq Li-Rahman" userId="S::ishraq@nationalnumeracy.org.uk::d0d41622-7436-4a78-9ba3-f1566a6f1317" providerId="AD" clId="Web-{2DDC580C-3DEC-5B88-5538-B18591A6B4AB}" dt="2025-07-28T15:45:09.691" v="84"/>
        <pc:sldMkLst>
          <pc:docMk/>
          <pc:sldMk cId="176226985" sldId="367"/>
        </pc:sldMkLst>
      </pc:sldChg>
      <pc:sldChg chg="add mod replId modShow">
        <pc:chgData name="Ishraq Li-Rahman" userId="S::ishraq@nationalnumeracy.org.uk::d0d41622-7436-4a78-9ba3-f1566a6f1317" providerId="AD" clId="Web-{2DDC580C-3DEC-5B88-5538-B18591A6B4AB}" dt="2025-07-28T15:58:16.636" v="113"/>
        <pc:sldMkLst>
          <pc:docMk/>
          <pc:sldMk cId="2118476911" sldId="368"/>
        </pc:sldMkLst>
      </pc:sldChg>
      <pc:sldChg chg="addSp delSp modSp add replId">
        <pc:chgData name="Ishraq Li-Rahman" userId="S::ishraq@nationalnumeracy.org.uk::d0d41622-7436-4a78-9ba3-f1566a6f1317" providerId="AD" clId="Web-{2DDC580C-3DEC-5B88-5538-B18591A6B4AB}" dt="2025-07-28T16:43:14.221" v="399" actId="14100"/>
        <pc:sldMkLst>
          <pc:docMk/>
          <pc:sldMk cId="3693242404" sldId="369"/>
        </pc:sldMkLst>
      </pc:sldChg>
      <pc:sldChg chg="addSp modSp add ord replId addAnim delAnim">
        <pc:chgData name="Ishraq Li-Rahman" userId="S::ishraq@nationalnumeracy.org.uk::d0d41622-7436-4a78-9ba3-f1566a6f1317" providerId="AD" clId="Web-{2DDC580C-3DEC-5B88-5538-B18591A6B4AB}" dt="2025-07-29T16:25:50.006" v="454"/>
        <pc:sldMkLst>
          <pc:docMk/>
          <pc:sldMk cId="439933992" sldId="370"/>
        </pc:sldMkLst>
      </pc:sldChg>
      <pc:sldChg chg="modSp add replId addAnim delAnim">
        <pc:chgData name="Ishraq Li-Rahman" userId="S::ishraq@nationalnumeracy.org.uk::d0d41622-7436-4a78-9ba3-f1566a6f1317" providerId="AD" clId="Web-{2DDC580C-3DEC-5B88-5538-B18591A6B4AB}" dt="2025-07-29T16:25:58.772" v="455"/>
        <pc:sldMkLst>
          <pc:docMk/>
          <pc:sldMk cId="3706431412" sldId="371"/>
        </pc:sldMkLst>
      </pc:sldChg>
      <pc:sldChg chg="modSp add replId addAnim delAnim">
        <pc:chgData name="Ishraq Li-Rahman" userId="S::ishraq@nationalnumeracy.org.uk::d0d41622-7436-4a78-9ba3-f1566a6f1317" providerId="AD" clId="Web-{2DDC580C-3DEC-5B88-5538-B18591A6B4AB}" dt="2025-07-29T16:24:42.691" v="451"/>
        <pc:sldMkLst>
          <pc:docMk/>
          <pc:sldMk cId="3120377597" sldId="372"/>
        </pc:sldMkLst>
      </pc:sldChg>
    </pc:docChg>
  </pc:docChgLst>
  <pc:docChgLst>
    <pc:chgData name="Beth Barnes" userId="3e762f42-0ff2-4b0b-83f7-6a3b90266c0d" providerId="ADAL" clId="{6C928ED2-ABCB-4910-8853-BDB2D4846AD0}"/>
    <pc:docChg chg="undo custSel addSld delSld modSld sldOrd">
      <pc:chgData name="Beth Barnes" userId="3e762f42-0ff2-4b0b-83f7-6a3b90266c0d" providerId="ADAL" clId="{6C928ED2-ABCB-4910-8853-BDB2D4846AD0}" dt="2025-04-16T11:05:36.029" v="1802" actId="27636"/>
      <pc:docMkLst>
        <pc:docMk/>
      </pc:docMkLst>
      <pc:sldChg chg="addSp delSp modSp mod">
        <pc:chgData name="Beth Barnes" userId="3e762f42-0ff2-4b0b-83f7-6a3b90266c0d" providerId="ADAL" clId="{6C928ED2-ABCB-4910-8853-BDB2D4846AD0}" dt="2025-04-16T08:58:32.662" v="111" actId="1076"/>
        <pc:sldMkLst>
          <pc:docMk/>
          <pc:sldMk cId="1671196252" sldId="263"/>
        </pc:sldMkLst>
      </pc:sldChg>
      <pc:sldChg chg="addSp modSp">
        <pc:chgData name="Beth Barnes" userId="3e762f42-0ff2-4b0b-83f7-6a3b90266c0d" providerId="ADAL" clId="{6C928ED2-ABCB-4910-8853-BDB2D4846AD0}" dt="2025-04-16T08:51:00.014" v="12" actId="1076"/>
        <pc:sldMkLst>
          <pc:docMk/>
          <pc:sldMk cId="2223031847" sldId="269"/>
        </pc:sldMkLst>
      </pc:sldChg>
      <pc:sldChg chg="addSp delSp modSp mod">
        <pc:chgData name="Beth Barnes" userId="3e762f42-0ff2-4b0b-83f7-6a3b90266c0d" providerId="ADAL" clId="{6C928ED2-ABCB-4910-8853-BDB2D4846AD0}" dt="2025-04-16T08:54:56.184" v="71" actId="2085"/>
        <pc:sldMkLst>
          <pc:docMk/>
          <pc:sldMk cId="3826359581" sldId="270"/>
        </pc:sldMkLst>
      </pc:sldChg>
      <pc:sldChg chg="modSp mod">
        <pc:chgData name="Beth Barnes" userId="3e762f42-0ff2-4b0b-83f7-6a3b90266c0d" providerId="ADAL" clId="{6C928ED2-ABCB-4910-8853-BDB2D4846AD0}" dt="2025-04-16T10:19:11.325" v="1778" actId="14100"/>
        <pc:sldMkLst>
          <pc:docMk/>
          <pc:sldMk cId="173438086" sldId="274"/>
        </pc:sldMkLst>
      </pc:sldChg>
      <pc:sldChg chg="del">
        <pc:chgData name="Beth Barnes" userId="3e762f42-0ff2-4b0b-83f7-6a3b90266c0d" providerId="ADAL" clId="{6C928ED2-ABCB-4910-8853-BDB2D4846AD0}" dt="2025-04-16T09:01:34.300" v="113" actId="47"/>
        <pc:sldMkLst>
          <pc:docMk/>
          <pc:sldMk cId="1553201817" sldId="293"/>
        </pc:sldMkLst>
      </pc:sldChg>
      <pc:sldChg chg="del">
        <pc:chgData name="Beth Barnes" userId="3e762f42-0ff2-4b0b-83f7-6a3b90266c0d" providerId="ADAL" clId="{6C928ED2-ABCB-4910-8853-BDB2D4846AD0}" dt="2025-04-16T09:01:35.216" v="114" actId="47"/>
        <pc:sldMkLst>
          <pc:docMk/>
          <pc:sldMk cId="781477991" sldId="294"/>
        </pc:sldMkLst>
      </pc:sldChg>
      <pc:sldChg chg="del">
        <pc:chgData name="Beth Barnes" userId="3e762f42-0ff2-4b0b-83f7-6a3b90266c0d" providerId="ADAL" clId="{6C928ED2-ABCB-4910-8853-BDB2D4846AD0}" dt="2025-04-16T09:01:36.287" v="115" actId="47"/>
        <pc:sldMkLst>
          <pc:docMk/>
          <pc:sldMk cId="2185076766" sldId="296"/>
        </pc:sldMkLst>
      </pc:sldChg>
      <pc:sldChg chg="modSp mod ord">
        <pc:chgData name="Beth Barnes" userId="3e762f42-0ff2-4b0b-83f7-6a3b90266c0d" providerId="ADAL" clId="{6C928ED2-ABCB-4910-8853-BDB2D4846AD0}" dt="2025-04-16T11:05:36.029" v="1802" actId="27636"/>
        <pc:sldMkLst>
          <pc:docMk/>
          <pc:sldMk cId="2022601873" sldId="300"/>
        </pc:sldMkLst>
      </pc:sldChg>
      <pc:sldChg chg="modSp add mod setBg">
        <pc:chgData name="Beth Barnes" userId="3e762f42-0ff2-4b0b-83f7-6a3b90266c0d" providerId="ADAL" clId="{6C928ED2-ABCB-4910-8853-BDB2D4846AD0}" dt="2025-04-16T08:49:53.269" v="7" actId="1076"/>
        <pc:sldMkLst>
          <pc:docMk/>
          <pc:sldMk cId="3724165920" sldId="327"/>
        </pc:sldMkLst>
      </pc:sldChg>
      <pc:sldChg chg="addSp delSp modSp mod">
        <pc:chgData name="Beth Barnes" userId="3e762f42-0ff2-4b0b-83f7-6a3b90266c0d" providerId="ADAL" clId="{6C928ED2-ABCB-4910-8853-BDB2D4846AD0}" dt="2025-04-16T09:12:24.499" v="510" actId="1076"/>
        <pc:sldMkLst>
          <pc:docMk/>
          <pc:sldMk cId="3351408038" sldId="328"/>
        </pc:sldMkLst>
      </pc:sldChg>
      <pc:sldChg chg="add">
        <pc:chgData name="Beth Barnes" userId="3e762f42-0ff2-4b0b-83f7-6a3b90266c0d" providerId="ADAL" clId="{6C928ED2-ABCB-4910-8853-BDB2D4846AD0}" dt="2025-04-16T08:50:34.536" v="8"/>
        <pc:sldMkLst>
          <pc:docMk/>
          <pc:sldMk cId="3120462134" sldId="329"/>
        </pc:sldMkLst>
      </pc:sldChg>
      <pc:sldChg chg="add">
        <pc:chgData name="Beth Barnes" userId="3e762f42-0ff2-4b0b-83f7-6a3b90266c0d" providerId="ADAL" clId="{6C928ED2-ABCB-4910-8853-BDB2D4846AD0}" dt="2025-04-16T08:59:07.272" v="112"/>
        <pc:sldMkLst>
          <pc:docMk/>
          <pc:sldMk cId="1781973864" sldId="330"/>
        </pc:sldMkLst>
      </pc:sldChg>
      <pc:sldChg chg="addSp delSp modSp mod">
        <pc:chgData name="Beth Barnes" userId="3e762f42-0ff2-4b0b-83f7-6a3b90266c0d" providerId="ADAL" clId="{6C928ED2-ABCB-4910-8853-BDB2D4846AD0}" dt="2025-04-16T09:16:47.946" v="523" actId="1076"/>
        <pc:sldMkLst>
          <pc:docMk/>
          <pc:sldMk cId="3614292929" sldId="338"/>
        </pc:sldMkLst>
      </pc:sldChg>
      <pc:sldChg chg="ord">
        <pc:chgData name="Beth Barnes" userId="3e762f42-0ff2-4b0b-83f7-6a3b90266c0d" providerId="ADAL" clId="{6C928ED2-ABCB-4910-8853-BDB2D4846AD0}" dt="2025-04-16T09:31:11.594" v="1506"/>
        <pc:sldMkLst>
          <pc:docMk/>
          <pc:sldMk cId="1100285655" sldId="340"/>
        </pc:sldMkLst>
      </pc:sldChg>
      <pc:sldChg chg="addSp modSp mod">
        <pc:chgData name="Beth Barnes" userId="3e762f42-0ff2-4b0b-83f7-6a3b90266c0d" providerId="ADAL" clId="{6C928ED2-ABCB-4910-8853-BDB2D4846AD0}" dt="2025-04-16T09:30:34.775" v="1504" actId="1076"/>
        <pc:sldMkLst>
          <pc:docMk/>
          <pc:sldMk cId="90915144" sldId="341"/>
        </pc:sldMkLst>
      </pc:sldChg>
      <pc:sldChg chg="addSp delSp modSp mod">
        <pc:chgData name="Beth Barnes" userId="3e762f42-0ff2-4b0b-83f7-6a3b90266c0d" providerId="ADAL" clId="{6C928ED2-ABCB-4910-8853-BDB2D4846AD0}" dt="2025-04-16T09:17:55.687" v="539" actId="1076"/>
        <pc:sldMkLst>
          <pc:docMk/>
          <pc:sldMk cId="3309806995" sldId="342"/>
        </pc:sldMkLst>
      </pc:sldChg>
      <pc:sldChg chg="addSp delSp modSp mod">
        <pc:chgData name="Beth Barnes" userId="3e762f42-0ff2-4b0b-83f7-6a3b90266c0d" providerId="ADAL" clId="{6C928ED2-ABCB-4910-8853-BDB2D4846AD0}" dt="2025-04-16T09:21:08.709" v="549" actId="1076"/>
        <pc:sldMkLst>
          <pc:docMk/>
          <pc:sldMk cId="2105535542" sldId="344"/>
        </pc:sldMkLst>
      </pc:sldChg>
      <pc:sldChg chg="addSp delSp modSp mod">
        <pc:chgData name="Beth Barnes" userId="3e762f42-0ff2-4b0b-83f7-6a3b90266c0d" providerId="ADAL" clId="{6C928ED2-ABCB-4910-8853-BDB2D4846AD0}" dt="2025-04-16T09:21:46.393" v="558" actId="1076"/>
        <pc:sldMkLst>
          <pc:docMk/>
          <pc:sldMk cId="1140623777" sldId="345"/>
        </pc:sldMkLst>
      </pc:sldChg>
      <pc:sldChg chg="modSp mod">
        <pc:chgData name="Beth Barnes" userId="3e762f42-0ff2-4b0b-83f7-6a3b90266c0d" providerId="ADAL" clId="{6C928ED2-ABCB-4910-8853-BDB2D4846AD0}" dt="2025-04-16T09:29:57.885" v="1493" actId="1076"/>
        <pc:sldMkLst>
          <pc:docMk/>
          <pc:sldMk cId="2830133998" sldId="346"/>
        </pc:sldMkLst>
      </pc:sldChg>
      <pc:sldChg chg="addSp delSp modSp add mod ord">
        <pc:chgData name="Beth Barnes" userId="3e762f42-0ff2-4b0b-83f7-6a3b90266c0d" providerId="ADAL" clId="{6C928ED2-ABCB-4910-8853-BDB2D4846AD0}" dt="2025-04-16T08:51:29.683" v="26"/>
        <pc:sldMkLst>
          <pc:docMk/>
          <pc:sldMk cId="3500369747" sldId="355"/>
        </pc:sldMkLst>
      </pc:sldChg>
      <pc:sldChg chg="addSp delSp modSp add mod">
        <pc:chgData name="Beth Barnes" userId="3e762f42-0ff2-4b0b-83f7-6a3b90266c0d" providerId="ADAL" clId="{6C928ED2-ABCB-4910-8853-BDB2D4846AD0}" dt="2025-04-16T08:55:59.696" v="89" actId="208"/>
        <pc:sldMkLst>
          <pc:docMk/>
          <pc:sldMk cId="2934387329" sldId="356"/>
        </pc:sldMkLst>
      </pc:sldChg>
      <pc:sldChg chg="modSp add mod">
        <pc:chgData name="Beth Barnes" userId="3e762f42-0ff2-4b0b-83f7-6a3b90266c0d" providerId="ADAL" clId="{6C928ED2-ABCB-4910-8853-BDB2D4846AD0}" dt="2025-04-16T09:03:49.433" v="124" actId="20577"/>
        <pc:sldMkLst>
          <pc:docMk/>
          <pc:sldMk cId="4198930910" sldId="357"/>
        </pc:sldMkLst>
      </pc:sldChg>
      <pc:sldChg chg="addSp delSp modSp add mod ord">
        <pc:chgData name="Beth Barnes" userId="3e762f42-0ff2-4b0b-83f7-6a3b90266c0d" providerId="ADAL" clId="{6C928ED2-ABCB-4910-8853-BDB2D4846AD0}" dt="2025-04-16T09:09:27.610" v="485" actId="1076"/>
        <pc:sldMkLst>
          <pc:docMk/>
          <pc:sldMk cId="925424137" sldId="358"/>
        </pc:sldMkLst>
      </pc:sldChg>
      <pc:sldChg chg="addSp modSp add mod">
        <pc:chgData name="Beth Barnes" userId="3e762f42-0ff2-4b0b-83f7-6a3b90266c0d" providerId="ADAL" clId="{6C928ED2-ABCB-4910-8853-BDB2D4846AD0}" dt="2025-04-16T09:10:59.932" v="494" actId="14100"/>
        <pc:sldMkLst>
          <pc:docMk/>
          <pc:sldMk cId="299909155" sldId="359"/>
        </pc:sldMkLst>
      </pc:sldChg>
      <pc:sldChg chg="addSp delSp modSp add mod">
        <pc:chgData name="Beth Barnes" userId="3e762f42-0ff2-4b0b-83f7-6a3b90266c0d" providerId="ADAL" clId="{6C928ED2-ABCB-4910-8853-BDB2D4846AD0}" dt="2025-04-16T09:28:38.818" v="1251" actId="208"/>
        <pc:sldMkLst>
          <pc:docMk/>
          <pc:sldMk cId="3775143939" sldId="360"/>
        </pc:sldMkLst>
      </pc:sldChg>
      <pc:sldChg chg="modSp add mod">
        <pc:chgData name="Beth Barnes" userId="3e762f42-0ff2-4b0b-83f7-6a3b90266c0d" providerId="ADAL" clId="{6C928ED2-ABCB-4910-8853-BDB2D4846AD0}" dt="2025-04-16T09:33:24.070" v="1521" actId="20577"/>
        <pc:sldMkLst>
          <pc:docMk/>
          <pc:sldMk cId="519270025" sldId="361"/>
        </pc:sldMkLst>
      </pc:sldChg>
      <pc:sldChg chg="modSp add mod">
        <pc:chgData name="Beth Barnes" userId="3e762f42-0ff2-4b0b-83f7-6a3b90266c0d" providerId="ADAL" clId="{6C928ED2-ABCB-4910-8853-BDB2D4846AD0}" dt="2025-04-16T10:02:57.098" v="1774" actId="207"/>
        <pc:sldMkLst>
          <pc:docMk/>
          <pc:sldMk cId="3124364936" sldId="362"/>
        </pc:sldMkLst>
      </pc:sldChg>
      <pc:sldChg chg="delSp modSp add mod">
        <pc:chgData name="Beth Barnes" userId="3e762f42-0ff2-4b0b-83f7-6a3b90266c0d" providerId="ADAL" clId="{6C928ED2-ABCB-4910-8853-BDB2D4846AD0}" dt="2025-04-16T09:52:25.717" v="1645" actId="1076"/>
        <pc:sldMkLst>
          <pc:docMk/>
          <pc:sldMk cId="1479882583" sldId="363"/>
        </pc:sldMkLst>
      </pc:sldChg>
      <pc:sldChg chg="addSp delSp modSp add mod">
        <pc:chgData name="Beth Barnes" userId="3e762f42-0ff2-4b0b-83f7-6a3b90266c0d" providerId="ADAL" clId="{6C928ED2-ABCB-4910-8853-BDB2D4846AD0}" dt="2025-04-16T10:02:15.803" v="1768" actId="1076"/>
        <pc:sldMkLst>
          <pc:docMk/>
          <pc:sldMk cId="2329173989" sldId="364"/>
        </pc:sldMkLst>
      </pc:sldChg>
      <pc:sldChg chg="modSp add mod ord">
        <pc:chgData name="Beth Barnes" userId="3e762f42-0ff2-4b0b-83f7-6a3b90266c0d" providerId="ADAL" clId="{6C928ED2-ABCB-4910-8853-BDB2D4846AD0}" dt="2025-04-16T10:03:05.004" v="1777" actId="207"/>
        <pc:sldMkLst>
          <pc:docMk/>
          <pc:sldMk cId="1476154988" sldId="365"/>
        </pc:sldMkLst>
      </pc:sldChg>
      <pc:sldMasterChg chg="delSldLayout">
        <pc:chgData name="Beth Barnes" userId="3e762f42-0ff2-4b0b-83f7-6a3b90266c0d" providerId="ADAL" clId="{6C928ED2-ABCB-4910-8853-BDB2D4846AD0}" dt="2025-04-16T09:01:36.287" v="115" actId="47"/>
        <pc:sldMasterMkLst>
          <pc:docMk/>
          <pc:sldMasterMk cId="2188282842" sldId="2147483692"/>
        </pc:sldMasterMkLst>
        <pc:sldLayoutChg chg="del">
          <pc:chgData name="Beth Barnes" userId="3e762f42-0ff2-4b0b-83f7-6a3b90266c0d" providerId="ADAL" clId="{6C928ED2-ABCB-4910-8853-BDB2D4846AD0}" dt="2025-04-16T09:01:36.287" v="115" actId="47"/>
          <pc:sldLayoutMkLst>
            <pc:docMk/>
            <pc:sldMasterMk cId="2188282842" sldId="2147483692"/>
            <pc:sldLayoutMk cId="2322585011" sldId="2147483698"/>
          </pc:sldLayoutMkLst>
        </pc:sldLayoutChg>
      </pc:sldMasterChg>
    </pc:docChg>
  </pc:docChgLst>
  <pc:docChgLst>
    <pc:chgData name="Ishraq Li-Rahman" userId="d0d41622-7436-4a78-9ba3-f1566a6f1317" providerId="ADAL" clId="{6E04D4A8-35E6-4EA4-B693-1F056F3BFB16}"/>
    <pc:docChg chg="custSel modSld">
      <pc:chgData name="Ishraq Li-Rahman" userId="d0d41622-7436-4a78-9ba3-f1566a6f1317" providerId="ADAL" clId="{6E04D4A8-35E6-4EA4-B693-1F056F3BFB16}" dt="2025-05-29T09:50:18.474" v="260" actId="14100"/>
      <pc:docMkLst>
        <pc:docMk/>
      </pc:docMkLst>
      <pc:sldChg chg="addSp delSp modSp mod">
        <pc:chgData name="Ishraq Li-Rahman" userId="d0d41622-7436-4a78-9ba3-f1566a6f1317" providerId="ADAL" clId="{6E04D4A8-35E6-4EA4-B693-1F056F3BFB16}" dt="2025-05-28T15:16:05.947" v="159" actId="207"/>
        <pc:sldMkLst>
          <pc:docMk/>
          <pc:sldMk cId="1939718483" sldId="260"/>
        </pc:sldMkLst>
      </pc:sldChg>
      <pc:sldChg chg="addSp delSp modSp mod">
        <pc:chgData name="Ishraq Li-Rahman" userId="d0d41622-7436-4a78-9ba3-f1566a6f1317" providerId="ADAL" clId="{6E04D4A8-35E6-4EA4-B693-1F056F3BFB16}" dt="2025-05-28T15:16:28.157" v="161"/>
        <pc:sldMkLst>
          <pc:docMk/>
          <pc:sldMk cId="358984594" sldId="261"/>
        </pc:sldMkLst>
      </pc:sldChg>
      <pc:sldChg chg="addSp delSp modSp mod">
        <pc:chgData name="Ishraq Li-Rahman" userId="d0d41622-7436-4a78-9ba3-f1566a6f1317" providerId="ADAL" clId="{6E04D4A8-35E6-4EA4-B693-1F056F3BFB16}" dt="2025-05-28T15:17:38.962" v="164" actId="207"/>
        <pc:sldMkLst>
          <pc:docMk/>
          <pc:sldMk cId="1671196252" sldId="263"/>
        </pc:sldMkLst>
      </pc:sldChg>
      <pc:sldChg chg="addSp delSp modSp mod">
        <pc:chgData name="Ishraq Li-Rahman" userId="d0d41622-7436-4a78-9ba3-f1566a6f1317" providerId="ADAL" clId="{6E04D4A8-35E6-4EA4-B693-1F056F3BFB16}" dt="2025-05-28T15:17:49.001" v="166"/>
        <pc:sldMkLst>
          <pc:docMk/>
          <pc:sldMk cId="299737892" sldId="264"/>
        </pc:sldMkLst>
      </pc:sldChg>
      <pc:sldChg chg="addSp delSp modSp mod">
        <pc:chgData name="Ishraq Li-Rahman" userId="d0d41622-7436-4a78-9ba3-f1566a6f1317" providerId="ADAL" clId="{6E04D4A8-35E6-4EA4-B693-1F056F3BFB16}" dt="2025-05-28T15:18:29.152" v="174"/>
        <pc:sldMkLst>
          <pc:docMk/>
          <pc:sldMk cId="2223031847" sldId="269"/>
        </pc:sldMkLst>
      </pc:sldChg>
      <pc:sldChg chg="addSp delSp modSp mod">
        <pc:chgData name="Ishraq Li-Rahman" userId="d0d41622-7436-4a78-9ba3-f1566a6f1317" providerId="ADAL" clId="{6E04D4A8-35E6-4EA4-B693-1F056F3BFB16}" dt="2025-05-28T15:18:18.771" v="170"/>
        <pc:sldMkLst>
          <pc:docMk/>
          <pc:sldMk cId="2308168023" sldId="271"/>
        </pc:sldMkLst>
      </pc:sldChg>
      <pc:sldChg chg="addSp delSp modSp mod">
        <pc:chgData name="Ishraq Li-Rahman" userId="d0d41622-7436-4a78-9ba3-f1566a6f1317" providerId="ADAL" clId="{6E04D4A8-35E6-4EA4-B693-1F056F3BFB16}" dt="2025-05-28T15:19:45.730" v="179" actId="207"/>
        <pc:sldMkLst>
          <pc:docMk/>
          <pc:sldMk cId="1121319026" sldId="279"/>
        </pc:sldMkLst>
      </pc:sldChg>
      <pc:sldChg chg="addSp delSp modSp mod">
        <pc:chgData name="Ishraq Li-Rahman" userId="d0d41622-7436-4a78-9ba3-f1566a6f1317" providerId="ADAL" clId="{6E04D4A8-35E6-4EA4-B693-1F056F3BFB16}" dt="2025-05-28T15:19:57.513" v="181"/>
        <pc:sldMkLst>
          <pc:docMk/>
          <pc:sldMk cId="234618567" sldId="280"/>
        </pc:sldMkLst>
      </pc:sldChg>
      <pc:sldChg chg="addSp delSp modSp mod">
        <pc:chgData name="Ishraq Li-Rahman" userId="d0d41622-7436-4a78-9ba3-f1566a6f1317" providerId="ADAL" clId="{6E04D4A8-35E6-4EA4-B693-1F056F3BFB16}" dt="2025-05-28T15:20:25.634" v="184" actId="207"/>
        <pc:sldMkLst>
          <pc:docMk/>
          <pc:sldMk cId="1084959252" sldId="281"/>
        </pc:sldMkLst>
      </pc:sldChg>
      <pc:sldChg chg="addSp delSp modSp mod">
        <pc:chgData name="Ishraq Li-Rahman" userId="d0d41622-7436-4a78-9ba3-f1566a6f1317" providerId="ADAL" clId="{6E04D4A8-35E6-4EA4-B693-1F056F3BFB16}" dt="2025-05-28T15:20:33.203" v="186"/>
        <pc:sldMkLst>
          <pc:docMk/>
          <pc:sldMk cId="1334350771" sldId="282"/>
        </pc:sldMkLst>
      </pc:sldChg>
      <pc:sldChg chg="addSp delSp modSp mod">
        <pc:chgData name="Ishraq Li-Rahman" userId="d0d41622-7436-4a78-9ba3-f1566a6f1317" providerId="ADAL" clId="{6E04D4A8-35E6-4EA4-B693-1F056F3BFB16}" dt="2025-05-28T15:20:40.353" v="188"/>
        <pc:sldMkLst>
          <pc:docMk/>
          <pc:sldMk cId="866596107" sldId="283"/>
        </pc:sldMkLst>
      </pc:sldChg>
      <pc:sldChg chg="addSp delSp modSp mod">
        <pc:chgData name="Ishraq Li-Rahman" userId="d0d41622-7436-4a78-9ba3-f1566a6f1317" providerId="ADAL" clId="{6E04D4A8-35E6-4EA4-B693-1F056F3BFB16}" dt="2025-05-28T15:20:46.129" v="190"/>
        <pc:sldMkLst>
          <pc:docMk/>
          <pc:sldMk cId="1287282365" sldId="284"/>
        </pc:sldMkLst>
      </pc:sldChg>
      <pc:sldChg chg="addSp delSp modSp mod">
        <pc:chgData name="Ishraq Li-Rahman" userId="d0d41622-7436-4a78-9ba3-f1566a6f1317" providerId="ADAL" clId="{6E04D4A8-35E6-4EA4-B693-1F056F3BFB16}" dt="2025-05-28T15:21:01.738" v="196"/>
        <pc:sldMkLst>
          <pc:docMk/>
          <pc:sldMk cId="3146502453" sldId="287"/>
        </pc:sldMkLst>
      </pc:sldChg>
      <pc:sldChg chg="addSp delSp modSp mod">
        <pc:chgData name="Ishraq Li-Rahman" userId="d0d41622-7436-4a78-9ba3-f1566a6f1317" providerId="ADAL" clId="{6E04D4A8-35E6-4EA4-B693-1F056F3BFB16}" dt="2025-05-28T15:21:08.888" v="199"/>
        <pc:sldMkLst>
          <pc:docMk/>
          <pc:sldMk cId="1514007385" sldId="288"/>
        </pc:sldMkLst>
      </pc:sldChg>
      <pc:sldChg chg="addSp delSp modSp mod">
        <pc:chgData name="Ishraq Li-Rahman" userId="d0d41622-7436-4a78-9ba3-f1566a6f1317" providerId="ADAL" clId="{6E04D4A8-35E6-4EA4-B693-1F056F3BFB16}" dt="2025-05-28T15:21:38.514" v="201"/>
        <pc:sldMkLst>
          <pc:docMk/>
          <pc:sldMk cId="2576558992" sldId="289"/>
        </pc:sldMkLst>
      </pc:sldChg>
      <pc:sldChg chg="addSp delSp modSp mod">
        <pc:chgData name="Ishraq Li-Rahman" userId="d0d41622-7436-4a78-9ba3-f1566a6f1317" providerId="ADAL" clId="{6E04D4A8-35E6-4EA4-B693-1F056F3BFB16}" dt="2025-05-28T15:22:06.274" v="211"/>
        <pc:sldMkLst>
          <pc:docMk/>
          <pc:sldMk cId="127005236" sldId="292"/>
        </pc:sldMkLst>
      </pc:sldChg>
      <pc:sldChg chg="addSp delSp modSp mod">
        <pc:chgData name="Ishraq Li-Rahman" userId="d0d41622-7436-4a78-9ba3-f1566a6f1317" providerId="ADAL" clId="{6E04D4A8-35E6-4EA4-B693-1F056F3BFB16}" dt="2025-05-28T15:21:49.324" v="205"/>
        <pc:sldMkLst>
          <pc:docMk/>
          <pc:sldMk cId="1626682757" sldId="295"/>
        </pc:sldMkLst>
      </pc:sldChg>
      <pc:sldChg chg="addSp delSp modSp mod delAnim modAnim">
        <pc:chgData name="Ishraq Li-Rahman" userId="d0d41622-7436-4a78-9ba3-f1566a6f1317" providerId="ADAL" clId="{6E04D4A8-35E6-4EA4-B693-1F056F3BFB16}" dt="2025-05-28T15:15:42.021" v="156" actId="21"/>
        <pc:sldMkLst>
          <pc:docMk/>
          <pc:sldMk cId="2022601873" sldId="300"/>
        </pc:sldMkLst>
      </pc:sldChg>
      <pc:sldChg chg="addSp delSp modSp mod">
        <pc:chgData name="Ishraq Li-Rahman" userId="d0d41622-7436-4a78-9ba3-f1566a6f1317" providerId="ADAL" clId="{6E04D4A8-35E6-4EA4-B693-1F056F3BFB16}" dt="2025-05-28T15:18:41.605" v="176"/>
        <pc:sldMkLst>
          <pc:docMk/>
          <pc:sldMk cId="4227237364" sldId="301"/>
        </pc:sldMkLst>
      </pc:sldChg>
      <pc:sldChg chg="addSp delSp modSp mod">
        <pc:chgData name="Ishraq Li-Rahman" userId="d0d41622-7436-4a78-9ba3-f1566a6f1317" providerId="ADAL" clId="{6E04D4A8-35E6-4EA4-B693-1F056F3BFB16}" dt="2025-05-28T15:20:51.145" v="192"/>
        <pc:sldMkLst>
          <pc:docMk/>
          <pc:sldMk cId="1574639824" sldId="302"/>
        </pc:sldMkLst>
      </pc:sldChg>
      <pc:sldChg chg="addSp delSp modSp mod">
        <pc:chgData name="Ishraq Li-Rahman" userId="d0d41622-7436-4a78-9ba3-f1566a6f1317" providerId="ADAL" clId="{6E04D4A8-35E6-4EA4-B693-1F056F3BFB16}" dt="2025-05-28T15:21:44.513" v="203"/>
        <pc:sldMkLst>
          <pc:docMk/>
          <pc:sldMk cId="2406845440" sldId="303"/>
        </pc:sldMkLst>
      </pc:sldChg>
      <pc:sldChg chg="addSp delSp modSp mod">
        <pc:chgData name="Ishraq Li-Rahman" userId="d0d41622-7436-4a78-9ba3-f1566a6f1317" providerId="ADAL" clId="{6E04D4A8-35E6-4EA4-B693-1F056F3BFB16}" dt="2025-05-28T15:21:55.189" v="207"/>
        <pc:sldMkLst>
          <pc:docMk/>
          <pc:sldMk cId="2713815925" sldId="304"/>
        </pc:sldMkLst>
      </pc:sldChg>
      <pc:sldChg chg="addSp delSp modSp mod">
        <pc:chgData name="Ishraq Li-Rahman" userId="d0d41622-7436-4a78-9ba3-f1566a6f1317" providerId="ADAL" clId="{6E04D4A8-35E6-4EA4-B693-1F056F3BFB16}" dt="2025-05-28T15:21:59.298" v="209"/>
        <pc:sldMkLst>
          <pc:docMk/>
          <pc:sldMk cId="953766531" sldId="305"/>
        </pc:sldMkLst>
      </pc:sldChg>
      <pc:sldChg chg="addSp delSp modSp mod">
        <pc:chgData name="Ishraq Li-Rahman" userId="d0d41622-7436-4a78-9ba3-f1566a6f1317" providerId="ADAL" clId="{6E04D4A8-35E6-4EA4-B693-1F056F3BFB16}" dt="2025-05-28T15:20:56.378" v="194"/>
        <pc:sldMkLst>
          <pc:docMk/>
          <pc:sldMk cId="305538696" sldId="307"/>
        </pc:sldMkLst>
      </pc:sldChg>
      <pc:sldChg chg="addSp delSp modSp mod">
        <pc:chgData name="Ishraq Li-Rahman" userId="d0d41622-7436-4a78-9ba3-f1566a6f1317" providerId="ADAL" clId="{6E04D4A8-35E6-4EA4-B693-1F056F3BFB16}" dt="2025-05-28T15:22:30.241" v="217"/>
        <pc:sldMkLst>
          <pc:docMk/>
          <pc:sldMk cId="3351408038" sldId="328"/>
        </pc:sldMkLst>
      </pc:sldChg>
      <pc:sldChg chg="addSp delSp modSp mod">
        <pc:chgData name="Ishraq Li-Rahman" userId="d0d41622-7436-4a78-9ba3-f1566a6f1317" providerId="ADAL" clId="{6E04D4A8-35E6-4EA4-B693-1F056F3BFB16}" dt="2025-05-28T15:22:40.316" v="220"/>
        <pc:sldMkLst>
          <pc:docMk/>
          <pc:sldMk cId="2024312141" sldId="336"/>
        </pc:sldMkLst>
      </pc:sldChg>
      <pc:sldChg chg="addSp delSp modSp mod">
        <pc:chgData name="Ishraq Li-Rahman" userId="d0d41622-7436-4a78-9ba3-f1566a6f1317" providerId="ADAL" clId="{6E04D4A8-35E6-4EA4-B693-1F056F3BFB16}" dt="2025-05-28T15:23:13.418" v="230"/>
        <pc:sldMkLst>
          <pc:docMk/>
          <pc:sldMk cId="3614292929" sldId="338"/>
        </pc:sldMkLst>
      </pc:sldChg>
      <pc:sldChg chg="addSp delSp modSp mod">
        <pc:chgData name="Ishraq Li-Rahman" userId="d0d41622-7436-4a78-9ba3-f1566a6f1317" providerId="ADAL" clId="{6E04D4A8-35E6-4EA4-B693-1F056F3BFB16}" dt="2025-05-28T15:23:18.386" v="232"/>
        <pc:sldMkLst>
          <pc:docMk/>
          <pc:sldMk cId="4243997482" sldId="339"/>
        </pc:sldMkLst>
      </pc:sldChg>
      <pc:sldChg chg="addSp delSp modSp mod">
        <pc:chgData name="Ishraq Li-Rahman" userId="d0d41622-7436-4a78-9ba3-f1566a6f1317" providerId="ADAL" clId="{6E04D4A8-35E6-4EA4-B693-1F056F3BFB16}" dt="2025-05-28T15:24:12.541" v="242"/>
        <pc:sldMkLst>
          <pc:docMk/>
          <pc:sldMk cId="1100285655" sldId="340"/>
        </pc:sldMkLst>
      </pc:sldChg>
      <pc:sldChg chg="addSp delSp modSp mod">
        <pc:chgData name="Ishraq Li-Rahman" userId="d0d41622-7436-4a78-9ba3-f1566a6f1317" providerId="ADAL" clId="{6E04D4A8-35E6-4EA4-B693-1F056F3BFB16}" dt="2025-05-28T15:24:27.460" v="248"/>
        <pc:sldMkLst>
          <pc:docMk/>
          <pc:sldMk cId="90915144" sldId="341"/>
        </pc:sldMkLst>
      </pc:sldChg>
      <pc:sldChg chg="addSp delSp modSp mod">
        <pc:chgData name="Ishraq Li-Rahman" userId="d0d41622-7436-4a78-9ba3-f1566a6f1317" providerId="ADAL" clId="{6E04D4A8-35E6-4EA4-B693-1F056F3BFB16}" dt="2025-05-28T15:23:23.785" v="234"/>
        <pc:sldMkLst>
          <pc:docMk/>
          <pc:sldMk cId="3309806995" sldId="342"/>
        </pc:sldMkLst>
      </pc:sldChg>
      <pc:sldChg chg="addSp delSp modSp mod">
        <pc:chgData name="Ishraq Li-Rahman" userId="d0d41622-7436-4a78-9ba3-f1566a6f1317" providerId="ADAL" clId="{6E04D4A8-35E6-4EA4-B693-1F056F3BFB16}" dt="2025-05-28T15:23:29.154" v="236"/>
        <pc:sldMkLst>
          <pc:docMk/>
          <pc:sldMk cId="2148254363" sldId="343"/>
        </pc:sldMkLst>
      </pc:sldChg>
      <pc:sldChg chg="addSp delSp modSp mod">
        <pc:chgData name="Ishraq Li-Rahman" userId="d0d41622-7436-4a78-9ba3-f1566a6f1317" providerId="ADAL" clId="{6E04D4A8-35E6-4EA4-B693-1F056F3BFB16}" dt="2025-05-28T15:23:34.490" v="238"/>
        <pc:sldMkLst>
          <pc:docMk/>
          <pc:sldMk cId="2105535542" sldId="344"/>
        </pc:sldMkLst>
      </pc:sldChg>
      <pc:sldChg chg="addSp delSp modSp mod">
        <pc:chgData name="Ishraq Li-Rahman" userId="d0d41622-7436-4a78-9ba3-f1566a6f1317" providerId="ADAL" clId="{6E04D4A8-35E6-4EA4-B693-1F056F3BFB16}" dt="2025-05-28T15:23:40.129" v="240"/>
        <pc:sldMkLst>
          <pc:docMk/>
          <pc:sldMk cId="1140623777" sldId="345"/>
        </pc:sldMkLst>
      </pc:sldChg>
      <pc:sldChg chg="addSp delSp modSp mod">
        <pc:chgData name="Ishraq Li-Rahman" userId="d0d41622-7436-4a78-9ba3-f1566a6f1317" providerId="ADAL" clId="{6E04D4A8-35E6-4EA4-B693-1F056F3BFB16}" dt="2025-05-28T15:24:22.794" v="246"/>
        <pc:sldMkLst>
          <pc:docMk/>
          <pc:sldMk cId="2830133998" sldId="346"/>
        </pc:sldMkLst>
      </pc:sldChg>
      <pc:sldChg chg="addSp delSp modSp mod">
        <pc:chgData name="Ishraq Li-Rahman" userId="d0d41622-7436-4a78-9ba3-f1566a6f1317" providerId="ADAL" clId="{6E04D4A8-35E6-4EA4-B693-1F056F3BFB16}" dt="2025-05-28T15:22:52.258" v="224"/>
        <pc:sldMkLst>
          <pc:docMk/>
          <pc:sldMk cId="595603192" sldId="351"/>
        </pc:sldMkLst>
      </pc:sldChg>
      <pc:sldChg chg="addSp delSp modSp mod">
        <pc:chgData name="Ishraq Li-Rahman" userId="d0d41622-7436-4a78-9ba3-f1566a6f1317" providerId="ADAL" clId="{6E04D4A8-35E6-4EA4-B693-1F056F3BFB16}" dt="2025-05-28T15:22:46.785" v="222"/>
        <pc:sldMkLst>
          <pc:docMk/>
          <pc:sldMk cId="1475118806" sldId="352"/>
        </pc:sldMkLst>
      </pc:sldChg>
      <pc:sldChg chg="addSp delSp modSp mod">
        <pc:chgData name="Ishraq Li-Rahman" userId="d0d41622-7436-4a78-9ba3-f1566a6f1317" providerId="ADAL" clId="{6E04D4A8-35E6-4EA4-B693-1F056F3BFB16}" dt="2025-05-28T15:22:58.107" v="226"/>
        <pc:sldMkLst>
          <pc:docMk/>
          <pc:sldMk cId="732316927" sldId="354"/>
        </pc:sldMkLst>
      </pc:sldChg>
      <pc:sldChg chg="addSp delSp modSp mod">
        <pc:chgData name="Ishraq Li-Rahman" userId="d0d41622-7436-4a78-9ba3-f1566a6f1317" providerId="ADAL" clId="{6E04D4A8-35E6-4EA4-B693-1F056F3BFB16}" dt="2025-05-28T15:18:24.181" v="172"/>
        <pc:sldMkLst>
          <pc:docMk/>
          <pc:sldMk cId="3500369747" sldId="355"/>
        </pc:sldMkLst>
      </pc:sldChg>
      <pc:sldChg chg="modSp mod">
        <pc:chgData name="Ishraq Li-Rahman" userId="d0d41622-7436-4a78-9ba3-f1566a6f1317" providerId="ADAL" clId="{6E04D4A8-35E6-4EA4-B693-1F056F3BFB16}" dt="2025-05-29T09:50:18.474" v="260" actId="14100"/>
        <pc:sldMkLst>
          <pc:docMk/>
          <pc:sldMk cId="4198930910" sldId="357"/>
        </pc:sldMkLst>
      </pc:sldChg>
      <pc:sldChg chg="addSp delSp modSp mod">
        <pc:chgData name="Ishraq Li-Rahman" userId="d0d41622-7436-4a78-9ba3-f1566a6f1317" providerId="ADAL" clId="{6E04D4A8-35E6-4EA4-B693-1F056F3BFB16}" dt="2025-05-28T15:23:04.643" v="228"/>
        <pc:sldMkLst>
          <pc:docMk/>
          <pc:sldMk cId="925424137" sldId="358"/>
        </pc:sldMkLst>
      </pc:sldChg>
      <pc:sldChg chg="addSp delSp modSp mod">
        <pc:chgData name="Ishraq Li-Rahman" userId="d0d41622-7436-4a78-9ba3-f1566a6f1317" providerId="ADAL" clId="{6E04D4A8-35E6-4EA4-B693-1F056F3BFB16}" dt="2025-05-28T15:22:17.143" v="214" actId="207"/>
        <pc:sldMkLst>
          <pc:docMk/>
          <pc:sldMk cId="299909155" sldId="359"/>
        </pc:sldMkLst>
      </pc:sldChg>
      <pc:sldChg chg="addSp delSp modSp mod">
        <pc:chgData name="Ishraq Li-Rahman" userId="d0d41622-7436-4a78-9ba3-f1566a6f1317" providerId="ADAL" clId="{6E04D4A8-35E6-4EA4-B693-1F056F3BFB16}" dt="2025-05-28T15:24:17.153" v="244"/>
        <pc:sldMkLst>
          <pc:docMk/>
          <pc:sldMk cId="3775143939" sldId="360"/>
        </pc:sldMkLst>
      </pc:sldChg>
      <pc:sldChg chg="addSp delSp modSp mod">
        <pc:chgData name="Ishraq Li-Rahman" userId="d0d41622-7436-4a78-9ba3-f1566a6f1317" providerId="ADAL" clId="{6E04D4A8-35E6-4EA4-B693-1F056F3BFB16}" dt="2025-05-28T15:24:38.124" v="251" actId="207"/>
        <pc:sldMkLst>
          <pc:docMk/>
          <pc:sldMk cId="3124364936" sldId="362"/>
        </pc:sldMkLst>
      </pc:sldChg>
      <pc:sldChg chg="addSp delSp modSp mod">
        <pc:chgData name="Ishraq Li-Rahman" userId="d0d41622-7436-4a78-9ba3-f1566a6f1317" providerId="ADAL" clId="{6E04D4A8-35E6-4EA4-B693-1F056F3BFB16}" dt="2025-05-28T15:24:47.638" v="253"/>
        <pc:sldMkLst>
          <pc:docMk/>
          <pc:sldMk cId="1479882583" sldId="363"/>
        </pc:sldMkLst>
      </pc:sldChg>
      <pc:sldChg chg="addSp delSp modSp mod">
        <pc:chgData name="Ishraq Li-Rahman" userId="d0d41622-7436-4a78-9ba3-f1566a6f1317" providerId="ADAL" clId="{6E04D4A8-35E6-4EA4-B693-1F056F3BFB16}" dt="2025-05-28T15:25:06.569" v="258"/>
        <pc:sldMkLst>
          <pc:docMk/>
          <pc:sldMk cId="2329173989" sldId="364"/>
        </pc:sldMkLst>
      </pc:sldChg>
      <pc:sldChg chg="addSp delSp modSp mod">
        <pc:chgData name="Ishraq Li-Rahman" userId="d0d41622-7436-4a78-9ba3-f1566a6f1317" providerId="ADAL" clId="{6E04D4A8-35E6-4EA4-B693-1F056F3BFB16}" dt="2025-05-28T15:24:57.127" v="256" actId="207"/>
        <pc:sldMkLst>
          <pc:docMk/>
          <pc:sldMk cId="1476154988" sldId="365"/>
        </pc:sldMkLst>
      </pc:sldChg>
      <pc:sldChg chg="addSp delSp modSp mod">
        <pc:chgData name="Ishraq Li-Rahman" userId="d0d41622-7436-4a78-9ba3-f1566a6f1317" providerId="ADAL" clId="{6E04D4A8-35E6-4EA4-B693-1F056F3BFB16}" dt="2025-05-28T15:18:07.868" v="168"/>
        <pc:sldMkLst>
          <pc:docMk/>
          <pc:sldMk cId="2163180153" sldId="366"/>
        </pc:sldMkLst>
      </pc:sldChg>
    </pc:docChg>
  </pc:docChgLst>
  <pc:docChgLst>
    <pc:chgData name="Ishraq Li-Rahman" userId="S::ishraq@nationalnumeracy.org.uk::d0d41622-7436-4a78-9ba3-f1566a6f1317" providerId="AD" clId="Web-{F75570E8-69B0-9CEF-14F5-8AB9BAA8D181}"/>
    <pc:docChg chg="addSld">
      <pc:chgData name="Ishraq Li-Rahman" userId="S::ishraq@nationalnumeracy.org.uk::d0d41622-7436-4a78-9ba3-f1566a6f1317" providerId="AD" clId="Web-{F75570E8-69B0-9CEF-14F5-8AB9BAA8D181}" dt="2025-07-29T17:40:06.542" v="2"/>
      <pc:docMkLst>
        <pc:docMk/>
      </pc:docMkLst>
      <pc:sldChg chg="add">
        <pc:chgData name="Ishraq Li-Rahman" userId="S::ishraq@nationalnumeracy.org.uk::d0d41622-7436-4a78-9ba3-f1566a6f1317" providerId="AD" clId="Web-{F75570E8-69B0-9CEF-14F5-8AB9BAA8D181}" dt="2025-07-29T17:40:06.307" v="0"/>
        <pc:sldMkLst>
          <pc:docMk/>
          <pc:sldMk cId="1553201817" sldId="293"/>
        </pc:sldMkLst>
      </pc:sldChg>
      <pc:sldChg chg="add">
        <pc:chgData name="Ishraq Li-Rahman" userId="S::ishraq@nationalnumeracy.org.uk::d0d41622-7436-4a78-9ba3-f1566a6f1317" providerId="AD" clId="Web-{F75570E8-69B0-9CEF-14F5-8AB9BAA8D181}" dt="2025-07-29T17:40:06.432" v="1"/>
        <pc:sldMkLst>
          <pc:docMk/>
          <pc:sldMk cId="781477991" sldId="294"/>
        </pc:sldMkLst>
      </pc:sldChg>
      <pc:sldChg chg="add">
        <pc:chgData name="Ishraq Li-Rahman" userId="S::ishraq@nationalnumeracy.org.uk::d0d41622-7436-4a78-9ba3-f1566a6f1317" providerId="AD" clId="Web-{F75570E8-69B0-9CEF-14F5-8AB9BAA8D181}" dt="2025-07-29T17:40:06.542" v="2"/>
        <pc:sldMkLst>
          <pc:docMk/>
          <pc:sldMk cId="2185076766" sldId="296"/>
        </pc:sldMkLst>
      </pc:sldChg>
    </pc:docChg>
  </pc:docChgLst>
  <pc:docChgLst>
    <pc:chgData name="Bryony Clark" userId="S::bryony@nationalnumeracy.org.uk::9a0d9efc-5e53-44f4-94d3-0edbe6384628" providerId="AD" clId="Web-{CD053456-39CF-B117-C60E-F5D552F07EA8}"/>
    <pc:docChg chg="modSld">
      <pc:chgData name="Bryony Clark" userId="S::bryony@nationalnumeracy.org.uk::9a0d9efc-5e53-44f4-94d3-0edbe6384628" providerId="AD" clId="Web-{CD053456-39CF-B117-C60E-F5D552F07EA8}" dt="2024-05-09T10:33:31.982" v="0" actId="20577"/>
      <pc:docMkLst>
        <pc:docMk/>
      </pc:docMkLst>
      <pc:sldChg chg="modSp">
        <pc:chgData name="Bryony Clark" userId="S::bryony@nationalnumeracy.org.uk::9a0d9efc-5e53-44f4-94d3-0edbe6384628" providerId="AD" clId="Web-{CD053456-39CF-B117-C60E-F5D552F07EA8}" dt="2024-05-09T10:33:31.982" v="0" actId="20577"/>
        <pc:sldMkLst>
          <pc:docMk/>
          <pc:sldMk cId="2164502482" sldId="256"/>
        </pc:sldMkLst>
      </pc:sldChg>
    </pc:docChg>
  </pc:docChgLst>
  <pc:docChgLst>
    <pc:chgData name="Ishraq Li-Rahman" userId="S::ishraq@nationalnumeracy.org.uk::d0d41622-7436-4a78-9ba3-f1566a6f1317" providerId="AD" clId="Web-{5DEEEED6-0CD4-1FC0-C6D2-51413609FDE6}"/>
    <pc:docChg chg="addSld delSld modSld sldOrd">
      <pc:chgData name="Ishraq Li-Rahman" userId="S::ishraq@nationalnumeracy.org.uk::d0d41622-7436-4a78-9ba3-f1566a6f1317" providerId="AD" clId="Web-{5DEEEED6-0CD4-1FC0-C6D2-51413609FDE6}" dt="2025-07-31T12:56:31.846" v="1138" actId="20577"/>
      <pc:docMkLst>
        <pc:docMk/>
      </pc:docMkLst>
      <pc:sldChg chg="addSp delSp">
        <pc:chgData name="Ishraq Li-Rahman" userId="S::ishraq@nationalnumeracy.org.uk::d0d41622-7436-4a78-9ba3-f1566a6f1317" providerId="AD" clId="Web-{5DEEEED6-0CD4-1FC0-C6D2-51413609FDE6}" dt="2025-07-31T11:53:58.038" v="348"/>
        <pc:sldMkLst>
          <pc:docMk/>
          <pc:sldMk cId="2092870172" sldId="258"/>
        </pc:sldMkLst>
      </pc:sldChg>
      <pc:sldChg chg="addSp delSp modSp">
        <pc:chgData name="Ishraq Li-Rahman" userId="S::ishraq@nationalnumeracy.org.uk::d0d41622-7436-4a78-9ba3-f1566a6f1317" providerId="AD" clId="Web-{5DEEEED6-0CD4-1FC0-C6D2-51413609FDE6}" dt="2025-07-31T11:54:15.945" v="384"/>
        <pc:sldMkLst>
          <pc:docMk/>
          <pc:sldMk cId="1939718483" sldId="260"/>
        </pc:sldMkLst>
      </pc:sldChg>
      <pc:sldChg chg="addSp delSp">
        <pc:chgData name="Ishraq Li-Rahman" userId="S::ishraq@nationalnumeracy.org.uk::d0d41622-7436-4a78-9ba3-f1566a6f1317" providerId="AD" clId="Web-{5DEEEED6-0CD4-1FC0-C6D2-51413609FDE6}" dt="2025-07-31T11:55:07.055" v="546"/>
        <pc:sldMkLst>
          <pc:docMk/>
          <pc:sldMk cId="358984594" sldId="261"/>
        </pc:sldMkLst>
      </pc:sldChg>
      <pc:sldChg chg="addSp delSp modSp">
        <pc:chgData name="Ishraq Li-Rahman" userId="S::ishraq@nationalnumeracy.org.uk::d0d41622-7436-4a78-9ba3-f1566a6f1317" providerId="AD" clId="Web-{5DEEEED6-0CD4-1FC0-C6D2-51413609FDE6}" dt="2025-07-31T11:55:20.430" v="565"/>
        <pc:sldMkLst>
          <pc:docMk/>
          <pc:sldMk cId="1671196252" sldId="263"/>
        </pc:sldMkLst>
      </pc:sldChg>
      <pc:sldChg chg="addSp delSp">
        <pc:chgData name="Ishraq Li-Rahman" userId="S::ishraq@nationalnumeracy.org.uk::d0d41622-7436-4a78-9ba3-f1566a6f1317" providerId="AD" clId="Web-{5DEEEED6-0CD4-1FC0-C6D2-51413609FDE6}" dt="2025-07-31T11:55:29.681" v="583"/>
        <pc:sldMkLst>
          <pc:docMk/>
          <pc:sldMk cId="299737892" sldId="264"/>
        </pc:sldMkLst>
      </pc:sldChg>
      <pc:sldChg chg="mod modShow">
        <pc:chgData name="Ishraq Li-Rahman" userId="S::ishraq@nationalnumeracy.org.uk::d0d41622-7436-4a78-9ba3-f1566a6f1317" providerId="AD" clId="Web-{5DEEEED6-0CD4-1FC0-C6D2-51413609FDE6}" dt="2025-07-31T08:57:44.043" v="42"/>
        <pc:sldMkLst>
          <pc:docMk/>
          <pc:sldMk cId="2223031847" sldId="269"/>
        </pc:sldMkLst>
      </pc:sldChg>
      <pc:sldChg chg="addSp delSp">
        <pc:chgData name="Ishraq Li-Rahman" userId="S::ishraq@nationalnumeracy.org.uk::d0d41622-7436-4a78-9ba3-f1566a6f1317" providerId="AD" clId="Web-{5DEEEED6-0CD4-1FC0-C6D2-51413609FDE6}" dt="2025-07-31T11:55:42.024" v="619"/>
        <pc:sldMkLst>
          <pc:docMk/>
          <pc:sldMk cId="2308168023" sldId="271"/>
        </pc:sldMkLst>
      </pc:sldChg>
      <pc:sldChg chg="addSp delSp">
        <pc:chgData name="Ishraq Li-Rahman" userId="S::ishraq@nationalnumeracy.org.uk::d0d41622-7436-4a78-9ba3-f1566a6f1317" providerId="AD" clId="Web-{5DEEEED6-0CD4-1FC0-C6D2-51413609FDE6}" dt="2025-07-31T11:54:02.288" v="365"/>
        <pc:sldMkLst>
          <pc:docMk/>
          <pc:sldMk cId="173438086" sldId="274"/>
        </pc:sldMkLst>
      </pc:sldChg>
      <pc:sldChg chg="addSp delSp modSp">
        <pc:chgData name="Ishraq Li-Rahman" userId="S::ishraq@nationalnumeracy.org.uk::d0d41622-7436-4a78-9ba3-f1566a6f1317" providerId="AD" clId="Web-{5DEEEED6-0CD4-1FC0-C6D2-51413609FDE6}" dt="2025-07-31T11:56:18.978" v="692"/>
        <pc:sldMkLst>
          <pc:docMk/>
          <pc:sldMk cId="1121319026" sldId="279"/>
        </pc:sldMkLst>
      </pc:sldChg>
      <pc:sldChg chg="addSp delSp">
        <pc:chgData name="Ishraq Li-Rahman" userId="S::ishraq@nationalnumeracy.org.uk::d0d41622-7436-4a78-9ba3-f1566a6f1317" providerId="AD" clId="Web-{5DEEEED6-0CD4-1FC0-C6D2-51413609FDE6}" dt="2025-07-31T11:56:28.431" v="710"/>
        <pc:sldMkLst>
          <pc:docMk/>
          <pc:sldMk cId="234618567" sldId="280"/>
        </pc:sldMkLst>
      </pc:sldChg>
      <pc:sldChg chg="addSp delSp modSp">
        <pc:chgData name="Ishraq Li-Rahman" userId="S::ishraq@nationalnumeracy.org.uk::d0d41622-7436-4a78-9ba3-f1566a6f1317" providerId="AD" clId="Web-{5DEEEED6-0CD4-1FC0-C6D2-51413609FDE6}" dt="2025-07-31T11:56:46.916" v="730"/>
        <pc:sldMkLst>
          <pc:docMk/>
          <pc:sldMk cId="1084959252" sldId="281"/>
        </pc:sldMkLst>
      </pc:sldChg>
      <pc:sldChg chg="addSp delSp modSp">
        <pc:chgData name="Ishraq Li-Rahman" userId="S::ishraq@nationalnumeracy.org.uk::d0d41622-7436-4a78-9ba3-f1566a6f1317" providerId="AD" clId="Web-{5DEEEED6-0CD4-1FC0-C6D2-51413609FDE6}" dt="2025-07-31T11:56:57.979" v="748"/>
        <pc:sldMkLst>
          <pc:docMk/>
          <pc:sldMk cId="866596107" sldId="283"/>
        </pc:sldMkLst>
      </pc:sldChg>
      <pc:sldChg chg="mod modShow">
        <pc:chgData name="Ishraq Li-Rahman" userId="S::ishraq@nationalnumeracy.org.uk::d0d41622-7436-4a78-9ba3-f1566a6f1317" providerId="AD" clId="Web-{5DEEEED6-0CD4-1FC0-C6D2-51413609FDE6}" dt="2025-07-31T11:47:25.011" v="105"/>
        <pc:sldMkLst>
          <pc:docMk/>
          <pc:sldMk cId="1287282365" sldId="284"/>
        </pc:sldMkLst>
      </pc:sldChg>
      <pc:sldChg chg="addSp delSp">
        <pc:chgData name="Ishraq Li-Rahman" userId="S::ishraq@nationalnumeracy.org.uk::d0d41622-7436-4a78-9ba3-f1566a6f1317" providerId="AD" clId="Web-{5DEEEED6-0CD4-1FC0-C6D2-51413609FDE6}" dt="2025-07-31T11:58:22.245" v="824"/>
        <pc:sldMkLst>
          <pc:docMk/>
          <pc:sldMk cId="3146502453" sldId="287"/>
        </pc:sldMkLst>
      </pc:sldChg>
      <pc:sldChg chg="addSp delSp">
        <pc:chgData name="Ishraq Li-Rahman" userId="S::ishraq@nationalnumeracy.org.uk::d0d41622-7436-4a78-9ba3-f1566a6f1317" providerId="AD" clId="Web-{5DEEEED6-0CD4-1FC0-C6D2-51413609FDE6}" dt="2025-07-31T11:58:27.949" v="842"/>
        <pc:sldMkLst>
          <pc:docMk/>
          <pc:sldMk cId="1514007385" sldId="288"/>
        </pc:sldMkLst>
      </pc:sldChg>
      <pc:sldChg chg="addSp delSp modSp">
        <pc:chgData name="Ishraq Li-Rahman" userId="S::ishraq@nationalnumeracy.org.uk::d0d41622-7436-4a78-9ba3-f1566a6f1317" providerId="AD" clId="Web-{5DEEEED6-0CD4-1FC0-C6D2-51413609FDE6}" dt="2025-07-31T11:58:35.324" v="860"/>
        <pc:sldMkLst>
          <pc:docMk/>
          <pc:sldMk cId="2576558992" sldId="289"/>
        </pc:sldMkLst>
      </pc:sldChg>
      <pc:sldChg chg="addSp delSp modSp">
        <pc:chgData name="Ishraq Li-Rahman" userId="S::ishraq@nationalnumeracy.org.uk::d0d41622-7436-4a78-9ba3-f1566a6f1317" providerId="AD" clId="Web-{5DEEEED6-0CD4-1FC0-C6D2-51413609FDE6}" dt="2025-07-31T12:56:31.846" v="1138" actId="20577"/>
        <pc:sldMkLst>
          <pc:docMk/>
          <pc:sldMk cId="127005236" sldId="292"/>
        </pc:sldMkLst>
      </pc:sldChg>
      <pc:sldChg chg="addSp delSp">
        <pc:chgData name="Ishraq Li-Rahman" userId="S::ishraq@nationalnumeracy.org.uk::d0d41622-7436-4a78-9ba3-f1566a6f1317" providerId="AD" clId="Web-{5DEEEED6-0CD4-1FC0-C6D2-51413609FDE6}" dt="2025-07-31T11:58:47.793" v="896"/>
        <pc:sldMkLst>
          <pc:docMk/>
          <pc:sldMk cId="1626682757" sldId="295"/>
        </pc:sldMkLst>
      </pc:sldChg>
      <pc:sldChg chg="addSp delSp modSp addAnim delAnim">
        <pc:chgData name="Ishraq Li-Rahman" userId="S::ishraq@nationalnumeracy.org.uk::d0d41622-7436-4a78-9ba3-f1566a6f1317" providerId="AD" clId="Web-{5DEEEED6-0CD4-1FC0-C6D2-51413609FDE6}" dt="2025-07-31T11:52:36.693" v="204" actId="1076"/>
        <pc:sldMkLst>
          <pc:docMk/>
          <pc:sldMk cId="2022601873" sldId="300"/>
        </pc:sldMkLst>
      </pc:sldChg>
      <pc:sldChg chg="addSp delSp">
        <pc:chgData name="Ishraq Li-Rahman" userId="S::ishraq@nationalnumeracy.org.uk::d0d41622-7436-4a78-9ba3-f1566a6f1317" providerId="AD" clId="Web-{5DEEEED6-0CD4-1FC0-C6D2-51413609FDE6}" dt="2025-07-31T11:56:05.400" v="673"/>
        <pc:sldMkLst>
          <pc:docMk/>
          <pc:sldMk cId="4227237364" sldId="301"/>
        </pc:sldMkLst>
      </pc:sldChg>
      <pc:sldChg chg="del">
        <pc:chgData name="Ishraq Li-Rahman" userId="S::ishraq@nationalnumeracy.org.uk::d0d41622-7436-4a78-9ba3-f1566a6f1317" providerId="AD" clId="Web-{5DEEEED6-0CD4-1FC0-C6D2-51413609FDE6}" dt="2025-07-31T08:58:50.642" v="43"/>
        <pc:sldMkLst>
          <pc:docMk/>
          <pc:sldMk cId="1574639824" sldId="302"/>
        </pc:sldMkLst>
      </pc:sldChg>
      <pc:sldChg chg="addSp delSp">
        <pc:chgData name="Ishraq Li-Rahman" userId="S::ishraq@nationalnumeracy.org.uk::d0d41622-7436-4a78-9ba3-f1566a6f1317" providerId="AD" clId="Web-{5DEEEED6-0CD4-1FC0-C6D2-51413609FDE6}" dt="2025-07-31T11:58:42.168" v="878"/>
        <pc:sldMkLst>
          <pc:docMk/>
          <pc:sldMk cId="2406845440" sldId="303"/>
        </pc:sldMkLst>
      </pc:sldChg>
      <pc:sldChg chg="mod modShow">
        <pc:chgData name="Ishraq Li-Rahman" userId="S::ishraq@nationalnumeracy.org.uk::d0d41622-7436-4a78-9ba3-f1566a6f1317" providerId="AD" clId="Web-{5DEEEED6-0CD4-1FC0-C6D2-51413609FDE6}" dt="2025-07-31T09:00:36.430" v="49"/>
        <pc:sldMkLst>
          <pc:docMk/>
          <pc:sldMk cId="2713815925" sldId="304"/>
        </pc:sldMkLst>
      </pc:sldChg>
      <pc:sldChg chg="addSp delSp">
        <pc:chgData name="Ishraq Li-Rahman" userId="S::ishraq@nationalnumeracy.org.uk::d0d41622-7436-4a78-9ba3-f1566a6f1317" providerId="AD" clId="Web-{5DEEEED6-0CD4-1FC0-C6D2-51413609FDE6}" dt="2025-07-31T11:53:52.460" v="331"/>
        <pc:sldMkLst>
          <pc:docMk/>
          <pc:sldMk cId="3252903996" sldId="319"/>
        </pc:sldMkLst>
      </pc:sldChg>
      <pc:sldChg chg="addSp delSp modSp">
        <pc:chgData name="Ishraq Li-Rahman" userId="S::ishraq@nationalnumeracy.org.uk::d0d41622-7436-4a78-9ba3-f1566a6f1317" providerId="AD" clId="Web-{5DEEEED6-0CD4-1FC0-C6D2-51413609FDE6}" dt="2025-07-31T11:53:20.038" v="246"/>
        <pc:sldMkLst>
          <pc:docMk/>
          <pc:sldMk cId="752926892" sldId="321"/>
        </pc:sldMkLst>
      </pc:sldChg>
      <pc:sldChg chg="addSp delSp">
        <pc:chgData name="Ishraq Li-Rahman" userId="S::ishraq@nationalnumeracy.org.uk::d0d41622-7436-4a78-9ba3-f1566a6f1317" providerId="AD" clId="Web-{5DEEEED6-0CD4-1FC0-C6D2-51413609FDE6}" dt="2025-07-31T11:53:29.038" v="263"/>
        <pc:sldMkLst>
          <pc:docMk/>
          <pc:sldMk cId="2852286437" sldId="322"/>
        </pc:sldMkLst>
      </pc:sldChg>
      <pc:sldChg chg="addSp delSp">
        <pc:chgData name="Ishraq Li-Rahman" userId="S::ishraq@nationalnumeracy.org.uk::d0d41622-7436-4a78-9ba3-f1566a6f1317" providerId="AD" clId="Web-{5DEEEED6-0CD4-1FC0-C6D2-51413609FDE6}" dt="2025-07-31T11:53:39.210" v="297"/>
        <pc:sldMkLst>
          <pc:docMk/>
          <pc:sldMk cId="332487177" sldId="323"/>
        </pc:sldMkLst>
      </pc:sldChg>
      <pc:sldChg chg="addSp delSp">
        <pc:chgData name="Ishraq Li-Rahman" userId="S::ishraq@nationalnumeracy.org.uk::d0d41622-7436-4a78-9ba3-f1566a6f1317" providerId="AD" clId="Web-{5DEEEED6-0CD4-1FC0-C6D2-51413609FDE6}" dt="2025-07-31T11:53:46.913" v="314"/>
        <pc:sldMkLst>
          <pc:docMk/>
          <pc:sldMk cId="1547415613" sldId="325"/>
        </pc:sldMkLst>
      </pc:sldChg>
      <pc:sldChg chg="addSp delSp">
        <pc:chgData name="Ishraq Li-Rahman" userId="S::ishraq@nationalnumeracy.org.uk::d0d41622-7436-4a78-9ba3-f1566a6f1317" providerId="AD" clId="Web-{5DEEEED6-0CD4-1FC0-C6D2-51413609FDE6}" dt="2025-07-31T11:59:24.324" v="950"/>
        <pc:sldMkLst>
          <pc:docMk/>
          <pc:sldMk cId="3351408038" sldId="328"/>
        </pc:sldMkLst>
      </pc:sldChg>
      <pc:sldChg chg="addSp delSp">
        <pc:chgData name="Ishraq Li-Rahman" userId="S::ishraq@nationalnumeracy.org.uk::d0d41622-7436-4a78-9ba3-f1566a6f1317" providerId="AD" clId="Web-{5DEEEED6-0CD4-1FC0-C6D2-51413609FDE6}" dt="2025-07-31T11:59:36.529" v="986"/>
        <pc:sldMkLst>
          <pc:docMk/>
          <pc:sldMk cId="3614292929" sldId="338"/>
        </pc:sldMkLst>
      </pc:sldChg>
      <pc:sldChg chg="addSp delSp">
        <pc:chgData name="Ishraq Li-Rahman" userId="S::ishraq@nationalnumeracy.org.uk::d0d41622-7436-4a78-9ba3-f1566a6f1317" providerId="AD" clId="Web-{5DEEEED6-0CD4-1FC0-C6D2-51413609FDE6}" dt="2025-07-31T11:59:53.608" v="1040"/>
        <pc:sldMkLst>
          <pc:docMk/>
          <pc:sldMk cId="4243997482" sldId="339"/>
        </pc:sldMkLst>
      </pc:sldChg>
      <pc:sldChg chg="addSp delSp">
        <pc:chgData name="Ishraq Li-Rahman" userId="S::ishraq@nationalnumeracy.org.uk::d0d41622-7436-4a78-9ba3-f1566a6f1317" providerId="AD" clId="Web-{5DEEEED6-0CD4-1FC0-C6D2-51413609FDE6}" dt="2025-07-31T12:00:09.125" v="1094"/>
        <pc:sldMkLst>
          <pc:docMk/>
          <pc:sldMk cId="1100285655" sldId="340"/>
        </pc:sldMkLst>
      </pc:sldChg>
      <pc:sldChg chg="addSp delSp modSp">
        <pc:chgData name="Ishraq Li-Rahman" userId="S::ishraq@nationalnumeracy.org.uk::d0d41622-7436-4a78-9ba3-f1566a6f1317" providerId="AD" clId="Web-{5DEEEED6-0CD4-1FC0-C6D2-51413609FDE6}" dt="2025-07-31T12:01:01.490" v="1136"/>
        <pc:sldMkLst>
          <pc:docMk/>
          <pc:sldMk cId="90915144" sldId="341"/>
        </pc:sldMkLst>
      </pc:sldChg>
      <pc:sldChg chg="addSp delSp">
        <pc:chgData name="Ishraq Li-Rahman" userId="S::ishraq@nationalnumeracy.org.uk::d0d41622-7436-4a78-9ba3-f1566a6f1317" providerId="AD" clId="Web-{5DEEEED6-0CD4-1FC0-C6D2-51413609FDE6}" dt="2025-07-31T11:59:57.983" v="1058"/>
        <pc:sldMkLst>
          <pc:docMk/>
          <pc:sldMk cId="2148254363" sldId="343"/>
        </pc:sldMkLst>
      </pc:sldChg>
      <pc:sldChg chg="addSp delSp">
        <pc:chgData name="Ishraq Li-Rahman" userId="S::ishraq@nationalnumeracy.org.uk::d0d41622-7436-4a78-9ba3-f1566a6f1317" providerId="AD" clId="Web-{5DEEEED6-0CD4-1FC0-C6D2-51413609FDE6}" dt="2025-07-31T12:00:03.187" v="1076"/>
        <pc:sldMkLst>
          <pc:docMk/>
          <pc:sldMk cId="1140623777" sldId="345"/>
        </pc:sldMkLst>
      </pc:sldChg>
      <pc:sldChg chg="addSp delSp">
        <pc:chgData name="Ishraq Li-Rahman" userId="S::ishraq@nationalnumeracy.org.uk::d0d41622-7436-4a78-9ba3-f1566a6f1317" providerId="AD" clId="Web-{5DEEEED6-0CD4-1FC0-C6D2-51413609FDE6}" dt="2025-07-31T12:00:13.485" v="1112"/>
        <pc:sldMkLst>
          <pc:docMk/>
          <pc:sldMk cId="2830133998" sldId="346"/>
        </pc:sldMkLst>
      </pc:sldChg>
      <pc:sldChg chg="addSp delSp">
        <pc:chgData name="Ishraq Li-Rahman" userId="S::ishraq@nationalnumeracy.org.uk::d0d41622-7436-4a78-9ba3-f1566a6f1317" providerId="AD" clId="Web-{5DEEEED6-0CD4-1FC0-C6D2-51413609FDE6}" dt="2025-07-31T11:55:49.571" v="637"/>
        <pc:sldMkLst>
          <pc:docMk/>
          <pc:sldMk cId="3500369747" sldId="355"/>
        </pc:sldMkLst>
      </pc:sldChg>
      <pc:sldChg chg="addSp delSp">
        <pc:chgData name="Ishraq Li-Rahman" userId="S::ishraq@nationalnumeracy.org.uk::d0d41622-7436-4a78-9ba3-f1566a6f1317" providerId="AD" clId="Web-{5DEEEED6-0CD4-1FC0-C6D2-51413609FDE6}" dt="2025-07-31T11:59:29.793" v="968"/>
        <pc:sldMkLst>
          <pc:docMk/>
          <pc:sldMk cId="925424137" sldId="358"/>
        </pc:sldMkLst>
      </pc:sldChg>
      <pc:sldChg chg="mod modShow">
        <pc:chgData name="Ishraq Li-Rahman" userId="S::ishraq@nationalnumeracy.org.uk::d0d41622-7436-4a78-9ba3-f1566a6f1317" providerId="AD" clId="Web-{5DEEEED6-0CD4-1FC0-C6D2-51413609FDE6}" dt="2025-07-31T12:00:45.379" v="1135"/>
        <pc:sldMkLst>
          <pc:docMk/>
          <pc:sldMk cId="519270025" sldId="361"/>
        </pc:sldMkLst>
      </pc:sldChg>
      <pc:sldChg chg="mod modShow">
        <pc:chgData name="Ishraq Li-Rahman" userId="S::ishraq@nationalnumeracy.org.uk::d0d41622-7436-4a78-9ba3-f1566a6f1317" providerId="AD" clId="Web-{5DEEEED6-0CD4-1FC0-C6D2-51413609FDE6}" dt="2025-07-31T12:00:37.832" v="1132"/>
        <pc:sldMkLst>
          <pc:docMk/>
          <pc:sldMk cId="1479882583" sldId="363"/>
        </pc:sldMkLst>
      </pc:sldChg>
      <pc:sldChg chg="mod modShow">
        <pc:chgData name="Ishraq Li-Rahman" userId="S::ishraq@nationalnumeracy.org.uk::d0d41622-7436-4a78-9ba3-f1566a6f1317" providerId="AD" clId="Web-{5DEEEED6-0CD4-1FC0-C6D2-51413609FDE6}" dt="2025-07-31T12:00:37.957" v="1134"/>
        <pc:sldMkLst>
          <pc:docMk/>
          <pc:sldMk cId="2329173989" sldId="364"/>
        </pc:sldMkLst>
      </pc:sldChg>
      <pc:sldChg chg="addSp delSp">
        <pc:chgData name="Ishraq Li-Rahman" userId="S::ishraq@nationalnumeracy.org.uk::d0d41622-7436-4a78-9ba3-f1566a6f1317" providerId="AD" clId="Web-{5DEEEED6-0CD4-1FC0-C6D2-51413609FDE6}" dt="2025-07-31T11:55:34.087" v="601"/>
        <pc:sldMkLst>
          <pc:docMk/>
          <pc:sldMk cId="2163180153" sldId="366"/>
        </pc:sldMkLst>
      </pc:sldChg>
      <pc:sldChg chg="addSp delSp modSp">
        <pc:chgData name="Ishraq Li-Rahman" userId="S::ishraq@nationalnumeracy.org.uk::d0d41622-7436-4a78-9ba3-f1566a6f1317" providerId="AD" clId="Web-{5DEEEED6-0CD4-1FC0-C6D2-51413609FDE6}" dt="2025-07-31T11:58:13.980" v="806"/>
        <pc:sldMkLst>
          <pc:docMk/>
          <pc:sldMk cId="3693242404" sldId="369"/>
        </pc:sldMkLst>
      </pc:sldChg>
      <pc:sldChg chg="addSp delSp modSp modAnim">
        <pc:chgData name="Ishraq Li-Rahman" userId="S::ishraq@nationalnumeracy.org.uk::d0d41622-7436-4a78-9ba3-f1566a6f1317" providerId="AD" clId="Web-{5DEEEED6-0CD4-1FC0-C6D2-51413609FDE6}" dt="2025-07-31T11:59:15.215" v="932"/>
        <pc:sldMkLst>
          <pc:docMk/>
          <pc:sldMk cId="439933992" sldId="370"/>
        </pc:sldMkLst>
      </pc:sldChg>
      <pc:sldChg chg="mod modShow">
        <pc:chgData name="Ishraq Li-Rahman" userId="S::ishraq@nationalnumeracy.org.uk::d0d41622-7436-4a78-9ba3-f1566a6f1317" providerId="AD" clId="Web-{5DEEEED6-0CD4-1FC0-C6D2-51413609FDE6}" dt="2025-07-31T12:00:37.910" v="1133"/>
        <pc:sldMkLst>
          <pc:docMk/>
          <pc:sldMk cId="3706431412" sldId="371"/>
        </pc:sldMkLst>
      </pc:sldChg>
      <pc:sldChg chg="mod modShow">
        <pc:chgData name="Ishraq Li-Rahman" userId="S::ishraq@nationalnumeracy.org.uk::d0d41622-7436-4a78-9ba3-f1566a6f1317" providerId="AD" clId="Web-{5DEEEED6-0CD4-1FC0-C6D2-51413609FDE6}" dt="2025-07-31T12:00:37.800" v="1131"/>
        <pc:sldMkLst>
          <pc:docMk/>
          <pc:sldMk cId="3120377597" sldId="372"/>
        </pc:sldMkLst>
      </pc:sldChg>
      <pc:sldChg chg="addSp delSp">
        <pc:chgData name="Ishraq Li-Rahman" userId="S::ishraq@nationalnumeracy.org.uk::d0d41622-7436-4a78-9ba3-f1566a6f1317" providerId="AD" clId="Web-{5DEEEED6-0CD4-1FC0-C6D2-51413609FDE6}" dt="2025-07-31T11:53:33.616" v="280"/>
        <pc:sldMkLst>
          <pc:docMk/>
          <pc:sldMk cId="763448139" sldId="373"/>
        </pc:sldMkLst>
      </pc:sldChg>
      <pc:sldChg chg="addSp delSp">
        <pc:chgData name="Ishraq Li-Rahman" userId="S::ishraq@nationalnumeracy.org.uk::d0d41622-7436-4a78-9ba3-f1566a6f1317" providerId="AD" clId="Web-{5DEEEED6-0CD4-1FC0-C6D2-51413609FDE6}" dt="2025-07-31T11:59:42.559" v="1004"/>
        <pc:sldMkLst>
          <pc:docMk/>
          <pc:sldMk cId="3688161306" sldId="374"/>
        </pc:sldMkLst>
      </pc:sldChg>
      <pc:sldChg chg="addSp delSp">
        <pc:chgData name="Ishraq Li-Rahman" userId="S::ishraq@nationalnumeracy.org.uk::d0d41622-7436-4a78-9ba3-f1566a6f1317" providerId="AD" clId="Web-{5DEEEED6-0CD4-1FC0-C6D2-51413609FDE6}" dt="2025-07-31T11:59:48.185" v="1022"/>
        <pc:sldMkLst>
          <pc:docMk/>
          <pc:sldMk cId="4261544364" sldId="375"/>
        </pc:sldMkLst>
      </pc:sldChg>
      <pc:sldChg chg="add del">
        <pc:chgData name="Ishraq Li-Rahman" userId="S::ishraq@nationalnumeracy.org.uk::d0d41622-7436-4a78-9ba3-f1566a6f1317" providerId="AD" clId="Web-{5DEEEED6-0CD4-1FC0-C6D2-51413609FDE6}" dt="2025-07-31T08:55:45.779" v="1"/>
        <pc:sldMkLst>
          <pc:docMk/>
          <pc:sldMk cId="1292930901" sldId="376"/>
        </pc:sldMkLst>
      </pc:sldChg>
      <pc:sldChg chg="addSp delSp modSp add ord replId">
        <pc:chgData name="Ishraq Li-Rahman" userId="S::ishraq@nationalnumeracy.org.uk::d0d41622-7436-4a78-9ba3-f1566a6f1317" providerId="AD" clId="Web-{5DEEEED6-0CD4-1FC0-C6D2-51413609FDE6}" dt="2025-07-31T11:55:58.447" v="655"/>
        <pc:sldMkLst>
          <pc:docMk/>
          <pc:sldMk cId="3680404812" sldId="376"/>
        </pc:sldMkLst>
      </pc:sldChg>
      <pc:sldChg chg="add mod replId modShow">
        <pc:chgData name="Ishraq Li-Rahman" userId="S::ishraq@nationalnumeracy.org.uk::d0d41622-7436-4a78-9ba3-f1566a6f1317" providerId="AD" clId="Web-{5DEEEED6-0CD4-1FC0-C6D2-51413609FDE6}" dt="2025-07-31T11:47:24.964" v="104"/>
        <pc:sldMkLst>
          <pc:docMk/>
          <pc:sldMk cId="1774441886" sldId="377"/>
        </pc:sldMkLst>
      </pc:sldChg>
    </pc:docChg>
  </pc:docChgLst>
  <pc:docChgLst>
    <pc:chgData name="Bryony Clark" userId="S::bryony@nationalnumeracy.org.uk::9a0d9efc-5e53-44f4-94d3-0edbe6384628" providerId="AD" clId="Web-{32D6489B-F5C6-E730-712C-2B4B9094DFB4}"/>
    <pc:docChg chg="modSld">
      <pc:chgData name="Bryony Clark" userId="S::bryony@nationalnumeracy.org.uk::9a0d9efc-5e53-44f4-94d3-0edbe6384628" providerId="AD" clId="Web-{32D6489B-F5C6-E730-712C-2B4B9094DFB4}" dt="2025-05-29T09:19:26.463" v="34" actId="20577"/>
      <pc:docMkLst>
        <pc:docMk/>
      </pc:docMkLst>
      <pc:sldChg chg="modSp">
        <pc:chgData name="Bryony Clark" userId="S::bryony@nationalnumeracy.org.uk::9a0d9efc-5e53-44f4-94d3-0edbe6384628" providerId="AD" clId="Web-{32D6489B-F5C6-E730-712C-2B4B9094DFB4}" dt="2025-05-29T09:18:42.947" v="30" actId="20577"/>
        <pc:sldMkLst>
          <pc:docMk/>
          <pc:sldMk cId="3120462134" sldId="329"/>
        </pc:sldMkLst>
      </pc:sldChg>
      <pc:sldChg chg="modSp">
        <pc:chgData name="Bryony Clark" userId="S::bryony@nationalnumeracy.org.uk::9a0d9efc-5e53-44f4-94d3-0edbe6384628" providerId="AD" clId="Web-{32D6489B-F5C6-E730-712C-2B4B9094DFB4}" dt="2025-05-29T09:19:26.463" v="34" actId="20577"/>
        <pc:sldMkLst>
          <pc:docMk/>
          <pc:sldMk cId="1781973864" sldId="330"/>
        </pc:sldMkLst>
      </pc:sldChg>
    </pc:docChg>
  </pc:docChgLst>
  <pc:docChgLst>
    <pc:chgData name="Ishraq Li-Rahman" userId="d0d41622-7436-4a78-9ba3-f1566a6f1317" providerId="ADAL" clId="{E632486F-8018-49DE-B645-1A7A46B525E3}"/>
    <pc:docChg chg="undo custSel modSld">
      <pc:chgData name="Ishraq Li-Rahman" userId="d0d41622-7436-4a78-9ba3-f1566a6f1317" providerId="ADAL" clId="{E632486F-8018-49DE-B645-1A7A46B525E3}" dt="2025-03-19T10:53:41.747" v="246" actId="207"/>
      <pc:docMkLst>
        <pc:docMk/>
      </pc:docMkLst>
      <pc:sldChg chg="addSp delSp modSp mod">
        <pc:chgData name="Ishraq Li-Rahman" userId="d0d41622-7436-4a78-9ba3-f1566a6f1317" providerId="ADAL" clId="{E632486F-8018-49DE-B645-1A7A46B525E3}" dt="2025-03-19T10:47:28.741" v="148"/>
        <pc:sldMkLst>
          <pc:docMk/>
          <pc:sldMk cId="2092870172" sldId="258"/>
        </pc:sldMkLst>
      </pc:sldChg>
      <pc:sldChg chg="addSp delSp modSp mod">
        <pc:chgData name="Ishraq Li-Rahman" userId="d0d41622-7436-4a78-9ba3-f1566a6f1317" providerId="ADAL" clId="{E632486F-8018-49DE-B645-1A7A46B525E3}" dt="2025-03-19T10:47:10.685" v="145" actId="207"/>
        <pc:sldMkLst>
          <pc:docMk/>
          <pc:sldMk cId="1939718483" sldId="260"/>
        </pc:sldMkLst>
      </pc:sldChg>
      <pc:sldChg chg="addSp delSp modSp mod">
        <pc:chgData name="Ishraq Li-Rahman" userId="d0d41622-7436-4a78-9ba3-f1566a6f1317" providerId="ADAL" clId="{E632486F-8018-49DE-B645-1A7A46B525E3}" dt="2025-03-19T10:48:16.595" v="160"/>
        <pc:sldMkLst>
          <pc:docMk/>
          <pc:sldMk cId="358984594" sldId="261"/>
        </pc:sldMkLst>
      </pc:sldChg>
      <pc:sldChg chg="addSp delSp modSp mod">
        <pc:chgData name="Ishraq Li-Rahman" userId="d0d41622-7436-4a78-9ba3-f1566a6f1317" providerId="ADAL" clId="{E632486F-8018-49DE-B645-1A7A46B525E3}" dt="2025-03-19T10:48:44.150" v="164" actId="207"/>
        <pc:sldMkLst>
          <pc:docMk/>
          <pc:sldMk cId="1671196252" sldId="263"/>
        </pc:sldMkLst>
      </pc:sldChg>
      <pc:sldChg chg="addSp delSp modSp mod">
        <pc:chgData name="Ishraq Li-Rahman" userId="d0d41622-7436-4a78-9ba3-f1566a6f1317" providerId="ADAL" clId="{E632486F-8018-49DE-B645-1A7A46B525E3}" dt="2025-03-19T10:48:58.125" v="166"/>
        <pc:sldMkLst>
          <pc:docMk/>
          <pc:sldMk cId="299737892" sldId="264"/>
        </pc:sldMkLst>
      </pc:sldChg>
      <pc:sldChg chg="addSp delSp modSp mod">
        <pc:chgData name="Ishraq Li-Rahman" userId="d0d41622-7436-4a78-9ba3-f1566a6f1317" providerId="ADAL" clId="{E632486F-8018-49DE-B645-1A7A46B525E3}" dt="2025-03-19T10:49:13.359" v="172"/>
        <pc:sldMkLst>
          <pc:docMk/>
          <pc:sldMk cId="2223031847" sldId="269"/>
        </pc:sldMkLst>
      </pc:sldChg>
      <pc:sldChg chg="addSp delSp modSp mod">
        <pc:chgData name="Ishraq Li-Rahman" userId="d0d41622-7436-4a78-9ba3-f1566a6f1317" providerId="ADAL" clId="{E632486F-8018-49DE-B645-1A7A46B525E3}" dt="2025-03-19T10:49:02.855" v="168"/>
        <pc:sldMkLst>
          <pc:docMk/>
          <pc:sldMk cId="3826359581" sldId="270"/>
        </pc:sldMkLst>
      </pc:sldChg>
      <pc:sldChg chg="addSp delSp modSp mod">
        <pc:chgData name="Ishraq Li-Rahman" userId="d0d41622-7436-4a78-9ba3-f1566a6f1317" providerId="ADAL" clId="{E632486F-8018-49DE-B645-1A7A46B525E3}" dt="2025-03-19T10:49:07.386" v="170"/>
        <pc:sldMkLst>
          <pc:docMk/>
          <pc:sldMk cId="2308168023" sldId="271"/>
        </pc:sldMkLst>
      </pc:sldChg>
      <pc:sldChg chg="addSp delSp modSp mod">
        <pc:chgData name="Ishraq Li-Rahman" userId="d0d41622-7436-4a78-9ba3-f1566a6f1317" providerId="ADAL" clId="{E632486F-8018-49DE-B645-1A7A46B525E3}" dt="2025-03-19T10:47:16.812" v="146" actId="207"/>
        <pc:sldMkLst>
          <pc:docMk/>
          <pc:sldMk cId="173438086" sldId="274"/>
        </pc:sldMkLst>
      </pc:sldChg>
      <pc:sldChg chg="addSp delSp modSp mod">
        <pc:chgData name="Ishraq Li-Rahman" userId="d0d41622-7436-4a78-9ba3-f1566a6f1317" providerId="ADAL" clId="{E632486F-8018-49DE-B645-1A7A46B525E3}" dt="2025-03-19T10:49:27.356" v="177" actId="207"/>
        <pc:sldMkLst>
          <pc:docMk/>
          <pc:sldMk cId="1121319026" sldId="279"/>
        </pc:sldMkLst>
      </pc:sldChg>
      <pc:sldChg chg="addSp delSp modSp mod">
        <pc:chgData name="Ishraq Li-Rahman" userId="d0d41622-7436-4a78-9ba3-f1566a6f1317" providerId="ADAL" clId="{E632486F-8018-49DE-B645-1A7A46B525E3}" dt="2025-03-19T10:49:37.248" v="180" actId="207"/>
        <pc:sldMkLst>
          <pc:docMk/>
          <pc:sldMk cId="234618567" sldId="280"/>
        </pc:sldMkLst>
      </pc:sldChg>
      <pc:sldChg chg="addSp delSp modSp mod">
        <pc:chgData name="Ishraq Li-Rahman" userId="d0d41622-7436-4a78-9ba3-f1566a6f1317" providerId="ADAL" clId="{E632486F-8018-49DE-B645-1A7A46B525E3}" dt="2025-03-19T10:49:53.508" v="183" actId="207"/>
        <pc:sldMkLst>
          <pc:docMk/>
          <pc:sldMk cId="1084959252" sldId="281"/>
        </pc:sldMkLst>
      </pc:sldChg>
      <pc:sldChg chg="addSp delSp modSp mod">
        <pc:chgData name="Ishraq Li-Rahman" userId="d0d41622-7436-4a78-9ba3-f1566a6f1317" providerId="ADAL" clId="{E632486F-8018-49DE-B645-1A7A46B525E3}" dt="2025-03-19T10:50:10.138" v="185"/>
        <pc:sldMkLst>
          <pc:docMk/>
          <pc:sldMk cId="1334350771" sldId="282"/>
        </pc:sldMkLst>
      </pc:sldChg>
      <pc:sldChg chg="addSp delSp modSp mod">
        <pc:chgData name="Ishraq Li-Rahman" userId="d0d41622-7436-4a78-9ba3-f1566a6f1317" providerId="ADAL" clId="{E632486F-8018-49DE-B645-1A7A46B525E3}" dt="2025-03-19T10:50:14.243" v="187"/>
        <pc:sldMkLst>
          <pc:docMk/>
          <pc:sldMk cId="866596107" sldId="283"/>
        </pc:sldMkLst>
      </pc:sldChg>
      <pc:sldChg chg="addSp delSp modSp mod">
        <pc:chgData name="Ishraq Li-Rahman" userId="d0d41622-7436-4a78-9ba3-f1566a6f1317" providerId="ADAL" clId="{E632486F-8018-49DE-B645-1A7A46B525E3}" dt="2025-03-19T10:50:18.974" v="189"/>
        <pc:sldMkLst>
          <pc:docMk/>
          <pc:sldMk cId="1287282365" sldId="284"/>
        </pc:sldMkLst>
      </pc:sldChg>
      <pc:sldChg chg="addSp delSp modSp mod">
        <pc:chgData name="Ishraq Li-Rahman" userId="d0d41622-7436-4a78-9ba3-f1566a6f1317" providerId="ADAL" clId="{E632486F-8018-49DE-B645-1A7A46B525E3}" dt="2025-03-19T10:50:33.243" v="195"/>
        <pc:sldMkLst>
          <pc:docMk/>
          <pc:sldMk cId="3146502453" sldId="287"/>
        </pc:sldMkLst>
      </pc:sldChg>
      <pc:sldChg chg="addSp delSp modSp mod">
        <pc:chgData name="Ishraq Li-Rahman" userId="d0d41622-7436-4a78-9ba3-f1566a6f1317" providerId="ADAL" clId="{E632486F-8018-49DE-B645-1A7A46B525E3}" dt="2025-03-19T10:50:37.714" v="197"/>
        <pc:sldMkLst>
          <pc:docMk/>
          <pc:sldMk cId="1514007385" sldId="288"/>
        </pc:sldMkLst>
      </pc:sldChg>
      <pc:sldChg chg="addSp delSp modSp mod">
        <pc:chgData name="Ishraq Li-Rahman" userId="d0d41622-7436-4a78-9ba3-f1566a6f1317" providerId="ADAL" clId="{E632486F-8018-49DE-B645-1A7A46B525E3}" dt="2025-03-19T10:50:43.662" v="199"/>
        <pc:sldMkLst>
          <pc:docMk/>
          <pc:sldMk cId="2576558992" sldId="289"/>
        </pc:sldMkLst>
      </pc:sldChg>
      <pc:sldChg chg="addSp delSp modSp mod">
        <pc:chgData name="Ishraq Li-Rahman" userId="d0d41622-7436-4a78-9ba3-f1566a6f1317" providerId="ADAL" clId="{E632486F-8018-49DE-B645-1A7A46B525E3}" dt="2025-03-19T10:51:34.453" v="209"/>
        <pc:sldMkLst>
          <pc:docMk/>
          <pc:sldMk cId="127005236" sldId="292"/>
        </pc:sldMkLst>
      </pc:sldChg>
      <pc:sldChg chg="addSp delSp modSp mod">
        <pc:chgData name="Ishraq Li-Rahman" userId="d0d41622-7436-4a78-9ba3-f1566a6f1317" providerId="ADAL" clId="{E632486F-8018-49DE-B645-1A7A46B525E3}" dt="2025-03-19T10:51:44.074" v="212" actId="207"/>
        <pc:sldMkLst>
          <pc:docMk/>
          <pc:sldMk cId="1553201817" sldId="293"/>
        </pc:sldMkLst>
      </pc:sldChg>
      <pc:sldChg chg="addSp delSp modSp mod">
        <pc:chgData name="Ishraq Li-Rahman" userId="d0d41622-7436-4a78-9ba3-f1566a6f1317" providerId="ADAL" clId="{E632486F-8018-49DE-B645-1A7A46B525E3}" dt="2025-03-19T10:51:52.742" v="214"/>
        <pc:sldMkLst>
          <pc:docMk/>
          <pc:sldMk cId="781477991" sldId="294"/>
        </pc:sldMkLst>
      </pc:sldChg>
      <pc:sldChg chg="addSp delSp modSp mod">
        <pc:chgData name="Ishraq Li-Rahman" userId="d0d41622-7436-4a78-9ba3-f1566a6f1317" providerId="ADAL" clId="{E632486F-8018-49DE-B645-1A7A46B525E3}" dt="2025-03-19T10:51:18.452" v="203"/>
        <pc:sldMkLst>
          <pc:docMk/>
          <pc:sldMk cId="1626682757" sldId="295"/>
        </pc:sldMkLst>
      </pc:sldChg>
      <pc:sldChg chg="addSp delSp modSp mod">
        <pc:chgData name="Ishraq Li-Rahman" userId="d0d41622-7436-4a78-9ba3-f1566a6f1317" providerId="ADAL" clId="{E632486F-8018-49DE-B645-1A7A46B525E3}" dt="2025-03-19T10:51:58.144" v="216"/>
        <pc:sldMkLst>
          <pc:docMk/>
          <pc:sldMk cId="2185076766" sldId="296"/>
        </pc:sldMkLst>
      </pc:sldChg>
      <pc:sldChg chg="addSp delSp modSp mod delAnim modAnim">
        <pc:chgData name="Ishraq Li-Rahman" userId="d0d41622-7436-4a78-9ba3-f1566a6f1317" providerId="ADAL" clId="{E632486F-8018-49DE-B645-1A7A46B525E3}" dt="2025-03-19T10:45:44.402" v="130" actId="1035"/>
        <pc:sldMkLst>
          <pc:docMk/>
          <pc:sldMk cId="2022601873" sldId="300"/>
        </pc:sldMkLst>
      </pc:sldChg>
      <pc:sldChg chg="addSp delSp modSp mod">
        <pc:chgData name="Ishraq Li-Rahman" userId="d0d41622-7436-4a78-9ba3-f1566a6f1317" providerId="ADAL" clId="{E632486F-8018-49DE-B645-1A7A46B525E3}" dt="2025-03-19T10:49:17.593" v="174"/>
        <pc:sldMkLst>
          <pc:docMk/>
          <pc:sldMk cId="4227237364" sldId="301"/>
        </pc:sldMkLst>
      </pc:sldChg>
      <pc:sldChg chg="addSp delSp modSp mod">
        <pc:chgData name="Ishraq Li-Rahman" userId="d0d41622-7436-4a78-9ba3-f1566a6f1317" providerId="ADAL" clId="{E632486F-8018-49DE-B645-1A7A46B525E3}" dt="2025-03-19T10:50:24.184" v="191"/>
        <pc:sldMkLst>
          <pc:docMk/>
          <pc:sldMk cId="1574639824" sldId="302"/>
        </pc:sldMkLst>
      </pc:sldChg>
      <pc:sldChg chg="addSp delSp modSp mod">
        <pc:chgData name="Ishraq Li-Rahman" userId="d0d41622-7436-4a78-9ba3-f1566a6f1317" providerId="ADAL" clId="{E632486F-8018-49DE-B645-1A7A46B525E3}" dt="2025-03-19T10:50:48.509" v="201"/>
        <pc:sldMkLst>
          <pc:docMk/>
          <pc:sldMk cId="2406845440" sldId="303"/>
        </pc:sldMkLst>
      </pc:sldChg>
      <pc:sldChg chg="addSp delSp modSp mod">
        <pc:chgData name="Ishraq Li-Rahman" userId="d0d41622-7436-4a78-9ba3-f1566a6f1317" providerId="ADAL" clId="{E632486F-8018-49DE-B645-1A7A46B525E3}" dt="2025-03-19T10:51:24.296" v="205"/>
        <pc:sldMkLst>
          <pc:docMk/>
          <pc:sldMk cId="2713815925" sldId="304"/>
        </pc:sldMkLst>
      </pc:sldChg>
      <pc:sldChg chg="addSp delSp modSp mod">
        <pc:chgData name="Ishraq Li-Rahman" userId="d0d41622-7436-4a78-9ba3-f1566a6f1317" providerId="ADAL" clId="{E632486F-8018-49DE-B645-1A7A46B525E3}" dt="2025-03-19T10:51:29.636" v="207"/>
        <pc:sldMkLst>
          <pc:docMk/>
          <pc:sldMk cId="953766531" sldId="305"/>
        </pc:sldMkLst>
      </pc:sldChg>
      <pc:sldChg chg="addSp delSp modSp mod">
        <pc:chgData name="Ishraq Li-Rahman" userId="d0d41622-7436-4a78-9ba3-f1566a6f1317" providerId="ADAL" clId="{E632486F-8018-49DE-B645-1A7A46B525E3}" dt="2025-03-19T10:50:28.804" v="193"/>
        <pc:sldMkLst>
          <pc:docMk/>
          <pc:sldMk cId="305538696" sldId="307"/>
        </pc:sldMkLst>
      </pc:sldChg>
      <pc:sldChg chg="addSp delSp modSp mod">
        <pc:chgData name="Ishraq Li-Rahman" userId="d0d41622-7436-4a78-9ba3-f1566a6f1317" providerId="ADAL" clId="{E632486F-8018-49DE-B645-1A7A46B525E3}" dt="2025-03-19T10:47:32.944" v="150"/>
        <pc:sldMkLst>
          <pc:docMk/>
          <pc:sldMk cId="3252903996" sldId="319"/>
        </pc:sldMkLst>
      </pc:sldChg>
      <pc:sldChg chg="addSp delSp modSp mod">
        <pc:chgData name="Ishraq Li-Rahman" userId="d0d41622-7436-4a78-9ba3-f1566a6f1317" providerId="ADAL" clId="{E632486F-8018-49DE-B645-1A7A46B525E3}" dt="2025-03-19T10:45:33.201" v="129" actId="207"/>
        <pc:sldMkLst>
          <pc:docMk/>
          <pc:sldMk cId="752926892" sldId="321"/>
        </pc:sldMkLst>
      </pc:sldChg>
      <pc:sldChg chg="addSp delSp modSp mod">
        <pc:chgData name="Ishraq Li-Rahman" userId="d0d41622-7436-4a78-9ba3-f1566a6f1317" providerId="ADAL" clId="{E632486F-8018-49DE-B645-1A7A46B525E3}" dt="2025-03-19T10:47:56.776" v="158"/>
        <pc:sldMkLst>
          <pc:docMk/>
          <pc:sldMk cId="2852286437" sldId="322"/>
        </pc:sldMkLst>
      </pc:sldChg>
      <pc:sldChg chg="addSp delSp modSp mod">
        <pc:chgData name="Ishraq Li-Rahman" userId="d0d41622-7436-4a78-9ba3-f1566a6f1317" providerId="ADAL" clId="{E632486F-8018-49DE-B645-1A7A46B525E3}" dt="2025-03-19T10:47:50.231" v="154"/>
        <pc:sldMkLst>
          <pc:docMk/>
          <pc:sldMk cId="332487177" sldId="323"/>
        </pc:sldMkLst>
      </pc:sldChg>
      <pc:sldChg chg="addSp delSp modSp mod">
        <pc:chgData name="Ishraq Li-Rahman" userId="d0d41622-7436-4a78-9ba3-f1566a6f1317" providerId="ADAL" clId="{E632486F-8018-49DE-B645-1A7A46B525E3}" dt="2025-03-19T10:47:44.239" v="152"/>
        <pc:sldMkLst>
          <pc:docMk/>
          <pc:sldMk cId="1547415613" sldId="325"/>
        </pc:sldMkLst>
      </pc:sldChg>
      <pc:sldChg chg="addSp delSp modSp mod">
        <pc:chgData name="Ishraq Li-Rahman" userId="d0d41622-7436-4a78-9ba3-f1566a6f1317" providerId="ADAL" clId="{E632486F-8018-49DE-B645-1A7A46B525E3}" dt="2025-03-19T10:52:08.093" v="219" actId="207"/>
        <pc:sldMkLst>
          <pc:docMk/>
          <pc:sldMk cId="3351408038" sldId="328"/>
        </pc:sldMkLst>
      </pc:sldChg>
      <pc:sldChg chg="addSp delSp modSp mod">
        <pc:chgData name="Ishraq Li-Rahman" userId="d0d41622-7436-4a78-9ba3-f1566a6f1317" providerId="ADAL" clId="{E632486F-8018-49DE-B645-1A7A46B525E3}" dt="2025-03-19T10:52:16.153" v="221"/>
        <pc:sldMkLst>
          <pc:docMk/>
          <pc:sldMk cId="2024312141" sldId="336"/>
        </pc:sldMkLst>
      </pc:sldChg>
      <pc:sldChg chg="addSp delSp modSp mod">
        <pc:chgData name="Ishraq Li-Rahman" userId="d0d41622-7436-4a78-9ba3-f1566a6f1317" providerId="ADAL" clId="{E632486F-8018-49DE-B645-1A7A46B525E3}" dt="2025-03-19T10:52:35.797" v="229"/>
        <pc:sldMkLst>
          <pc:docMk/>
          <pc:sldMk cId="3614292929" sldId="338"/>
        </pc:sldMkLst>
      </pc:sldChg>
      <pc:sldChg chg="addSp delSp modSp mod">
        <pc:chgData name="Ishraq Li-Rahman" userId="d0d41622-7436-4a78-9ba3-f1566a6f1317" providerId="ADAL" clId="{E632486F-8018-49DE-B645-1A7A46B525E3}" dt="2025-03-19T10:52:40.630" v="231"/>
        <pc:sldMkLst>
          <pc:docMk/>
          <pc:sldMk cId="4243997482" sldId="339"/>
        </pc:sldMkLst>
      </pc:sldChg>
      <pc:sldChg chg="addSp delSp modSp mod">
        <pc:chgData name="Ishraq Li-Rahman" userId="d0d41622-7436-4a78-9ba3-f1566a6f1317" providerId="ADAL" clId="{E632486F-8018-49DE-B645-1A7A46B525E3}" dt="2025-03-19T10:53:32.982" v="243"/>
        <pc:sldMkLst>
          <pc:docMk/>
          <pc:sldMk cId="1100285655" sldId="340"/>
        </pc:sldMkLst>
      </pc:sldChg>
      <pc:sldChg chg="addSp delSp modSp mod">
        <pc:chgData name="Ishraq Li-Rahman" userId="d0d41622-7436-4a78-9ba3-f1566a6f1317" providerId="ADAL" clId="{E632486F-8018-49DE-B645-1A7A46B525E3}" dt="2025-03-19T10:53:41.747" v="246" actId="207"/>
        <pc:sldMkLst>
          <pc:docMk/>
          <pc:sldMk cId="90915144" sldId="341"/>
        </pc:sldMkLst>
      </pc:sldChg>
      <pc:sldChg chg="addSp delSp modSp mod">
        <pc:chgData name="Ishraq Li-Rahman" userId="d0d41622-7436-4a78-9ba3-f1566a6f1317" providerId="ADAL" clId="{E632486F-8018-49DE-B645-1A7A46B525E3}" dt="2025-03-19T10:52:49.737" v="233"/>
        <pc:sldMkLst>
          <pc:docMk/>
          <pc:sldMk cId="3309806995" sldId="342"/>
        </pc:sldMkLst>
      </pc:sldChg>
      <pc:sldChg chg="addSp delSp modSp mod">
        <pc:chgData name="Ishraq Li-Rahman" userId="d0d41622-7436-4a78-9ba3-f1566a6f1317" providerId="ADAL" clId="{E632486F-8018-49DE-B645-1A7A46B525E3}" dt="2025-03-19T10:52:54.694" v="235"/>
        <pc:sldMkLst>
          <pc:docMk/>
          <pc:sldMk cId="2148254363" sldId="343"/>
        </pc:sldMkLst>
      </pc:sldChg>
      <pc:sldChg chg="addSp delSp modSp mod">
        <pc:chgData name="Ishraq Li-Rahman" userId="d0d41622-7436-4a78-9ba3-f1566a6f1317" providerId="ADAL" clId="{E632486F-8018-49DE-B645-1A7A46B525E3}" dt="2025-03-19T10:53:00.424" v="237"/>
        <pc:sldMkLst>
          <pc:docMk/>
          <pc:sldMk cId="2105535542" sldId="344"/>
        </pc:sldMkLst>
      </pc:sldChg>
      <pc:sldChg chg="addSp delSp modSp mod">
        <pc:chgData name="Ishraq Li-Rahman" userId="d0d41622-7436-4a78-9ba3-f1566a6f1317" providerId="ADAL" clId="{E632486F-8018-49DE-B645-1A7A46B525E3}" dt="2025-03-19T10:53:07.091" v="239"/>
        <pc:sldMkLst>
          <pc:docMk/>
          <pc:sldMk cId="1140623777" sldId="345"/>
        </pc:sldMkLst>
      </pc:sldChg>
      <pc:sldChg chg="addSp delSp modSp mod">
        <pc:chgData name="Ishraq Li-Rahman" userId="d0d41622-7436-4a78-9ba3-f1566a6f1317" providerId="ADAL" clId="{E632486F-8018-49DE-B645-1A7A46B525E3}" dt="2025-03-19T10:53:27.993" v="241"/>
        <pc:sldMkLst>
          <pc:docMk/>
          <pc:sldMk cId="2830133998" sldId="346"/>
        </pc:sldMkLst>
      </pc:sldChg>
      <pc:sldChg chg="addSp delSp modSp mod">
        <pc:chgData name="Ishraq Li-Rahman" userId="d0d41622-7436-4a78-9ba3-f1566a6f1317" providerId="ADAL" clId="{E632486F-8018-49DE-B645-1A7A46B525E3}" dt="2025-03-19T10:52:26.410" v="225"/>
        <pc:sldMkLst>
          <pc:docMk/>
          <pc:sldMk cId="595603192" sldId="351"/>
        </pc:sldMkLst>
      </pc:sldChg>
      <pc:sldChg chg="addSp delSp modSp mod">
        <pc:chgData name="Ishraq Li-Rahman" userId="d0d41622-7436-4a78-9ba3-f1566a6f1317" providerId="ADAL" clId="{E632486F-8018-49DE-B645-1A7A46B525E3}" dt="2025-03-19T10:52:21.790" v="223"/>
        <pc:sldMkLst>
          <pc:docMk/>
          <pc:sldMk cId="1475118806" sldId="352"/>
        </pc:sldMkLst>
      </pc:sldChg>
      <pc:sldChg chg="addSp delSp modSp mod">
        <pc:chgData name="Ishraq Li-Rahman" userId="d0d41622-7436-4a78-9ba3-f1566a6f1317" providerId="ADAL" clId="{E632486F-8018-49DE-B645-1A7A46B525E3}" dt="2025-03-19T10:52:30.539" v="227"/>
        <pc:sldMkLst>
          <pc:docMk/>
          <pc:sldMk cId="732316927" sldId="354"/>
        </pc:sldMkLst>
      </pc:sldChg>
    </pc:docChg>
  </pc:docChgLst>
  <pc:docChgLst>
    <pc:chgData name="Bryony Clark" userId="S::bryony@nationalnumeracy.org.uk::9a0d9efc-5e53-44f4-94d3-0edbe6384628" providerId="AD" clId="Web-{66BD8A6A-CC34-2188-16FC-94556365069D}"/>
    <pc:docChg chg="modSld">
      <pc:chgData name="Bryony Clark" userId="S::bryony@nationalnumeracy.org.uk::9a0d9efc-5e53-44f4-94d3-0edbe6384628" providerId="AD" clId="Web-{66BD8A6A-CC34-2188-16FC-94556365069D}" dt="2024-04-16T09:23:08.500" v="1" actId="20577"/>
      <pc:docMkLst>
        <pc:docMk/>
      </pc:docMkLst>
      <pc:sldChg chg="modSp">
        <pc:chgData name="Bryony Clark" userId="S::bryony@nationalnumeracy.org.uk::9a0d9efc-5e53-44f4-94d3-0edbe6384628" providerId="AD" clId="Web-{66BD8A6A-CC34-2188-16FC-94556365069D}" dt="2024-04-16T09:23:08.500" v="1" actId="20577"/>
        <pc:sldMkLst>
          <pc:docMk/>
          <pc:sldMk cId="2092870172" sldId="258"/>
        </pc:sldMkLst>
      </pc:sldChg>
    </pc:docChg>
  </pc:docChgLst>
  <pc:docChgLst>
    <pc:chgData name="Beth Barnes" userId="3e762f42-0ff2-4b0b-83f7-6a3b90266c0d" providerId="ADAL" clId="{1D0E5E49-9C6A-46EF-A465-275143FDC600}"/>
    <pc:docChg chg="undo custSel delSld modSld">
      <pc:chgData name="Beth Barnes" userId="3e762f42-0ff2-4b0b-83f7-6a3b90266c0d" providerId="ADAL" clId="{1D0E5E49-9C6A-46EF-A465-275143FDC600}" dt="2025-02-04T13:43:57.032" v="150" actId="113"/>
      <pc:docMkLst>
        <pc:docMk/>
      </pc:docMkLst>
      <pc:sldChg chg="modSp mod">
        <pc:chgData name="Beth Barnes" userId="3e762f42-0ff2-4b0b-83f7-6a3b90266c0d" providerId="ADAL" clId="{1D0E5E49-9C6A-46EF-A465-275143FDC600}" dt="2025-02-04T13:24:47.212" v="89" actId="404"/>
        <pc:sldMkLst>
          <pc:docMk/>
          <pc:sldMk cId="2092870172" sldId="258"/>
        </pc:sldMkLst>
      </pc:sldChg>
      <pc:sldChg chg="modSp mod">
        <pc:chgData name="Beth Barnes" userId="3e762f42-0ff2-4b0b-83f7-6a3b90266c0d" providerId="ADAL" clId="{1D0E5E49-9C6A-46EF-A465-275143FDC600}" dt="2025-02-04T13:25:06.299" v="97" actId="113"/>
        <pc:sldMkLst>
          <pc:docMk/>
          <pc:sldMk cId="1939718483" sldId="260"/>
        </pc:sldMkLst>
      </pc:sldChg>
      <pc:sldChg chg="modSp mod">
        <pc:chgData name="Beth Barnes" userId="3e762f42-0ff2-4b0b-83f7-6a3b90266c0d" providerId="ADAL" clId="{1D0E5E49-9C6A-46EF-A465-275143FDC600}" dt="2025-02-04T13:25:08.555" v="98" actId="113"/>
        <pc:sldMkLst>
          <pc:docMk/>
          <pc:sldMk cId="358984594" sldId="261"/>
        </pc:sldMkLst>
      </pc:sldChg>
      <pc:sldChg chg="modSp mod">
        <pc:chgData name="Beth Barnes" userId="3e762f42-0ff2-4b0b-83f7-6a3b90266c0d" providerId="ADAL" clId="{1D0E5E49-9C6A-46EF-A465-275143FDC600}" dt="2025-02-04T13:25:11.833" v="99" actId="113"/>
        <pc:sldMkLst>
          <pc:docMk/>
          <pc:sldMk cId="1671196252" sldId="263"/>
        </pc:sldMkLst>
      </pc:sldChg>
      <pc:sldChg chg="modSp mod">
        <pc:chgData name="Beth Barnes" userId="3e762f42-0ff2-4b0b-83f7-6a3b90266c0d" providerId="ADAL" clId="{1D0E5E49-9C6A-46EF-A465-275143FDC600}" dt="2025-02-04T13:25:14.784" v="100" actId="113"/>
        <pc:sldMkLst>
          <pc:docMk/>
          <pc:sldMk cId="299737892" sldId="264"/>
        </pc:sldMkLst>
      </pc:sldChg>
      <pc:sldChg chg="del">
        <pc:chgData name="Beth Barnes" userId="3e762f42-0ff2-4b0b-83f7-6a3b90266c0d" providerId="ADAL" clId="{1D0E5E49-9C6A-46EF-A465-275143FDC600}" dt="2025-02-04T11:32:32.232" v="1" actId="47"/>
        <pc:sldMkLst>
          <pc:docMk/>
          <pc:sldMk cId="2088464326" sldId="265"/>
        </pc:sldMkLst>
      </pc:sldChg>
      <pc:sldChg chg="del">
        <pc:chgData name="Beth Barnes" userId="3e762f42-0ff2-4b0b-83f7-6a3b90266c0d" providerId="ADAL" clId="{1D0E5E49-9C6A-46EF-A465-275143FDC600}" dt="2025-02-04T11:33:03.649" v="3" actId="47"/>
        <pc:sldMkLst>
          <pc:docMk/>
          <pc:sldMk cId="847981446" sldId="266"/>
        </pc:sldMkLst>
      </pc:sldChg>
      <pc:sldChg chg="del">
        <pc:chgData name="Beth Barnes" userId="3e762f42-0ff2-4b0b-83f7-6a3b90266c0d" providerId="ADAL" clId="{1D0E5E49-9C6A-46EF-A465-275143FDC600}" dt="2025-02-04T11:33:02.505" v="2" actId="47"/>
        <pc:sldMkLst>
          <pc:docMk/>
          <pc:sldMk cId="2249894795" sldId="267"/>
        </pc:sldMkLst>
      </pc:sldChg>
      <pc:sldChg chg="modSp mod">
        <pc:chgData name="Beth Barnes" userId="3e762f42-0ff2-4b0b-83f7-6a3b90266c0d" providerId="ADAL" clId="{1D0E5E49-9C6A-46EF-A465-275143FDC600}" dt="2025-02-04T13:25:28.519" v="103" actId="113"/>
        <pc:sldMkLst>
          <pc:docMk/>
          <pc:sldMk cId="2223031847" sldId="269"/>
        </pc:sldMkLst>
      </pc:sldChg>
      <pc:sldChg chg="modSp mod">
        <pc:chgData name="Beth Barnes" userId="3e762f42-0ff2-4b0b-83f7-6a3b90266c0d" providerId="ADAL" clId="{1D0E5E49-9C6A-46EF-A465-275143FDC600}" dt="2025-02-04T13:25:18.088" v="101" actId="113"/>
        <pc:sldMkLst>
          <pc:docMk/>
          <pc:sldMk cId="3826359581" sldId="270"/>
        </pc:sldMkLst>
      </pc:sldChg>
      <pc:sldChg chg="modSp mod">
        <pc:chgData name="Beth Barnes" userId="3e762f42-0ff2-4b0b-83f7-6a3b90266c0d" providerId="ADAL" clId="{1D0E5E49-9C6A-46EF-A465-275143FDC600}" dt="2025-02-04T13:25:24.998" v="102" actId="113"/>
        <pc:sldMkLst>
          <pc:docMk/>
          <pc:sldMk cId="2308168023" sldId="271"/>
        </pc:sldMkLst>
      </pc:sldChg>
      <pc:sldChg chg="modSp mod">
        <pc:chgData name="Beth Barnes" userId="3e762f42-0ff2-4b0b-83f7-6a3b90266c0d" providerId="ADAL" clId="{1D0E5E49-9C6A-46EF-A465-275143FDC600}" dt="2025-02-04T13:25:03.332" v="96" actId="1076"/>
        <pc:sldMkLst>
          <pc:docMk/>
          <pc:sldMk cId="173438086" sldId="274"/>
        </pc:sldMkLst>
      </pc:sldChg>
      <pc:sldChg chg="modSp mod">
        <pc:chgData name="Beth Barnes" userId="3e762f42-0ff2-4b0b-83f7-6a3b90266c0d" providerId="ADAL" clId="{1D0E5E49-9C6A-46EF-A465-275143FDC600}" dt="2025-02-04T13:25:34.087" v="105" actId="113"/>
        <pc:sldMkLst>
          <pc:docMk/>
          <pc:sldMk cId="1121319026" sldId="279"/>
        </pc:sldMkLst>
      </pc:sldChg>
      <pc:sldChg chg="modSp mod">
        <pc:chgData name="Beth Barnes" userId="3e762f42-0ff2-4b0b-83f7-6a3b90266c0d" providerId="ADAL" clId="{1D0E5E49-9C6A-46EF-A465-275143FDC600}" dt="2025-02-04T13:25:36.338" v="106" actId="113"/>
        <pc:sldMkLst>
          <pc:docMk/>
          <pc:sldMk cId="234618567" sldId="280"/>
        </pc:sldMkLst>
      </pc:sldChg>
      <pc:sldChg chg="modSp mod">
        <pc:chgData name="Beth Barnes" userId="3e762f42-0ff2-4b0b-83f7-6a3b90266c0d" providerId="ADAL" clId="{1D0E5E49-9C6A-46EF-A465-275143FDC600}" dt="2025-02-04T13:39:35.861" v="107" actId="113"/>
        <pc:sldMkLst>
          <pc:docMk/>
          <pc:sldMk cId="1084959252" sldId="281"/>
        </pc:sldMkLst>
      </pc:sldChg>
      <pc:sldChg chg="modSp mod">
        <pc:chgData name="Beth Barnes" userId="3e762f42-0ff2-4b0b-83f7-6a3b90266c0d" providerId="ADAL" clId="{1D0E5E49-9C6A-46EF-A465-275143FDC600}" dt="2025-02-04T13:41:44.279" v="123" actId="1076"/>
        <pc:sldMkLst>
          <pc:docMk/>
          <pc:sldMk cId="1334350771" sldId="282"/>
        </pc:sldMkLst>
      </pc:sldChg>
      <pc:sldChg chg="modSp mod">
        <pc:chgData name="Beth Barnes" userId="3e762f42-0ff2-4b0b-83f7-6a3b90266c0d" providerId="ADAL" clId="{1D0E5E49-9C6A-46EF-A465-275143FDC600}" dt="2025-02-04T13:41:06.567" v="114" actId="20577"/>
        <pc:sldMkLst>
          <pc:docMk/>
          <pc:sldMk cId="866596107" sldId="283"/>
        </pc:sldMkLst>
      </pc:sldChg>
      <pc:sldChg chg="modSp mod">
        <pc:chgData name="Beth Barnes" userId="3e762f42-0ff2-4b0b-83f7-6a3b90266c0d" providerId="ADAL" clId="{1D0E5E49-9C6A-46EF-A465-275143FDC600}" dt="2025-02-04T13:41:37.554" v="122" actId="404"/>
        <pc:sldMkLst>
          <pc:docMk/>
          <pc:sldMk cId="1287282365" sldId="284"/>
        </pc:sldMkLst>
      </pc:sldChg>
      <pc:sldChg chg="modSp mod">
        <pc:chgData name="Beth Barnes" userId="3e762f42-0ff2-4b0b-83f7-6a3b90266c0d" providerId="ADAL" clId="{1D0E5E49-9C6A-46EF-A465-275143FDC600}" dt="2025-02-04T13:42:06.129" v="124" actId="113"/>
        <pc:sldMkLst>
          <pc:docMk/>
          <pc:sldMk cId="3146502453" sldId="287"/>
        </pc:sldMkLst>
      </pc:sldChg>
      <pc:sldChg chg="modSp mod">
        <pc:chgData name="Beth Barnes" userId="3e762f42-0ff2-4b0b-83f7-6a3b90266c0d" providerId="ADAL" clId="{1D0E5E49-9C6A-46EF-A465-275143FDC600}" dt="2025-02-04T13:42:14.601" v="125" actId="113"/>
        <pc:sldMkLst>
          <pc:docMk/>
          <pc:sldMk cId="1514007385" sldId="288"/>
        </pc:sldMkLst>
      </pc:sldChg>
      <pc:sldChg chg="modSp mod">
        <pc:chgData name="Beth Barnes" userId="3e762f42-0ff2-4b0b-83f7-6a3b90266c0d" providerId="ADAL" clId="{1D0E5E49-9C6A-46EF-A465-275143FDC600}" dt="2025-02-04T13:42:22.049" v="126" actId="113"/>
        <pc:sldMkLst>
          <pc:docMk/>
          <pc:sldMk cId="2576558992" sldId="289"/>
        </pc:sldMkLst>
      </pc:sldChg>
      <pc:sldChg chg="modSp mod">
        <pc:chgData name="Beth Barnes" userId="3e762f42-0ff2-4b0b-83f7-6a3b90266c0d" providerId="ADAL" clId="{1D0E5E49-9C6A-46EF-A465-275143FDC600}" dt="2025-02-04T13:42:49.590" v="131" actId="113"/>
        <pc:sldMkLst>
          <pc:docMk/>
          <pc:sldMk cId="127005236" sldId="292"/>
        </pc:sldMkLst>
      </pc:sldChg>
      <pc:sldChg chg="modSp mod">
        <pc:chgData name="Beth Barnes" userId="3e762f42-0ff2-4b0b-83f7-6a3b90266c0d" providerId="ADAL" clId="{1D0E5E49-9C6A-46EF-A465-275143FDC600}" dt="2025-02-04T13:42:52.738" v="132" actId="113"/>
        <pc:sldMkLst>
          <pc:docMk/>
          <pc:sldMk cId="1553201817" sldId="293"/>
        </pc:sldMkLst>
      </pc:sldChg>
      <pc:sldChg chg="modSp mod">
        <pc:chgData name="Beth Barnes" userId="3e762f42-0ff2-4b0b-83f7-6a3b90266c0d" providerId="ADAL" clId="{1D0E5E49-9C6A-46EF-A465-275143FDC600}" dt="2025-02-04T13:42:58.496" v="133" actId="113"/>
        <pc:sldMkLst>
          <pc:docMk/>
          <pc:sldMk cId="781477991" sldId="294"/>
        </pc:sldMkLst>
      </pc:sldChg>
      <pc:sldChg chg="modSp mod">
        <pc:chgData name="Beth Barnes" userId="3e762f42-0ff2-4b0b-83f7-6a3b90266c0d" providerId="ADAL" clId="{1D0E5E49-9C6A-46EF-A465-275143FDC600}" dt="2025-02-04T13:42:41.919" v="128" actId="113"/>
        <pc:sldMkLst>
          <pc:docMk/>
          <pc:sldMk cId="1626682757" sldId="295"/>
        </pc:sldMkLst>
      </pc:sldChg>
      <pc:sldChg chg="modSp mod">
        <pc:chgData name="Beth Barnes" userId="3e762f42-0ff2-4b0b-83f7-6a3b90266c0d" providerId="ADAL" clId="{1D0E5E49-9C6A-46EF-A465-275143FDC600}" dt="2025-02-04T13:43:00.284" v="134" actId="113"/>
        <pc:sldMkLst>
          <pc:docMk/>
          <pc:sldMk cId="2185076766" sldId="296"/>
        </pc:sldMkLst>
      </pc:sldChg>
      <pc:sldChg chg="modSp mod">
        <pc:chgData name="Beth Barnes" userId="3e762f42-0ff2-4b0b-83f7-6a3b90266c0d" providerId="ADAL" clId="{1D0E5E49-9C6A-46EF-A465-275143FDC600}" dt="2025-02-04T13:22:36.684" v="8" actId="113"/>
        <pc:sldMkLst>
          <pc:docMk/>
          <pc:sldMk cId="2022601873" sldId="300"/>
        </pc:sldMkLst>
      </pc:sldChg>
      <pc:sldChg chg="modSp mod">
        <pc:chgData name="Beth Barnes" userId="3e762f42-0ff2-4b0b-83f7-6a3b90266c0d" providerId="ADAL" clId="{1D0E5E49-9C6A-46EF-A465-275143FDC600}" dt="2025-02-04T13:25:31.049" v="104" actId="113"/>
        <pc:sldMkLst>
          <pc:docMk/>
          <pc:sldMk cId="4227237364" sldId="301"/>
        </pc:sldMkLst>
      </pc:sldChg>
      <pc:sldChg chg="modSp mod">
        <pc:chgData name="Beth Barnes" userId="3e762f42-0ff2-4b0b-83f7-6a3b90266c0d" providerId="ADAL" clId="{1D0E5E49-9C6A-46EF-A465-275143FDC600}" dt="2025-02-04T13:41:26.149" v="121" actId="20577"/>
        <pc:sldMkLst>
          <pc:docMk/>
          <pc:sldMk cId="1574639824" sldId="302"/>
        </pc:sldMkLst>
      </pc:sldChg>
      <pc:sldChg chg="modSp mod">
        <pc:chgData name="Beth Barnes" userId="3e762f42-0ff2-4b0b-83f7-6a3b90266c0d" providerId="ADAL" clId="{1D0E5E49-9C6A-46EF-A465-275143FDC600}" dt="2025-02-04T13:42:40.249" v="127" actId="113"/>
        <pc:sldMkLst>
          <pc:docMk/>
          <pc:sldMk cId="2406845440" sldId="303"/>
        </pc:sldMkLst>
      </pc:sldChg>
      <pc:sldChg chg="modSp mod">
        <pc:chgData name="Beth Barnes" userId="3e762f42-0ff2-4b0b-83f7-6a3b90266c0d" providerId="ADAL" clId="{1D0E5E49-9C6A-46EF-A465-275143FDC600}" dt="2025-02-04T13:42:43.904" v="129" actId="113"/>
        <pc:sldMkLst>
          <pc:docMk/>
          <pc:sldMk cId="2713815925" sldId="304"/>
        </pc:sldMkLst>
      </pc:sldChg>
      <pc:sldChg chg="modSp mod">
        <pc:chgData name="Beth Barnes" userId="3e762f42-0ff2-4b0b-83f7-6a3b90266c0d" providerId="ADAL" clId="{1D0E5E49-9C6A-46EF-A465-275143FDC600}" dt="2025-02-04T13:42:46.210" v="130" actId="113"/>
        <pc:sldMkLst>
          <pc:docMk/>
          <pc:sldMk cId="953766531" sldId="305"/>
        </pc:sldMkLst>
      </pc:sldChg>
      <pc:sldChg chg="modSp mod">
        <pc:chgData name="Beth Barnes" userId="3e762f42-0ff2-4b0b-83f7-6a3b90266c0d" providerId="ADAL" clId="{1D0E5E49-9C6A-46EF-A465-275143FDC600}" dt="2025-02-04T13:22:28.388" v="6" actId="113"/>
        <pc:sldMkLst>
          <pc:docMk/>
          <pc:sldMk cId="232192862" sldId="306"/>
        </pc:sldMkLst>
      </pc:sldChg>
      <pc:sldChg chg="del">
        <pc:chgData name="Beth Barnes" userId="3e762f42-0ff2-4b0b-83f7-6a3b90266c0d" providerId="ADAL" clId="{1D0E5E49-9C6A-46EF-A465-275143FDC600}" dt="2025-02-04T13:43:17.055" v="135" actId="47"/>
        <pc:sldMkLst>
          <pc:docMk/>
          <pc:sldMk cId="1258786307" sldId="308"/>
        </pc:sldMkLst>
      </pc:sldChg>
      <pc:sldChg chg="del">
        <pc:chgData name="Beth Barnes" userId="3e762f42-0ff2-4b0b-83f7-6a3b90266c0d" providerId="ADAL" clId="{1D0E5E49-9C6A-46EF-A465-275143FDC600}" dt="2025-02-04T13:43:17.763" v="136" actId="47"/>
        <pc:sldMkLst>
          <pc:docMk/>
          <pc:sldMk cId="2661038464" sldId="309"/>
        </pc:sldMkLst>
      </pc:sldChg>
      <pc:sldChg chg="del">
        <pc:chgData name="Beth Barnes" userId="3e762f42-0ff2-4b0b-83f7-6a3b90266c0d" providerId="ADAL" clId="{1D0E5E49-9C6A-46EF-A465-275143FDC600}" dt="2025-02-04T13:43:18.650" v="137" actId="47"/>
        <pc:sldMkLst>
          <pc:docMk/>
          <pc:sldMk cId="442006767" sldId="310"/>
        </pc:sldMkLst>
      </pc:sldChg>
      <pc:sldChg chg="modSp mod">
        <pc:chgData name="Beth Barnes" userId="3e762f42-0ff2-4b0b-83f7-6a3b90266c0d" providerId="ADAL" clId="{1D0E5E49-9C6A-46EF-A465-275143FDC600}" dt="2025-02-04T13:24:40.182" v="86" actId="1076"/>
        <pc:sldMkLst>
          <pc:docMk/>
          <pc:sldMk cId="3252903996" sldId="319"/>
        </pc:sldMkLst>
      </pc:sldChg>
      <pc:sldChg chg="modSp mod">
        <pc:chgData name="Beth Barnes" userId="3e762f42-0ff2-4b0b-83f7-6a3b90266c0d" providerId="ADAL" clId="{1D0E5E49-9C6A-46EF-A465-275143FDC600}" dt="2025-02-04T13:22:31.209" v="7" actId="113"/>
        <pc:sldMkLst>
          <pc:docMk/>
          <pc:sldMk cId="536218712" sldId="320"/>
        </pc:sldMkLst>
      </pc:sldChg>
      <pc:sldChg chg="modSp mod">
        <pc:chgData name="Beth Barnes" userId="3e762f42-0ff2-4b0b-83f7-6a3b90266c0d" providerId="ADAL" clId="{1D0E5E49-9C6A-46EF-A465-275143FDC600}" dt="2025-02-04T13:23:08.328" v="14" actId="20577"/>
        <pc:sldMkLst>
          <pc:docMk/>
          <pc:sldMk cId="752926892" sldId="321"/>
        </pc:sldMkLst>
      </pc:sldChg>
      <pc:sldChg chg="modSp mod">
        <pc:chgData name="Beth Barnes" userId="3e762f42-0ff2-4b0b-83f7-6a3b90266c0d" providerId="ADAL" clId="{1D0E5E49-9C6A-46EF-A465-275143FDC600}" dt="2025-02-04T13:22:53.399" v="10" actId="113"/>
        <pc:sldMkLst>
          <pc:docMk/>
          <pc:sldMk cId="2852286437" sldId="322"/>
        </pc:sldMkLst>
      </pc:sldChg>
      <pc:sldChg chg="modSp mod">
        <pc:chgData name="Beth Barnes" userId="3e762f42-0ff2-4b0b-83f7-6a3b90266c0d" providerId="ADAL" clId="{1D0E5E49-9C6A-46EF-A465-275143FDC600}" dt="2025-02-04T13:24:11.935" v="81" actId="20577"/>
        <pc:sldMkLst>
          <pc:docMk/>
          <pc:sldMk cId="332487177" sldId="323"/>
        </pc:sldMkLst>
      </pc:sldChg>
      <pc:sldChg chg="delSp del mod">
        <pc:chgData name="Beth Barnes" userId="3e762f42-0ff2-4b0b-83f7-6a3b90266c0d" providerId="ADAL" clId="{1D0E5E49-9C6A-46EF-A465-275143FDC600}" dt="2025-02-04T13:21:33.071" v="4" actId="47"/>
        <pc:sldMkLst>
          <pc:docMk/>
          <pc:sldMk cId="1857264311" sldId="324"/>
        </pc:sldMkLst>
      </pc:sldChg>
      <pc:sldChg chg="modSp mod">
        <pc:chgData name="Beth Barnes" userId="3e762f42-0ff2-4b0b-83f7-6a3b90266c0d" providerId="ADAL" clId="{1D0E5E49-9C6A-46EF-A465-275143FDC600}" dt="2025-02-04T13:24:22.136" v="82" actId="113"/>
        <pc:sldMkLst>
          <pc:docMk/>
          <pc:sldMk cId="1547415613" sldId="325"/>
        </pc:sldMkLst>
      </pc:sldChg>
      <pc:sldChg chg="modSp mod">
        <pc:chgData name="Beth Barnes" userId="3e762f42-0ff2-4b0b-83f7-6a3b90266c0d" providerId="ADAL" clId="{1D0E5E49-9C6A-46EF-A465-275143FDC600}" dt="2025-02-04T13:43:21.822" v="138" actId="113"/>
        <pc:sldMkLst>
          <pc:docMk/>
          <pc:sldMk cId="3351408038" sldId="328"/>
        </pc:sldMkLst>
      </pc:sldChg>
      <pc:sldChg chg="modSp mod">
        <pc:chgData name="Beth Barnes" userId="3e762f42-0ff2-4b0b-83f7-6a3b90266c0d" providerId="ADAL" clId="{1D0E5E49-9C6A-46EF-A465-275143FDC600}" dt="2025-02-04T13:43:23.685" v="139" actId="113"/>
        <pc:sldMkLst>
          <pc:docMk/>
          <pc:sldMk cId="2024312141" sldId="336"/>
        </pc:sldMkLst>
      </pc:sldChg>
      <pc:sldChg chg="modSp mod">
        <pc:chgData name="Beth Barnes" userId="3e762f42-0ff2-4b0b-83f7-6a3b90266c0d" providerId="ADAL" clId="{1D0E5E49-9C6A-46EF-A465-275143FDC600}" dt="2025-02-04T13:43:33.829" v="143" actId="113"/>
        <pc:sldMkLst>
          <pc:docMk/>
          <pc:sldMk cId="3614292929" sldId="338"/>
        </pc:sldMkLst>
      </pc:sldChg>
      <pc:sldChg chg="modSp mod">
        <pc:chgData name="Beth Barnes" userId="3e762f42-0ff2-4b0b-83f7-6a3b90266c0d" providerId="ADAL" clId="{1D0E5E49-9C6A-46EF-A465-275143FDC600}" dt="2025-02-04T13:43:35.809" v="144" actId="113"/>
        <pc:sldMkLst>
          <pc:docMk/>
          <pc:sldMk cId="4243997482" sldId="339"/>
        </pc:sldMkLst>
      </pc:sldChg>
      <pc:sldChg chg="modSp mod">
        <pc:chgData name="Beth Barnes" userId="3e762f42-0ff2-4b0b-83f7-6a3b90266c0d" providerId="ADAL" clId="{1D0E5E49-9C6A-46EF-A465-275143FDC600}" dt="2025-02-04T13:43:51.916" v="148" actId="113"/>
        <pc:sldMkLst>
          <pc:docMk/>
          <pc:sldMk cId="1100285655" sldId="340"/>
        </pc:sldMkLst>
      </pc:sldChg>
      <pc:sldChg chg="modSp mod">
        <pc:chgData name="Beth Barnes" userId="3e762f42-0ff2-4b0b-83f7-6a3b90266c0d" providerId="ADAL" clId="{1D0E5E49-9C6A-46EF-A465-275143FDC600}" dt="2025-02-04T13:43:57.032" v="150" actId="113"/>
        <pc:sldMkLst>
          <pc:docMk/>
          <pc:sldMk cId="90915144" sldId="341"/>
        </pc:sldMkLst>
      </pc:sldChg>
      <pc:sldChg chg="modSp mod">
        <pc:chgData name="Beth Barnes" userId="3e762f42-0ff2-4b0b-83f7-6a3b90266c0d" providerId="ADAL" clId="{1D0E5E49-9C6A-46EF-A465-275143FDC600}" dt="2025-02-04T13:43:42.049" v="145" actId="113"/>
        <pc:sldMkLst>
          <pc:docMk/>
          <pc:sldMk cId="3309806995" sldId="342"/>
        </pc:sldMkLst>
      </pc:sldChg>
      <pc:sldChg chg="modSp mod">
        <pc:chgData name="Beth Barnes" userId="3e762f42-0ff2-4b0b-83f7-6a3b90266c0d" providerId="ADAL" clId="{1D0E5E49-9C6A-46EF-A465-275143FDC600}" dt="2025-02-04T13:43:43.807" v="146" actId="113"/>
        <pc:sldMkLst>
          <pc:docMk/>
          <pc:sldMk cId="2148254363" sldId="343"/>
        </pc:sldMkLst>
      </pc:sldChg>
      <pc:sldChg chg="modSp mod">
        <pc:chgData name="Beth Barnes" userId="3e762f42-0ff2-4b0b-83f7-6a3b90266c0d" providerId="ADAL" clId="{1D0E5E49-9C6A-46EF-A465-275143FDC600}" dt="2025-02-04T13:43:48.785" v="147" actId="113"/>
        <pc:sldMkLst>
          <pc:docMk/>
          <pc:sldMk cId="1140623777" sldId="345"/>
        </pc:sldMkLst>
      </pc:sldChg>
      <pc:sldChg chg="modSp mod">
        <pc:chgData name="Beth Barnes" userId="3e762f42-0ff2-4b0b-83f7-6a3b90266c0d" providerId="ADAL" clId="{1D0E5E49-9C6A-46EF-A465-275143FDC600}" dt="2025-02-04T13:43:53.982" v="149" actId="113"/>
        <pc:sldMkLst>
          <pc:docMk/>
          <pc:sldMk cId="2830133998" sldId="346"/>
        </pc:sldMkLst>
      </pc:sldChg>
      <pc:sldChg chg="modSp mod">
        <pc:chgData name="Beth Barnes" userId="3e762f42-0ff2-4b0b-83f7-6a3b90266c0d" providerId="ADAL" clId="{1D0E5E49-9C6A-46EF-A465-275143FDC600}" dt="2025-02-04T13:43:28.447" v="141" actId="113"/>
        <pc:sldMkLst>
          <pc:docMk/>
          <pc:sldMk cId="595603192" sldId="351"/>
        </pc:sldMkLst>
      </pc:sldChg>
      <pc:sldChg chg="modSp mod">
        <pc:chgData name="Beth Barnes" userId="3e762f42-0ff2-4b0b-83f7-6a3b90266c0d" providerId="ADAL" clId="{1D0E5E49-9C6A-46EF-A465-275143FDC600}" dt="2025-02-04T13:43:26.455" v="140" actId="113"/>
        <pc:sldMkLst>
          <pc:docMk/>
          <pc:sldMk cId="1475118806" sldId="352"/>
        </pc:sldMkLst>
      </pc:sldChg>
      <pc:sldChg chg="modSp mod">
        <pc:chgData name="Beth Barnes" userId="3e762f42-0ff2-4b0b-83f7-6a3b90266c0d" providerId="ADAL" clId="{1D0E5E49-9C6A-46EF-A465-275143FDC600}" dt="2025-02-04T13:43:31.412" v="142" actId="113"/>
        <pc:sldMkLst>
          <pc:docMk/>
          <pc:sldMk cId="732316927" sldId="354"/>
        </pc:sldMkLst>
      </pc:sldChg>
    </pc:docChg>
  </pc:docChgLst>
  <pc:docChgLst>
    <pc:chgData name="Beth Barnes" userId="3e762f42-0ff2-4b0b-83f7-6a3b90266c0d" providerId="ADAL" clId="{C1B3D08E-C6AA-4466-928D-390AA058B7C5}"/>
    <pc:docChg chg="undo custSel modSld">
      <pc:chgData name="Beth Barnes" userId="3e762f42-0ff2-4b0b-83f7-6a3b90266c0d" providerId="ADAL" clId="{C1B3D08E-C6AA-4466-928D-390AA058B7C5}" dt="2024-11-27T08:51:15.770" v="694" actId="20577"/>
      <pc:docMkLst>
        <pc:docMk/>
      </pc:docMkLst>
      <pc:sldChg chg="modSp mod">
        <pc:chgData name="Beth Barnes" userId="3e762f42-0ff2-4b0b-83f7-6a3b90266c0d" providerId="ADAL" clId="{C1B3D08E-C6AA-4466-928D-390AA058B7C5}" dt="2024-11-27T08:51:15.770" v="694" actId="20577"/>
        <pc:sldMkLst>
          <pc:docMk/>
          <pc:sldMk cId="1857264311" sldId="324"/>
        </pc:sldMkLst>
      </pc:sldChg>
    </pc:docChg>
  </pc:docChgLst>
  <pc:docChgLst>
    <pc:chgData name="Ishraq Li-Rahman" userId="S::ishraq@nationalnumeracy.org.uk::d0d41622-7436-4a78-9ba3-f1566a6f1317" providerId="AD" clId="Web-{AF13A23E-5F4A-3E69-AC3B-3F289A42D423}"/>
    <pc:docChg chg="modSld">
      <pc:chgData name="Ishraq Li-Rahman" userId="S::ishraq@nationalnumeracy.org.uk::d0d41622-7436-4a78-9ba3-f1566a6f1317" providerId="AD" clId="Web-{AF13A23E-5F4A-3E69-AC3B-3F289A42D423}" dt="2024-11-26T17:19:10.692" v="49" actId="1076"/>
      <pc:docMkLst>
        <pc:docMk/>
      </pc:docMkLst>
      <pc:sldChg chg="modSp">
        <pc:chgData name="Ishraq Li-Rahman" userId="S::ishraq@nationalnumeracy.org.uk::d0d41622-7436-4a78-9ba3-f1566a6f1317" providerId="AD" clId="Web-{AF13A23E-5F4A-3E69-AC3B-3F289A42D423}" dt="2024-11-26T17:18:47.941" v="42" actId="1076"/>
        <pc:sldMkLst>
          <pc:docMk/>
          <pc:sldMk cId="2092870172" sldId="258"/>
        </pc:sldMkLst>
      </pc:sldChg>
      <pc:sldChg chg="modSp">
        <pc:chgData name="Ishraq Li-Rahman" userId="S::ishraq@nationalnumeracy.org.uk::d0d41622-7436-4a78-9ba3-f1566a6f1317" providerId="AD" clId="Web-{AF13A23E-5F4A-3E69-AC3B-3F289A42D423}" dt="2024-11-26T17:18:42.987" v="40" actId="1076"/>
        <pc:sldMkLst>
          <pc:docMk/>
          <pc:sldMk cId="1939718483" sldId="260"/>
        </pc:sldMkLst>
      </pc:sldChg>
      <pc:sldChg chg="modSp">
        <pc:chgData name="Ishraq Li-Rahman" userId="S::ishraq@nationalnumeracy.org.uk::d0d41622-7436-4a78-9ba3-f1566a6f1317" providerId="AD" clId="Web-{AF13A23E-5F4A-3E69-AC3B-3F289A42D423}" dt="2024-11-26T17:18:39.612" v="39" actId="1076"/>
        <pc:sldMkLst>
          <pc:docMk/>
          <pc:sldMk cId="358984594" sldId="261"/>
        </pc:sldMkLst>
      </pc:sldChg>
      <pc:sldChg chg="modSp">
        <pc:chgData name="Ishraq Li-Rahman" userId="S::ishraq@nationalnumeracy.org.uk::d0d41622-7436-4a78-9ba3-f1566a6f1317" providerId="AD" clId="Web-{AF13A23E-5F4A-3E69-AC3B-3F289A42D423}" dt="2024-11-26T17:18:36.784" v="38" actId="1076"/>
        <pc:sldMkLst>
          <pc:docMk/>
          <pc:sldMk cId="1671196252" sldId="263"/>
        </pc:sldMkLst>
      </pc:sldChg>
      <pc:sldChg chg="modSp">
        <pc:chgData name="Ishraq Li-Rahman" userId="S::ishraq@nationalnumeracy.org.uk::d0d41622-7436-4a78-9ba3-f1566a6f1317" providerId="AD" clId="Web-{AF13A23E-5F4A-3E69-AC3B-3F289A42D423}" dt="2024-11-26T17:18:32.768" v="37" actId="1076"/>
        <pc:sldMkLst>
          <pc:docMk/>
          <pc:sldMk cId="299737892" sldId="264"/>
        </pc:sldMkLst>
      </pc:sldChg>
      <pc:sldChg chg="modSp">
        <pc:chgData name="Ishraq Li-Rahman" userId="S::ishraq@nationalnumeracy.org.uk::d0d41622-7436-4a78-9ba3-f1566a6f1317" providerId="AD" clId="Web-{AF13A23E-5F4A-3E69-AC3B-3F289A42D423}" dt="2024-11-26T17:18:30.502" v="36" actId="1076"/>
        <pc:sldMkLst>
          <pc:docMk/>
          <pc:sldMk cId="2088464326" sldId="265"/>
        </pc:sldMkLst>
      </pc:sldChg>
      <pc:sldChg chg="modSp">
        <pc:chgData name="Ishraq Li-Rahman" userId="S::ishraq@nationalnumeracy.org.uk::d0d41622-7436-4a78-9ba3-f1566a6f1317" providerId="AD" clId="Web-{AF13A23E-5F4A-3E69-AC3B-3F289A42D423}" dt="2024-11-26T17:18:27.533" v="35" actId="1076"/>
        <pc:sldMkLst>
          <pc:docMk/>
          <pc:sldMk cId="847981446" sldId="266"/>
        </pc:sldMkLst>
      </pc:sldChg>
      <pc:sldChg chg="modSp">
        <pc:chgData name="Ishraq Li-Rahman" userId="S::ishraq@nationalnumeracy.org.uk::d0d41622-7436-4a78-9ba3-f1566a6f1317" providerId="AD" clId="Web-{AF13A23E-5F4A-3E69-AC3B-3F289A42D423}" dt="2024-11-26T17:18:25.408" v="34" actId="1076"/>
        <pc:sldMkLst>
          <pc:docMk/>
          <pc:sldMk cId="2249894795" sldId="267"/>
        </pc:sldMkLst>
      </pc:sldChg>
      <pc:sldChg chg="modSp">
        <pc:chgData name="Ishraq Li-Rahman" userId="S::ishraq@nationalnumeracy.org.uk::d0d41622-7436-4a78-9ba3-f1566a6f1317" providerId="AD" clId="Web-{AF13A23E-5F4A-3E69-AC3B-3F289A42D423}" dt="2024-11-26T17:18:10.954" v="31" actId="1076"/>
        <pc:sldMkLst>
          <pc:docMk/>
          <pc:sldMk cId="2223031847" sldId="269"/>
        </pc:sldMkLst>
      </pc:sldChg>
      <pc:sldChg chg="modSp">
        <pc:chgData name="Ishraq Li-Rahman" userId="S::ishraq@nationalnumeracy.org.uk::d0d41622-7436-4a78-9ba3-f1566a6f1317" providerId="AD" clId="Web-{AF13A23E-5F4A-3E69-AC3B-3F289A42D423}" dt="2024-11-26T17:18:19.814" v="33" actId="1076"/>
        <pc:sldMkLst>
          <pc:docMk/>
          <pc:sldMk cId="3826359581" sldId="270"/>
        </pc:sldMkLst>
      </pc:sldChg>
      <pc:sldChg chg="modSp">
        <pc:chgData name="Ishraq Li-Rahman" userId="S::ishraq@nationalnumeracy.org.uk::d0d41622-7436-4a78-9ba3-f1566a6f1317" providerId="AD" clId="Web-{AF13A23E-5F4A-3E69-AC3B-3F289A42D423}" dt="2024-11-26T17:18:14.048" v="32" actId="1076"/>
        <pc:sldMkLst>
          <pc:docMk/>
          <pc:sldMk cId="2308168023" sldId="271"/>
        </pc:sldMkLst>
      </pc:sldChg>
      <pc:sldChg chg="modSp">
        <pc:chgData name="Ishraq Li-Rahman" userId="S::ishraq@nationalnumeracy.org.uk::d0d41622-7436-4a78-9ba3-f1566a6f1317" providerId="AD" clId="Web-{AF13A23E-5F4A-3E69-AC3B-3F289A42D423}" dt="2024-11-26T17:18:45.534" v="41" actId="1076"/>
        <pc:sldMkLst>
          <pc:docMk/>
          <pc:sldMk cId="173438086" sldId="274"/>
        </pc:sldMkLst>
      </pc:sldChg>
      <pc:sldChg chg="modSp">
        <pc:chgData name="Ishraq Li-Rahman" userId="S::ishraq@nationalnumeracy.org.uk::d0d41622-7436-4a78-9ba3-f1566a6f1317" providerId="AD" clId="Web-{AF13A23E-5F4A-3E69-AC3B-3F289A42D423}" dt="2024-11-26T17:18:05.938" v="29" actId="1076"/>
        <pc:sldMkLst>
          <pc:docMk/>
          <pc:sldMk cId="1121319026" sldId="279"/>
        </pc:sldMkLst>
      </pc:sldChg>
      <pc:sldChg chg="modSp">
        <pc:chgData name="Ishraq Li-Rahman" userId="S::ishraq@nationalnumeracy.org.uk::d0d41622-7436-4a78-9ba3-f1566a6f1317" providerId="AD" clId="Web-{AF13A23E-5F4A-3E69-AC3B-3F289A42D423}" dt="2024-11-26T17:18:03.438" v="28" actId="1076"/>
        <pc:sldMkLst>
          <pc:docMk/>
          <pc:sldMk cId="234618567" sldId="280"/>
        </pc:sldMkLst>
      </pc:sldChg>
      <pc:sldChg chg="modSp">
        <pc:chgData name="Ishraq Li-Rahman" userId="S::ishraq@nationalnumeracy.org.uk::d0d41622-7436-4a78-9ba3-f1566a6f1317" providerId="AD" clId="Web-{AF13A23E-5F4A-3E69-AC3B-3F289A42D423}" dt="2024-11-26T17:17:58.734" v="27" actId="1076"/>
        <pc:sldMkLst>
          <pc:docMk/>
          <pc:sldMk cId="1084959252" sldId="281"/>
        </pc:sldMkLst>
      </pc:sldChg>
      <pc:sldChg chg="modSp">
        <pc:chgData name="Ishraq Li-Rahman" userId="S::ishraq@nationalnumeracy.org.uk::d0d41622-7436-4a78-9ba3-f1566a6f1317" providerId="AD" clId="Web-{AF13A23E-5F4A-3E69-AC3B-3F289A42D423}" dt="2024-11-26T17:17:56.656" v="26" actId="1076"/>
        <pc:sldMkLst>
          <pc:docMk/>
          <pc:sldMk cId="1334350771" sldId="282"/>
        </pc:sldMkLst>
      </pc:sldChg>
      <pc:sldChg chg="modSp">
        <pc:chgData name="Ishraq Li-Rahman" userId="S::ishraq@nationalnumeracy.org.uk::d0d41622-7436-4a78-9ba3-f1566a6f1317" providerId="AD" clId="Web-{AF13A23E-5F4A-3E69-AC3B-3F289A42D423}" dt="2024-11-26T17:17:54.390" v="25" actId="1076"/>
        <pc:sldMkLst>
          <pc:docMk/>
          <pc:sldMk cId="866596107" sldId="283"/>
        </pc:sldMkLst>
      </pc:sldChg>
      <pc:sldChg chg="modSp">
        <pc:chgData name="Ishraq Li-Rahman" userId="S::ishraq@nationalnumeracy.org.uk::d0d41622-7436-4a78-9ba3-f1566a6f1317" providerId="AD" clId="Web-{AF13A23E-5F4A-3E69-AC3B-3F289A42D423}" dt="2024-11-26T17:17:52.453" v="24" actId="1076"/>
        <pc:sldMkLst>
          <pc:docMk/>
          <pc:sldMk cId="1287282365" sldId="284"/>
        </pc:sldMkLst>
      </pc:sldChg>
      <pc:sldChg chg="modSp">
        <pc:chgData name="Ishraq Li-Rahman" userId="S::ishraq@nationalnumeracy.org.uk::d0d41622-7436-4a78-9ba3-f1566a6f1317" providerId="AD" clId="Web-{AF13A23E-5F4A-3E69-AC3B-3F289A42D423}" dt="2024-11-26T17:17:43.061" v="21" actId="1076"/>
        <pc:sldMkLst>
          <pc:docMk/>
          <pc:sldMk cId="3146502453" sldId="287"/>
        </pc:sldMkLst>
      </pc:sldChg>
      <pc:sldChg chg="modSp">
        <pc:chgData name="Ishraq Li-Rahman" userId="S::ishraq@nationalnumeracy.org.uk::d0d41622-7436-4a78-9ba3-f1566a6f1317" providerId="AD" clId="Web-{AF13A23E-5F4A-3E69-AC3B-3F289A42D423}" dt="2024-11-26T17:17:41.014" v="20" actId="1076"/>
        <pc:sldMkLst>
          <pc:docMk/>
          <pc:sldMk cId="1514007385" sldId="288"/>
        </pc:sldMkLst>
      </pc:sldChg>
      <pc:sldChg chg="modSp">
        <pc:chgData name="Ishraq Li-Rahman" userId="S::ishraq@nationalnumeracy.org.uk::d0d41622-7436-4a78-9ba3-f1566a6f1317" providerId="AD" clId="Web-{AF13A23E-5F4A-3E69-AC3B-3F289A42D423}" dt="2024-11-26T17:17:38.405" v="19" actId="1076"/>
        <pc:sldMkLst>
          <pc:docMk/>
          <pc:sldMk cId="2576558992" sldId="289"/>
        </pc:sldMkLst>
      </pc:sldChg>
      <pc:sldChg chg="modSp">
        <pc:chgData name="Ishraq Li-Rahman" userId="S::ishraq@nationalnumeracy.org.uk::d0d41622-7436-4a78-9ba3-f1566a6f1317" providerId="AD" clId="Web-{AF13A23E-5F4A-3E69-AC3B-3F289A42D423}" dt="2024-11-26T17:17:05.668" v="14" actId="1076"/>
        <pc:sldMkLst>
          <pc:docMk/>
          <pc:sldMk cId="127005236" sldId="292"/>
        </pc:sldMkLst>
      </pc:sldChg>
      <pc:sldChg chg="modSp">
        <pc:chgData name="Ishraq Li-Rahman" userId="S::ishraq@nationalnumeracy.org.uk::d0d41622-7436-4a78-9ba3-f1566a6f1317" providerId="AD" clId="Web-{AF13A23E-5F4A-3E69-AC3B-3F289A42D423}" dt="2024-11-26T17:16:59.168" v="13" actId="1076"/>
        <pc:sldMkLst>
          <pc:docMk/>
          <pc:sldMk cId="1553201817" sldId="293"/>
        </pc:sldMkLst>
      </pc:sldChg>
      <pc:sldChg chg="modSp">
        <pc:chgData name="Ishraq Li-Rahman" userId="S::ishraq@nationalnumeracy.org.uk::d0d41622-7436-4a78-9ba3-f1566a6f1317" providerId="AD" clId="Web-{AF13A23E-5F4A-3E69-AC3B-3F289A42D423}" dt="2024-11-26T17:16:56.792" v="12" actId="1076"/>
        <pc:sldMkLst>
          <pc:docMk/>
          <pc:sldMk cId="781477991" sldId="294"/>
        </pc:sldMkLst>
      </pc:sldChg>
      <pc:sldChg chg="modSp">
        <pc:chgData name="Ishraq Li-Rahman" userId="S::ishraq@nationalnumeracy.org.uk::d0d41622-7436-4a78-9ba3-f1566a6f1317" providerId="AD" clId="Web-{AF13A23E-5F4A-3E69-AC3B-3F289A42D423}" dt="2024-11-26T17:17:15.294" v="16" actId="1076"/>
        <pc:sldMkLst>
          <pc:docMk/>
          <pc:sldMk cId="1626682757" sldId="295"/>
        </pc:sldMkLst>
      </pc:sldChg>
      <pc:sldChg chg="modSp">
        <pc:chgData name="Ishraq Li-Rahman" userId="S::ishraq@nationalnumeracy.org.uk::d0d41622-7436-4a78-9ba3-f1566a6f1317" providerId="AD" clId="Web-{AF13A23E-5F4A-3E69-AC3B-3F289A42D423}" dt="2024-11-26T17:16:54.449" v="11" actId="1076"/>
        <pc:sldMkLst>
          <pc:docMk/>
          <pc:sldMk cId="2185076766" sldId="296"/>
        </pc:sldMkLst>
      </pc:sldChg>
      <pc:sldChg chg="modSp">
        <pc:chgData name="Ishraq Li-Rahman" userId="S::ishraq@nationalnumeracy.org.uk::d0d41622-7436-4a78-9ba3-f1566a6f1317" providerId="AD" clId="Web-{AF13A23E-5F4A-3E69-AC3B-3F289A42D423}" dt="2024-11-26T17:19:10.692" v="49" actId="1076"/>
        <pc:sldMkLst>
          <pc:docMk/>
          <pc:sldMk cId="2022601873" sldId="300"/>
        </pc:sldMkLst>
      </pc:sldChg>
      <pc:sldChg chg="modSp">
        <pc:chgData name="Ishraq Li-Rahman" userId="S::ishraq@nationalnumeracy.org.uk::d0d41622-7436-4a78-9ba3-f1566a6f1317" providerId="AD" clId="Web-{AF13A23E-5F4A-3E69-AC3B-3F289A42D423}" dt="2024-11-26T17:18:08.813" v="30" actId="1076"/>
        <pc:sldMkLst>
          <pc:docMk/>
          <pc:sldMk cId="4227237364" sldId="301"/>
        </pc:sldMkLst>
      </pc:sldChg>
      <pc:sldChg chg="modSp">
        <pc:chgData name="Ishraq Li-Rahman" userId="S::ishraq@nationalnumeracy.org.uk::d0d41622-7436-4a78-9ba3-f1566a6f1317" providerId="AD" clId="Web-{AF13A23E-5F4A-3E69-AC3B-3F289A42D423}" dt="2024-11-26T17:17:50.499" v="23" actId="1076"/>
        <pc:sldMkLst>
          <pc:docMk/>
          <pc:sldMk cId="1574639824" sldId="302"/>
        </pc:sldMkLst>
      </pc:sldChg>
      <pc:sldChg chg="modSp">
        <pc:chgData name="Ishraq Li-Rahman" userId="S::ishraq@nationalnumeracy.org.uk::d0d41622-7436-4a78-9ba3-f1566a6f1317" providerId="AD" clId="Web-{AF13A23E-5F4A-3E69-AC3B-3F289A42D423}" dt="2024-11-26T17:17:32.732" v="18" actId="1076"/>
        <pc:sldMkLst>
          <pc:docMk/>
          <pc:sldMk cId="2406845440" sldId="303"/>
        </pc:sldMkLst>
      </pc:sldChg>
      <pc:sldChg chg="modSp">
        <pc:chgData name="Ishraq Li-Rahman" userId="S::ishraq@nationalnumeracy.org.uk::d0d41622-7436-4a78-9ba3-f1566a6f1317" providerId="AD" clId="Web-{AF13A23E-5F4A-3E69-AC3B-3F289A42D423}" dt="2024-11-26T17:17:25.060" v="17" actId="1076"/>
        <pc:sldMkLst>
          <pc:docMk/>
          <pc:sldMk cId="2713815925" sldId="304"/>
        </pc:sldMkLst>
      </pc:sldChg>
      <pc:sldChg chg="modSp">
        <pc:chgData name="Ishraq Li-Rahman" userId="S::ishraq@nationalnumeracy.org.uk::d0d41622-7436-4a78-9ba3-f1566a6f1317" providerId="AD" clId="Web-{AF13A23E-5F4A-3E69-AC3B-3F289A42D423}" dt="2024-11-26T17:17:08.184" v="15" actId="1076"/>
        <pc:sldMkLst>
          <pc:docMk/>
          <pc:sldMk cId="953766531" sldId="305"/>
        </pc:sldMkLst>
      </pc:sldChg>
      <pc:sldChg chg="modSp">
        <pc:chgData name="Ishraq Li-Rahman" userId="S::ishraq@nationalnumeracy.org.uk::d0d41622-7436-4a78-9ba3-f1566a6f1317" providerId="AD" clId="Web-{AF13A23E-5F4A-3E69-AC3B-3F289A42D423}" dt="2024-11-26T17:17:46.218" v="22" actId="1076"/>
        <pc:sldMkLst>
          <pc:docMk/>
          <pc:sldMk cId="305538696" sldId="307"/>
        </pc:sldMkLst>
      </pc:sldChg>
      <pc:sldChg chg="modSp">
        <pc:chgData name="Ishraq Li-Rahman" userId="S::ishraq@nationalnumeracy.org.uk::d0d41622-7436-4a78-9ba3-f1566a6f1317" providerId="AD" clId="Web-{AF13A23E-5F4A-3E69-AC3B-3F289A42D423}" dt="2024-11-26T17:16:51.089" v="10" actId="1076"/>
        <pc:sldMkLst>
          <pc:docMk/>
          <pc:sldMk cId="1258786307" sldId="308"/>
        </pc:sldMkLst>
      </pc:sldChg>
      <pc:sldChg chg="modSp">
        <pc:chgData name="Ishraq Li-Rahman" userId="S::ishraq@nationalnumeracy.org.uk::d0d41622-7436-4a78-9ba3-f1566a6f1317" providerId="AD" clId="Web-{AF13A23E-5F4A-3E69-AC3B-3F289A42D423}" dt="2024-11-26T17:16:48.323" v="9" actId="1076"/>
        <pc:sldMkLst>
          <pc:docMk/>
          <pc:sldMk cId="2661038464" sldId="309"/>
        </pc:sldMkLst>
      </pc:sldChg>
      <pc:sldChg chg="modSp">
        <pc:chgData name="Ishraq Li-Rahman" userId="S::ishraq@nationalnumeracy.org.uk::d0d41622-7436-4a78-9ba3-f1566a6f1317" providerId="AD" clId="Web-{AF13A23E-5F4A-3E69-AC3B-3F289A42D423}" dt="2024-11-26T17:16:45.542" v="8" actId="1076"/>
        <pc:sldMkLst>
          <pc:docMk/>
          <pc:sldMk cId="442006767" sldId="310"/>
        </pc:sldMkLst>
      </pc:sldChg>
      <pc:sldChg chg="modSp">
        <pc:chgData name="Ishraq Li-Rahman" userId="S::ishraq@nationalnumeracy.org.uk::d0d41622-7436-4a78-9ba3-f1566a6f1317" providerId="AD" clId="Web-{AF13A23E-5F4A-3E69-AC3B-3F289A42D423}" dt="2024-11-26T17:18:51.644" v="43" actId="1076"/>
        <pc:sldMkLst>
          <pc:docMk/>
          <pc:sldMk cId="3252903996" sldId="319"/>
        </pc:sldMkLst>
      </pc:sldChg>
      <pc:sldChg chg="modSp">
        <pc:chgData name="Ishraq Li-Rahman" userId="S::ishraq@nationalnumeracy.org.uk::d0d41622-7436-4a78-9ba3-f1566a6f1317" providerId="AD" clId="Web-{AF13A23E-5F4A-3E69-AC3B-3F289A42D423}" dt="2024-11-26T17:19:06.911" v="48" actId="1076"/>
        <pc:sldMkLst>
          <pc:docMk/>
          <pc:sldMk cId="752926892" sldId="321"/>
        </pc:sldMkLst>
      </pc:sldChg>
      <pc:sldChg chg="modSp">
        <pc:chgData name="Ishraq Li-Rahman" userId="S::ishraq@nationalnumeracy.org.uk::d0d41622-7436-4a78-9ba3-f1566a6f1317" providerId="AD" clId="Web-{AF13A23E-5F4A-3E69-AC3B-3F289A42D423}" dt="2024-11-26T17:19:04.692" v="47" actId="1076"/>
        <pc:sldMkLst>
          <pc:docMk/>
          <pc:sldMk cId="2852286437" sldId="322"/>
        </pc:sldMkLst>
      </pc:sldChg>
      <pc:sldChg chg="modSp">
        <pc:chgData name="Ishraq Li-Rahman" userId="S::ishraq@nationalnumeracy.org.uk::d0d41622-7436-4a78-9ba3-f1566a6f1317" providerId="AD" clId="Web-{AF13A23E-5F4A-3E69-AC3B-3F289A42D423}" dt="2024-11-26T17:19:00.207" v="46" actId="1076"/>
        <pc:sldMkLst>
          <pc:docMk/>
          <pc:sldMk cId="332487177" sldId="323"/>
        </pc:sldMkLst>
      </pc:sldChg>
      <pc:sldChg chg="modSp">
        <pc:chgData name="Ishraq Li-Rahman" userId="S::ishraq@nationalnumeracy.org.uk::d0d41622-7436-4a78-9ba3-f1566a6f1317" providerId="AD" clId="Web-{AF13A23E-5F4A-3E69-AC3B-3F289A42D423}" dt="2024-11-26T17:18:57.832" v="45" actId="1076"/>
        <pc:sldMkLst>
          <pc:docMk/>
          <pc:sldMk cId="1857264311" sldId="324"/>
        </pc:sldMkLst>
      </pc:sldChg>
      <pc:sldChg chg="modSp">
        <pc:chgData name="Ishraq Li-Rahman" userId="S::ishraq@nationalnumeracy.org.uk::d0d41622-7436-4a78-9ba3-f1566a6f1317" providerId="AD" clId="Web-{AF13A23E-5F4A-3E69-AC3B-3F289A42D423}" dt="2024-11-26T17:18:55.520" v="44" actId="1076"/>
        <pc:sldMkLst>
          <pc:docMk/>
          <pc:sldMk cId="1547415613" sldId="325"/>
        </pc:sldMkLst>
      </pc:sldChg>
      <pc:sldChg chg="modSp">
        <pc:chgData name="Ishraq Li-Rahman" userId="S::ishraq@nationalnumeracy.org.uk::d0d41622-7436-4a78-9ba3-f1566a6f1317" providerId="AD" clId="Web-{AF13A23E-5F4A-3E69-AC3B-3F289A42D423}" dt="2024-11-26T17:16:42.635" v="7" actId="1076"/>
        <pc:sldMkLst>
          <pc:docMk/>
          <pc:sldMk cId="3351408038" sldId="328"/>
        </pc:sldMkLst>
      </pc:sldChg>
      <pc:sldChg chg="modSp">
        <pc:chgData name="Ishraq Li-Rahman" userId="S::ishraq@nationalnumeracy.org.uk::d0d41622-7436-4a78-9ba3-f1566a6f1317" providerId="AD" clId="Web-{AF13A23E-5F4A-3E69-AC3B-3F289A42D423}" dt="2024-11-26T17:16:38.401" v="6" actId="1076"/>
        <pc:sldMkLst>
          <pc:docMk/>
          <pc:sldMk cId="2024312141" sldId="336"/>
        </pc:sldMkLst>
      </pc:sldChg>
      <pc:sldChg chg="modSp">
        <pc:chgData name="Ishraq Li-Rahman" userId="S::ishraq@nationalnumeracy.org.uk::d0d41622-7436-4a78-9ba3-f1566a6f1317" providerId="AD" clId="Web-{AF13A23E-5F4A-3E69-AC3B-3F289A42D423}" dt="2024-11-26T17:16:25.353" v="2" actId="1076"/>
        <pc:sldMkLst>
          <pc:docMk/>
          <pc:sldMk cId="3614292929" sldId="338"/>
        </pc:sldMkLst>
      </pc:sldChg>
      <pc:sldChg chg="modSp">
        <pc:chgData name="Ishraq Li-Rahman" userId="S::ishraq@nationalnumeracy.org.uk::d0d41622-7436-4a78-9ba3-f1566a6f1317" providerId="AD" clId="Web-{AF13A23E-5F4A-3E69-AC3B-3F289A42D423}" dt="2024-11-26T17:16:22.118" v="1" actId="1076"/>
        <pc:sldMkLst>
          <pc:docMk/>
          <pc:sldMk cId="4243997482" sldId="339"/>
        </pc:sldMkLst>
      </pc:sldChg>
      <pc:sldChg chg="modSp">
        <pc:chgData name="Ishraq Li-Rahman" userId="S::ishraq@nationalnumeracy.org.uk::d0d41622-7436-4a78-9ba3-f1566a6f1317" providerId="AD" clId="Web-{AF13A23E-5F4A-3E69-AC3B-3F289A42D423}" dt="2024-11-26T17:16:19.071" v="0" actId="1076"/>
        <pc:sldMkLst>
          <pc:docMk/>
          <pc:sldMk cId="3309806995" sldId="342"/>
        </pc:sldMkLst>
      </pc:sldChg>
      <pc:sldChg chg="modSp">
        <pc:chgData name="Ishraq Li-Rahman" userId="S::ishraq@nationalnumeracy.org.uk::d0d41622-7436-4a78-9ba3-f1566a6f1317" providerId="AD" clId="Web-{AF13A23E-5F4A-3E69-AC3B-3F289A42D423}" dt="2024-11-26T17:16:32.103" v="4" actId="1076"/>
        <pc:sldMkLst>
          <pc:docMk/>
          <pc:sldMk cId="595603192" sldId="351"/>
        </pc:sldMkLst>
      </pc:sldChg>
      <pc:sldChg chg="modSp">
        <pc:chgData name="Ishraq Li-Rahman" userId="S::ishraq@nationalnumeracy.org.uk::d0d41622-7436-4a78-9ba3-f1566a6f1317" providerId="AD" clId="Web-{AF13A23E-5F4A-3E69-AC3B-3F289A42D423}" dt="2024-11-26T17:16:35.400" v="5" actId="1076"/>
        <pc:sldMkLst>
          <pc:docMk/>
          <pc:sldMk cId="1475118806" sldId="352"/>
        </pc:sldMkLst>
      </pc:sldChg>
      <pc:sldChg chg="modSp">
        <pc:chgData name="Ishraq Li-Rahman" userId="S::ishraq@nationalnumeracy.org.uk::d0d41622-7436-4a78-9ba3-f1566a6f1317" providerId="AD" clId="Web-{AF13A23E-5F4A-3E69-AC3B-3F289A42D423}" dt="2024-11-26T17:16:28.884" v="3" actId="1076"/>
        <pc:sldMkLst>
          <pc:docMk/>
          <pc:sldMk cId="732316927" sldId="354"/>
        </pc:sldMkLst>
      </pc:sldChg>
    </pc:docChg>
  </pc:docChgLst>
  <pc:docChgLst>
    <pc:chgData name="Beth Barnes" userId="3e762f42-0ff2-4b0b-83f7-6a3b90266c0d" providerId="ADAL" clId="{9C9975F3-6FAE-4E78-BBFB-98DF807B48EA}"/>
    <pc:docChg chg="undo custSel addSld delSld modSld sldOrd">
      <pc:chgData name="Beth Barnes" userId="3e762f42-0ff2-4b0b-83f7-6a3b90266c0d" providerId="ADAL" clId="{9C9975F3-6FAE-4E78-BBFB-98DF807B48EA}" dt="2025-07-31T09:52:01.980" v="2234" actId="20577"/>
      <pc:docMkLst>
        <pc:docMk/>
      </pc:docMkLst>
      <pc:sldChg chg="modSp mod">
        <pc:chgData name="Beth Barnes" userId="3e762f42-0ff2-4b0b-83f7-6a3b90266c0d" providerId="ADAL" clId="{9C9975F3-6FAE-4E78-BBFB-98DF807B48EA}" dt="2025-07-31T07:35:47.605" v="817" actId="20577"/>
        <pc:sldMkLst>
          <pc:docMk/>
          <pc:sldMk cId="2852286437" sldId="322"/>
        </pc:sldMkLst>
      </pc:sldChg>
      <pc:sldChg chg="modSp mod">
        <pc:chgData name="Beth Barnes" userId="3e762f42-0ff2-4b0b-83f7-6a3b90266c0d" providerId="ADAL" clId="{9C9975F3-6FAE-4E78-BBFB-98DF807B48EA}" dt="2025-07-31T07:37:28.148" v="819" actId="1076"/>
        <pc:sldMkLst>
          <pc:docMk/>
          <pc:sldMk cId="3351408038" sldId="328"/>
        </pc:sldMkLst>
      </pc:sldChg>
      <pc:sldChg chg="del">
        <pc:chgData name="Beth Barnes" userId="3e762f42-0ff2-4b0b-83f7-6a3b90266c0d" providerId="ADAL" clId="{9C9975F3-6FAE-4E78-BBFB-98DF807B48EA}" dt="2025-07-31T07:40:07.285" v="824" actId="47"/>
        <pc:sldMkLst>
          <pc:docMk/>
          <pc:sldMk cId="2024312141" sldId="336"/>
        </pc:sldMkLst>
      </pc:sldChg>
      <pc:sldChg chg="addSp modSp mod">
        <pc:chgData name="Beth Barnes" userId="3e762f42-0ff2-4b0b-83f7-6a3b90266c0d" providerId="ADAL" clId="{9C9975F3-6FAE-4E78-BBFB-98DF807B48EA}" dt="2025-07-31T08:27:16.378" v="1917" actId="20577"/>
        <pc:sldMkLst>
          <pc:docMk/>
          <pc:sldMk cId="4243997482" sldId="339"/>
        </pc:sldMkLst>
      </pc:sldChg>
      <pc:sldChg chg="delSp del mod">
        <pc:chgData name="Beth Barnes" userId="3e762f42-0ff2-4b0b-83f7-6a3b90266c0d" providerId="ADAL" clId="{9C9975F3-6FAE-4E78-BBFB-98DF807B48EA}" dt="2025-07-31T08:27:24.972" v="1919" actId="47"/>
        <pc:sldMkLst>
          <pc:docMk/>
          <pc:sldMk cId="3309806995" sldId="342"/>
        </pc:sldMkLst>
      </pc:sldChg>
      <pc:sldChg chg="addSp delSp modSp mod">
        <pc:chgData name="Beth Barnes" userId="3e762f42-0ff2-4b0b-83f7-6a3b90266c0d" providerId="ADAL" clId="{9C9975F3-6FAE-4E78-BBFB-98DF807B48EA}" dt="2025-07-31T09:28:13.728" v="2181" actId="1076"/>
        <pc:sldMkLst>
          <pc:docMk/>
          <pc:sldMk cId="2148254363" sldId="343"/>
        </pc:sldMkLst>
      </pc:sldChg>
      <pc:sldChg chg="del">
        <pc:chgData name="Beth Barnes" userId="3e762f42-0ff2-4b0b-83f7-6a3b90266c0d" providerId="ADAL" clId="{9C9975F3-6FAE-4E78-BBFB-98DF807B48EA}" dt="2025-07-31T08:28:21.136" v="1962" actId="47"/>
        <pc:sldMkLst>
          <pc:docMk/>
          <pc:sldMk cId="2105535542" sldId="344"/>
        </pc:sldMkLst>
      </pc:sldChg>
      <pc:sldChg chg="addSp modSp mod">
        <pc:chgData name="Beth Barnes" userId="3e762f42-0ff2-4b0b-83f7-6a3b90266c0d" providerId="ADAL" clId="{9C9975F3-6FAE-4E78-BBFB-98DF807B48EA}" dt="2025-07-31T08:28:48.043" v="2035" actId="20577"/>
        <pc:sldMkLst>
          <pc:docMk/>
          <pc:sldMk cId="1140623777" sldId="345"/>
        </pc:sldMkLst>
      </pc:sldChg>
      <pc:sldChg chg="modSp mod">
        <pc:chgData name="Beth Barnes" userId="3e762f42-0ff2-4b0b-83f7-6a3b90266c0d" providerId="ADAL" clId="{9C9975F3-6FAE-4E78-BBFB-98DF807B48EA}" dt="2025-07-31T09:20:04.262" v="2107" actId="14100"/>
        <pc:sldMkLst>
          <pc:docMk/>
          <pc:sldMk cId="2830133998" sldId="346"/>
        </pc:sldMkLst>
      </pc:sldChg>
      <pc:sldChg chg="del">
        <pc:chgData name="Beth Barnes" userId="3e762f42-0ff2-4b0b-83f7-6a3b90266c0d" providerId="ADAL" clId="{9C9975F3-6FAE-4E78-BBFB-98DF807B48EA}" dt="2025-07-31T07:39:58.526" v="822" actId="47"/>
        <pc:sldMkLst>
          <pc:docMk/>
          <pc:sldMk cId="595603192" sldId="351"/>
        </pc:sldMkLst>
      </pc:sldChg>
      <pc:sldChg chg="del">
        <pc:chgData name="Beth Barnes" userId="3e762f42-0ff2-4b0b-83f7-6a3b90266c0d" providerId="ADAL" clId="{9C9975F3-6FAE-4E78-BBFB-98DF807B48EA}" dt="2025-07-31T07:39:57.662" v="821" actId="47"/>
        <pc:sldMkLst>
          <pc:docMk/>
          <pc:sldMk cId="1475118806" sldId="352"/>
        </pc:sldMkLst>
      </pc:sldChg>
      <pc:sldChg chg="del">
        <pc:chgData name="Beth Barnes" userId="3e762f42-0ff2-4b0b-83f7-6a3b90266c0d" providerId="ADAL" clId="{9C9975F3-6FAE-4E78-BBFB-98DF807B48EA}" dt="2025-07-31T07:39:59.709" v="823" actId="47"/>
        <pc:sldMkLst>
          <pc:docMk/>
          <pc:sldMk cId="732316927" sldId="354"/>
        </pc:sldMkLst>
      </pc:sldChg>
      <pc:sldChg chg="modSp mod">
        <pc:chgData name="Beth Barnes" userId="3e762f42-0ff2-4b0b-83f7-6a3b90266c0d" providerId="ADAL" clId="{9C9975F3-6FAE-4E78-BBFB-98DF807B48EA}" dt="2025-07-31T07:40:14.851" v="826" actId="1076"/>
        <pc:sldMkLst>
          <pc:docMk/>
          <pc:sldMk cId="925424137" sldId="358"/>
        </pc:sldMkLst>
      </pc:sldChg>
      <pc:sldChg chg="del">
        <pc:chgData name="Beth Barnes" userId="3e762f42-0ff2-4b0b-83f7-6a3b90266c0d" providerId="ADAL" clId="{9C9975F3-6FAE-4E78-BBFB-98DF807B48EA}" dt="2025-07-31T07:39:54.167" v="820" actId="47"/>
        <pc:sldMkLst>
          <pc:docMk/>
          <pc:sldMk cId="299909155" sldId="359"/>
        </pc:sldMkLst>
      </pc:sldChg>
      <pc:sldChg chg="modSp del mod ord">
        <pc:chgData name="Beth Barnes" userId="3e762f42-0ff2-4b0b-83f7-6a3b90266c0d" providerId="ADAL" clId="{9C9975F3-6FAE-4E78-BBFB-98DF807B48EA}" dt="2025-07-31T08:25:05.932" v="1792" actId="47"/>
        <pc:sldMkLst>
          <pc:docMk/>
          <pc:sldMk cId="3775143939" sldId="360"/>
        </pc:sldMkLst>
      </pc:sldChg>
      <pc:sldChg chg="delSp modSp add mod">
        <pc:chgData name="Beth Barnes" userId="3e762f42-0ff2-4b0b-83f7-6a3b90266c0d" providerId="ADAL" clId="{9C9975F3-6FAE-4E78-BBFB-98DF807B48EA}" dt="2025-07-31T07:35:33.548" v="812" actId="1076"/>
        <pc:sldMkLst>
          <pc:docMk/>
          <pc:sldMk cId="763448139" sldId="373"/>
        </pc:sldMkLst>
      </pc:sldChg>
      <pc:sldChg chg="addSp delSp modSp add mod">
        <pc:chgData name="Beth Barnes" userId="3e762f42-0ff2-4b0b-83f7-6a3b90266c0d" providerId="ADAL" clId="{9C9975F3-6FAE-4E78-BBFB-98DF807B48EA}" dt="2025-07-31T07:53:21.679" v="1207" actId="1076"/>
        <pc:sldMkLst>
          <pc:docMk/>
          <pc:sldMk cId="3688161306" sldId="374"/>
        </pc:sldMkLst>
      </pc:sldChg>
      <pc:sldChg chg="delSp modSp add mod">
        <pc:chgData name="Beth Barnes" userId="3e762f42-0ff2-4b0b-83f7-6a3b90266c0d" providerId="ADAL" clId="{9C9975F3-6FAE-4E78-BBFB-98DF807B48EA}" dt="2025-07-31T09:49:15.979" v="2203" actId="1076"/>
        <pc:sldMkLst>
          <pc:docMk/>
          <pc:sldMk cId="4261544364" sldId="375"/>
        </pc:sldMkLst>
      </pc:sldChg>
    </pc:docChg>
  </pc:docChgLst>
  <pc:docChgLst>
    <pc:chgData name="Beth Barnes" userId="3e762f42-0ff2-4b0b-83f7-6a3b90266c0d" providerId="ADAL" clId="{ADC6F9E5-F5CE-47CA-898C-BBF0415192CD}"/>
    <pc:docChg chg="modSld">
      <pc:chgData name="Beth Barnes" userId="3e762f42-0ff2-4b0b-83f7-6a3b90266c0d" providerId="ADAL" clId="{ADC6F9E5-F5CE-47CA-898C-BBF0415192CD}" dt="2025-06-19T08:42:55.045" v="0" actId="20577"/>
      <pc:docMkLst>
        <pc:docMk/>
      </pc:docMkLst>
      <pc:sldChg chg="modSp mod">
        <pc:chgData name="Beth Barnes" userId="3e762f42-0ff2-4b0b-83f7-6a3b90266c0d" providerId="ADAL" clId="{ADC6F9E5-F5CE-47CA-898C-BBF0415192CD}" dt="2025-06-19T08:42:55.045" v="0" actId="20577"/>
        <pc:sldMkLst>
          <pc:docMk/>
          <pc:sldMk cId="1547415613" sldId="325"/>
        </pc:sldMkLst>
      </pc:sldChg>
    </pc:docChg>
  </pc:docChgLst>
  <pc:docChgLst>
    <pc:chgData name="Beth Barnes" userId="S::beth@nationalnumeracy.org.uk::3e762f42-0ff2-4b0b-83f7-6a3b90266c0d" providerId="AD" clId="Web-{6986F0C9-ABF5-C2F4-4D5F-923B8D36A74F}"/>
    <pc:docChg chg="modSld">
      <pc:chgData name="Beth Barnes" userId="S::beth@nationalnumeracy.org.uk::3e762f42-0ff2-4b0b-83f7-6a3b90266c0d" providerId="AD" clId="Web-{6986F0C9-ABF5-C2F4-4D5F-923B8D36A74F}" dt="2025-05-15T10:33:02.763" v="50" actId="20577"/>
      <pc:docMkLst>
        <pc:docMk/>
      </pc:docMkLst>
      <pc:sldChg chg="modSp">
        <pc:chgData name="Beth Barnes" userId="S::beth@nationalnumeracy.org.uk::3e762f42-0ff2-4b0b-83f7-6a3b90266c0d" providerId="AD" clId="Web-{6986F0C9-ABF5-C2F4-4D5F-923B8D36A74F}" dt="2025-05-15T10:29:05.927" v="44" actId="14100"/>
        <pc:sldMkLst>
          <pc:docMk/>
          <pc:sldMk cId="3351408038" sldId="328"/>
        </pc:sldMkLst>
      </pc:sldChg>
      <pc:sldChg chg="modSp">
        <pc:chgData name="Beth Barnes" userId="S::beth@nationalnumeracy.org.uk::3e762f42-0ff2-4b0b-83f7-6a3b90266c0d" providerId="AD" clId="Web-{6986F0C9-ABF5-C2F4-4D5F-923B8D36A74F}" dt="2025-05-15T10:32:04.933" v="46" actId="1076"/>
        <pc:sldMkLst>
          <pc:docMk/>
          <pc:sldMk cId="90915144" sldId="341"/>
        </pc:sldMkLst>
      </pc:sldChg>
      <pc:sldChg chg="modSp">
        <pc:chgData name="Beth Barnes" userId="S::beth@nationalnumeracy.org.uk::3e762f42-0ff2-4b0b-83f7-6a3b90266c0d" providerId="AD" clId="Web-{6986F0C9-ABF5-C2F4-4D5F-923B8D36A74F}" dt="2025-05-15T10:33:02.763" v="50" actId="20577"/>
        <pc:sldMkLst>
          <pc:docMk/>
          <pc:sldMk cId="1479882583" sldId="363"/>
        </pc:sldMkLst>
      </pc:sldChg>
    </pc:docChg>
  </pc:docChgLst>
  <pc:docChgLst>
    <pc:chgData name="Beth Barnes" userId="S::beth@nationalnumeracy.org.uk::3e762f42-0ff2-4b0b-83f7-6a3b90266c0d" providerId="AD" clId="Web-{EAF50D7F-9BB1-6B87-7CF2-4DFE18FFB787}"/>
    <pc:docChg chg="delSld modSld">
      <pc:chgData name="Beth Barnes" userId="S::beth@nationalnumeracy.org.uk::3e762f42-0ff2-4b0b-83f7-6a3b90266c0d" providerId="AD" clId="Web-{EAF50D7F-9BB1-6B87-7CF2-4DFE18FFB787}" dt="2024-05-13T10:29:44.291" v="5"/>
      <pc:docMkLst>
        <pc:docMk/>
      </pc:docMkLst>
      <pc:sldChg chg="delSp">
        <pc:chgData name="Beth Barnes" userId="S::beth@nationalnumeracy.org.uk::3e762f42-0ff2-4b0b-83f7-6a3b90266c0d" providerId="AD" clId="Web-{EAF50D7F-9BB1-6B87-7CF2-4DFE18FFB787}" dt="2024-05-13T10:28:50.805" v="1"/>
        <pc:sldMkLst>
          <pc:docMk/>
          <pc:sldMk cId="2164502482" sldId="256"/>
        </pc:sldMkLst>
      </pc:sldChg>
      <pc:sldChg chg="delSp">
        <pc:chgData name="Beth Barnes" userId="S::beth@nationalnumeracy.org.uk::3e762f42-0ff2-4b0b-83f7-6a3b90266c0d" providerId="AD" clId="Web-{EAF50D7F-9BB1-6B87-7CF2-4DFE18FFB787}" dt="2024-05-13T10:29:44.291" v="5"/>
        <pc:sldMkLst>
          <pc:docMk/>
          <pc:sldMk cId="2092870172" sldId="258"/>
        </pc:sldMkLst>
      </pc:sldChg>
      <pc:sldChg chg="del">
        <pc:chgData name="Beth Barnes" userId="S::beth@nationalnumeracy.org.uk::3e762f42-0ff2-4b0b-83f7-6a3b90266c0d" providerId="AD" clId="Web-{EAF50D7F-9BB1-6B87-7CF2-4DFE18FFB787}" dt="2024-05-13T10:28:57.040" v="4"/>
        <pc:sldMkLst>
          <pc:docMk/>
          <pc:sldMk cId="3622099042" sldId="272"/>
        </pc:sldMkLst>
      </pc:sldChg>
      <pc:sldChg chg="del">
        <pc:chgData name="Beth Barnes" userId="S::beth@nationalnumeracy.org.uk::3e762f42-0ff2-4b0b-83f7-6a3b90266c0d" providerId="AD" clId="Web-{EAF50D7F-9BB1-6B87-7CF2-4DFE18FFB787}" dt="2024-05-13T10:28:54.586" v="2"/>
        <pc:sldMkLst>
          <pc:docMk/>
          <pc:sldMk cId="4028383909" sldId="298"/>
        </pc:sldMkLst>
      </pc:sldChg>
      <pc:sldChg chg="del">
        <pc:chgData name="Beth Barnes" userId="S::beth@nationalnumeracy.org.uk::3e762f42-0ff2-4b0b-83f7-6a3b90266c0d" providerId="AD" clId="Web-{EAF50D7F-9BB1-6B87-7CF2-4DFE18FFB787}" dt="2024-05-13T10:28:55.477" v="3"/>
        <pc:sldMkLst>
          <pc:docMk/>
          <pc:sldMk cId="4168775606" sldId="299"/>
        </pc:sldMkLst>
      </pc:sldChg>
    </pc:docChg>
  </pc:docChgLst>
  <pc:docChgLst>
    <pc:chgData name="Iain Evans" userId="S::iain@nationalnumeracy.org.uk::fa16230a-5fd5-4c16-ab5a-0fd35eaac03a" providerId="AD" clId="Web-{016EEB1E-B67D-5A5F-ACDA-71AB825FE300}"/>
    <pc:docChg chg="modSld">
      <pc:chgData name="Iain Evans" userId="S::iain@nationalnumeracy.org.uk::fa16230a-5fd5-4c16-ab5a-0fd35eaac03a" providerId="AD" clId="Web-{016EEB1E-B67D-5A5F-ACDA-71AB825FE300}" dt="2024-04-25T14:34:24.143" v="1" actId="14100"/>
      <pc:docMkLst>
        <pc:docMk/>
      </pc:docMkLst>
      <pc:sldChg chg="modSp">
        <pc:chgData name="Iain Evans" userId="S::iain@nationalnumeracy.org.uk::fa16230a-5fd5-4c16-ab5a-0fd35eaac03a" providerId="AD" clId="Web-{016EEB1E-B67D-5A5F-ACDA-71AB825FE300}" dt="2024-04-25T14:34:24.143" v="1" actId="14100"/>
        <pc:sldMkLst>
          <pc:docMk/>
          <pc:sldMk cId="3102602640" sldId="314"/>
        </pc:sldMkLst>
      </pc:sldChg>
    </pc:docChg>
  </pc:docChgLst>
  <pc:docChgLst>
    <pc:chgData name="Beth Barnes" userId="3e762f42-0ff2-4b0b-83f7-6a3b90266c0d" providerId="ADAL" clId="{C5E4BDD6-CDA4-4519-9EBC-06C1E17918DA}"/>
    <pc:docChg chg="custSel delSld modSld">
      <pc:chgData name="Beth Barnes" userId="3e762f42-0ff2-4b0b-83f7-6a3b90266c0d" providerId="ADAL" clId="{C5E4BDD6-CDA4-4519-9EBC-06C1E17918DA}" dt="2024-06-19T11:27:33.411" v="70" actId="20577"/>
      <pc:docMkLst>
        <pc:docMk/>
      </pc:docMkLst>
      <pc:sldChg chg="modSp mod">
        <pc:chgData name="Beth Barnes" userId="3e762f42-0ff2-4b0b-83f7-6a3b90266c0d" providerId="ADAL" clId="{C5E4BDD6-CDA4-4519-9EBC-06C1E17918DA}" dt="2024-06-19T11:27:33.411" v="70" actId="20577"/>
        <pc:sldMkLst>
          <pc:docMk/>
          <pc:sldMk cId="2164502482" sldId="256"/>
        </pc:sldMkLst>
      </pc:sldChg>
      <pc:sldChg chg="modSp mod">
        <pc:chgData name="Beth Barnes" userId="3e762f42-0ff2-4b0b-83f7-6a3b90266c0d" providerId="ADAL" clId="{C5E4BDD6-CDA4-4519-9EBC-06C1E17918DA}" dt="2024-06-19T10:54:48.928" v="3" actId="1076"/>
        <pc:sldMkLst>
          <pc:docMk/>
          <pc:sldMk cId="173438086" sldId="274"/>
        </pc:sldMkLst>
      </pc:sldChg>
      <pc:sldChg chg="delSp modSp mod delAnim">
        <pc:chgData name="Beth Barnes" userId="3e762f42-0ff2-4b0b-83f7-6a3b90266c0d" providerId="ADAL" clId="{C5E4BDD6-CDA4-4519-9EBC-06C1E17918DA}" dt="2024-06-19T10:56:13.106" v="23" actId="1076"/>
        <pc:sldMkLst>
          <pc:docMk/>
          <pc:sldMk cId="2022601873" sldId="300"/>
        </pc:sldMkLst>
      </pc:sldChg>
      <pc:sldChg chg="del">
        <pc:chgData name="Beth Barnes" userId="3e762f42-0ff2-4b0b-83f7-6a3b90266c0d" providerId="ADAL" clId="{C5E4BDD6-CDA4-4519-9EBC-06C1E17918DA}" dt="2024-06-19T11:27:00.386" v="24" actId="47"/>
        <pc:sldMkLst>
          <pc:docMk/>
          <pc:sldMk cId="1258786307" sldId="308"/>
        </pc:sldMkLst>
      </pc:sldChg>
      <pc:sldChg chg="del">
        <pc:chgData name="Beth Barnes" userId="3e762f42-0ff2-4b0b-83f7-6a3b90266c0d" providerId="ADAL" clId="{C5E4BDD6-CDA4-4519-9EBC-06C1E17918DA}" dt="2024-06-19T11:27:01.363" v="25" actId="47"/>
        <pc:sldMkLst>
          <pc:docMk/>
          <pc:sldMk cId="2661038464" sldId="309"/>
        </pc:sldMkLst>
      </pc:sldChg>
      <pc:sldChg chg="del">
        <pc:chgData name="Beth Barnes" userId="3e762f42-0ff2-4b0b-83f7-6a3b90266c0d" providerId="ADAL" clId="{C5E4BDD6-CDA4-4519-9EBC-06C1E17918DA}" dt="2024-06-19T11:27:02.430" v="26" actId="47"/>
        <pc:sldMkLst>
          <pc:docMk/>
          <pc:sldMk cId="442006767" sldId="310"/>
        </pc:sldMkLst>
      </pc:sldChg>
      <pc:sldChg chg="modSp mod">
        <pc:chgData name="Beth Barnes" userId="3e762f42-0ff2-4b0b-83f7-6a3b90266c0d" providerId="ADAL" clId="{C5E4BDD6-CDA4-4519-9EBC-06C1E17918DA}" dt="2024-06-19T11:27:07.908" v="33" actId="20577"/>
        <pc:sldMkLst>
          <pc:docMk/>
          <pc:sldMk cId="2612595251" sldId="318"/>
        </pc:sldMkLst>
      </pc:sldChg>
    </pc:docChg>
  </pc:docChgLst>
  <pc:docChgLst>
    <pc:chgData name="Beth Barnes" userId="3e762f42-0ff2-4b0b-83f7-6a3b90266c0d" providerId="ADAL" clId="{B3DF6CCC-BA59-4CFE-9318-63534FBD7036}"/>
    <pc:docChg chg="undo custSel addSld delSld modSld sldOrd">
      <pc:chgData name="Beth Barnes" userId="3e762f42-0ff2-4b0b-83f7-6a3b90266c0d" providerId="ADAL" clId="{B3DF6CCC-BA59-4CFE-9318-63534FBD7036}" dt="2024-10-22T08:20:17.752" v="1498" actId="20577"/>
      <pc:docMkLst>
        <pc:docMk/>
      </pc:docMkLst>
      <pc:sldChg chg="modSp mod ord">
        <pc:chgData name="Beth Barnes" userId="3e762f42-0ff2-4b0b-83f7-6a3b90266c0d" providerId="ADAL" clId="{B3DF6CCC-BA59-4CFE-9318-63534FBD7036}" dt="2024-10-22T08:19:59.794" v="1492"/>
        <pc:sldMkLst>
          <pc:docMk/>
          <pc:sldMk cId="2092870172" sldId="258"/>
        </pc:sldMkLst>
      </pc:sldChg>
      <pc:sldChg chg="modSp mod">
        <pc:chgData name="Beth Barnes" userId="3e762f42-0ff2-4b0b-83f7-6a3b90266c0d" providerId="ADAL" clId="{B3DF6CCC-BA59-4CFE-9318-63534FBD7036}" dt="2024-10-21T15:44:36.874" v="944" actId="255"/>
        <pc:sldMkLst>
          <pc:docMk/>
          <pc:sldMk cId="1939718483" sldId="260"/>
        </pc:sldMkLst>
      </pc:sldChg>
      <pc:sldChg chg="modSp mod">
        <pc:chgData name="Beth Barnes" userId="3e762f42-0ff2-4b0b-83f7-6a3b90266c0d" providerId="ADAL" clId="{B3DF6CCC-BA59-4CFE-9318-63534FBD7036}" dt="2024-10-21T15:44:40.955" v="945" actId="255"/>
        <pc:sldMkLst>
          <pc:docMk/>
          <pc:sldMk cId="358984594" sldId="261"/>
        </pc:sldMkLst>
      </pc:sldChg>
      <pc:sldChg chg="modSp mod">
        <pc:chgData name="Beth Barnes" userId="3e762f42-0ff2-4b0b-83f7-6a3b90266c0d" providerId="ADAL" clId="{B3DF6CCC-BA59-4CFE-9318-63534FBD7036}" dt="2024-10-21T15:44:44.982" v="946" actId="255"/>
        <pc:sldMkLst>
          <pc:docMk/>
          <pc:sldMk cId="1671196252" sldId="263"/>
        </pc:sldMkLst>
      </pc:sldChg>
      <pc:sldChg chg="modSp mod">
        <pc:chgData name="Beth Barnes" userId="3e762f42-0ff2-4b0b-83f7-6a3b90266c0d" providerId="ADAL" clId="{B3DF6CCC-BA59-4CFE-9318-63534FBD7036}" dt="2024-10-21T15:44:50.521" v="947" actId="255"/>
        <pc:sldMkLst>
          <pc:docMk/>
          <pc:sldMk cId="299737892" sldId="264"/>
        </pc:sldMkLst>
      </pc:sldChg>
      <pc:sldChg chg="modSp mod">
        <pc:chgData name="Beth Barnes" userId="3e762f42-0ff2-4b0b-83f7-6a3b90266c0d" providerId="ADAL" clId="{B3DF6CCC-BA59-4CFE-9318-63534FBD7036}" dt="2024-10-21T15:44:58.314" v="948" actId="255"/>
        <pc:sldMkLst>
          <pc:docMk/>
          <pc:sldMk cId="2088464326" sldId="265"/>
        </pc:sldMkLst>
      </pc:sldChg>
      <pc:sldChg chg="modSp mod">
        <pc:chgData name="Beth Barnes" userId="3e762f42-0ff2-4b0b-83f7-6a3b90266c0d" providerId="ADAL" clId="{B3DF6CCC-BA59-4CFE-9318-63534FBD7036}" dt="2024-10-21T15:45:03.101" v="949" actId="255"/>
        <pc:sldMkLst>
          <pc:docMk/>
          <pc:sldMk cId="847981446" sldId="266"/>
        </pc:sldMkLst>
      </pc:sldChg>
      <pc:sldChg chg="modSp mod">
        <pc:chgData name="Beth Barnes" userId="3e762f42-0ff2-4b0b-83f7-6a3b90266c0d" providerId="ADAL" clId="{B3DF6CCC-BA59-4CFE-9318-63534FBD7036}" dt="2024-10-21T15:45:08.170" v="950" actId="255"/>
        <pc:sldMkLst>
          <pc:docMk/>
          <pc:sldMk cId="2249894795" sldId="267"/>
        </pc:sldMkLst>
      </pc:sldChg>
      <pc:sldChg chg="modSp mod">
        <pc:chgData name="Beth Barnes" userId="3e762f42-0ff2-4b0b-83f7-6a3b90266c0d" providerId="ADAL" clId="{B3DF6CCC-BA59-4CFE-9318-63534FBD7036}" dt="2024-10-21T15:45:42.681" v="953" actId="255"/>
        <pc:sldMkLst>
          <pc:docMk/>
          <pc:sldMk cId="2223031847" sldId="269"/>
        </pc:sldMkLst>
      </pc:sldChg>
      <pc:sldChg chg="modSp mod">
        <pc:chgData name="Beth Barnes" userId="3e762f42-0ff2-4b0b-83f7-6a3b90266c0d" providerId="ADAL" clId="{B3DF6CCC-BA59-4CFE-9318-63534FBD7036}" dt="2024-10-21T15:45:33.818" v="951" actId="255"/>
        <pc:sldMkLst>
          <pc:docMk/>
          <pc:sldMk cId="3826359581" sldId="270"/>
        </pc:sldMkLst>
      </pc:sldChg>
      <pc:sldChg chg="modSp mod">
        <pc:chgData name="Beth Barnes" userId="3e762f42-0ff2-4b0b-83f7-6a3b90266c0d" providerId="ADAL" clId="{B3DF6CCC-BA59-4CFE-9318-63534FBD7036}" dt="2024-10-21T15:45:38.754" v="952" actId="255"/>
        <pc:sldMkLst>
          <pc:docMk/>
          <pc:sldMk cId="2308168023" sldId="271"/>
        </pc:sldMkLst>
      </pc:sldChg>
      <pc:sldChg chg="modSp mod ord">
        <pc:chgData name="Beth Barnes" userId="3e762f42-0ff2-4b0b-83f7-6a3b90266c0d" providerId="ADAL" clId="{B3DF6CCC-BA59-4CFE-9318-63534FBD7036}" dt="2024-10-22T08:20:17.752" v="1498" actId="20577"/>
        <pc:sldMkLst>
          <pc:docMk/>
          <pc:sldMk cId="173438086" sldId="274"/>
        </pc:sldMkLst>
      </pc:sldChg>
      <pc:sldChg chg="modSp mod">
        <pc:chgData name="Beth Barnes" userId="3e762f42-0ff2-4b0b-83f7-6a3b90266c0d" providerId="ADAL" clId="{B3DF6CCC-BA59-4CFE-9318-63534FBD7036}" dt="2024-10-21T15:46:07.899" v="955" actId="255"/>
        <pc:sldMkLst>
          <pc:docMk/>
          <pc:sldMk cId="1121319026" sldId="279"/>
        </pc:sldMkLst>
      </pc:sldChg>
      <pc:sldChg chg="modSp mod">
        <pc:chgData name="Beth Barnes" userId="3e762f42-0ff2-4b0b-83f7-6a3b90266c0d" providerId="ADAL" clId="{B3DF6CCC-BA59-4CFE-9318-63534FBD7036}" dt="2024-10-21T15:46:31.578" v="956" actId="255"/>
        <pc:sldMkLst>
          <pc:docMk/>
          <pc:sldMk cId="234618567" sldId="280"/>
        </pc:sldMkLst>
      </pc:sldChg>
      <pc:sldChg chg="modSp mod">
        <pc:chgData name="Beth Barnes" userId="3e762f42-0ff2-4b0b-83f7-6a3b90266c0d" providerId="ADAL" clId="{B3DF6CCC-BA59-4CFE-9318-63534FBD7036}" dt="2024-10-21T15:46:39.187" v="957" actId="255"/>
        <pc:sldMkLst>
          <pc:docMk/>
          <pc:sldMk cId="1084959252" sldId="281"/>
        </pc:sldMkLst>
      </pc:sldChg>
      <pc:sldChg chg="modSp mod">
        <pc:chgData name="Beth Barnes" userId="3e762f42-0ff2-4b0b-83f7-6a3b90266c0d" providerId="ADAL" clId="{B3DF6CCC-BA59-4CFE-9318-63534FBD7036}" dt="2024-10-21T15:50:40.749" v="1320" actId="948"/>
        <pc:sldMkLst>
          <pc:docMk/>
          <pc:sldMk cId="1334350771" sldId="282"/>
        </pc:sldMkLst>
      </pc:sldChg>
      <pc:sldChg chg="modSp mod">
        <pc:chgData name="Beth Barnes" userId="3e762f42-0ff2-4b0b-83f7-6a3b90266c0d" providerId="ADAL" clId="{B3DF6CCC-BA59-4CFE-9318-63534FBD7036}" dt="2024-10-21T15:52:15.226" v="1321" actId="255"/>
        <pc:sldMkLst>
          <pc:docMk/>
          <pc:sldMk cId="866596107" sldId="283"/>
        </pc:sldMkLst>
      </pc:sldChg>
      <pc:sldChg chg="modSp mod">
        <pc:chgData name="Beth Barnes" userId="3e762f42-0ff2-4b0b-83f7-6a3b90266c0d" providerId="ADAL" clId="{B3DF6CCC-BA59-4CFE-9318-63534FBD7036}" dt="2024-10-21T15:52:19.651" v="1322" actId="255"/>
        <pc:sldMkLst>
          <pc:docMk/>
          <pc:sldMk cId="1287282365" sldId="284"/>
        </pc:sldMkLst>
      </pc:sldChg>
      <pc:sldChg chg="modSp mod">
        <pc:chgData name="Beth Barnes" userId="3e762f42-0ff2-4b0b-83f7-6a3b90266c0d" providerId="ADAL" clId="{B3DF6CCC-BA59-4CFE-9318-63534FBD7036}" dt="2024-10-21T15:52:32.339" v="1325" actId="255"/>
        <pc:sldMkLst>
          <pc:docMk/>
          <pc:sldMk cId="3146502453" sldId="287"/>
        </pc:sldMkLst>
      </pc:sldChg>
      <pc:sldChg chg="modSp mod">
        <pc:chgData name="Beth Barnes" userId="3e762f42-0ff2-4b0b-83f7-6a3b90266c0d" providerId="ADAL" clId="{B3DF6CCC-BA59-4CFE-9318-63534FBD7036}" dt="2024-10-21T15:55:18.451" v="1326" actId="255"/>
        <pc:sldMkLst>
          <pc:docMk/>
          <pc:sldMk cId="1514007385" sldId="288"/>
        </pc:sldMkLst>
      </pc:sldChg>
      <pc:sldChg chg="modSp mod">
        <pc:chgData name="Beth Barnes" userId="3e762f42-0ff2-4b0b-83f7-6a3b90266c0d" providerId="ADAL" clId="{B3DF6CCC-BA59-4CFE-9318-63534FBD7036}" dt="2024-10-21T15:55:24.819" v="1327" actId="255"/>
        <pc:sldMkLst>
          <pc:docMk/>
          <pc:sldMk cId="2576558992" sldId="289"/>
        </pc:sldMkLst>
      </pc:sldChg>
      <pc:sldChg chg="modSp mod">
        <pc:chgData name="Beth Barnes" userId="3e762f42-0ff2-4b0b-83f7-6a3b90266c0d" providerId="ADAL" clId="{B3DF6CCC-BA59-4CFE-9318-63534FBD7036}" dt="2024-10-21T15:57:23.666" v="1333" actId="255"/>
        <pc:sldMkLst>
          <pc:docMk/>
          <pc:sldMk cId="127005236" sldId="292"/>
        </pc:sldMkLst>
      </pc:sldChg>
      <pc:sldChg chg="modSp mod">
        <pc:chgData name="Beth Barnes" userId="3e762f42-0ff2-4b0b-83f7-6a3b90266c0d" providerId="ADAL" clId="{B3DF6CCC-BA59-4CFE-9318-63534FBD7036}" dt="2024-10-21T15:57:31.091" v="1334" actId="255"/>
        <pc:sldMkLst>
          <pc:docMk/>
          <pc:sldMk cId="1553201817" sldId="293"/>
        </pc:sldMkLst>
      </pc:sldChg>
      <pc:sldChg chg="modSp mod">
        <pc:chgData name="Beth Barnes" userId="3e762f42-0ff2-4b0b-83f7-6a3b90266c0d" providerId="ADAL" clId="{B3DF6CCC-BA59-4CFE-9318-63534FBD7036}" dt="2024-10-21T15:57:37.986" v="1336" actId="20577"/>
        <pc:sldMkLst>
          <pc:docMk/>
          <pc:sldMk cId="781477991" sldId="294"/>
        </pc:sldMkLst>
      </pc:sldChg>
      <pc:sldChg chg="modSp mod">
        <pc:chgData name="Beth Barnes" userId="3e762f42-0ff2-4b0b-83f7-6a3b90266c0d" providerId="ADAL" clId="{B3DF6CCC-BA59-4CFE-9318-63534FBD7036}" dt="2024-10-21T15:55:34.539" v="1329" actId="255"/>
        <pc:sldMkLst>
          <pc:docMk/>
          <pc:sldMk cId="1626682757" sldId="295"/>
        </pc:sldMkLst>
      </pc:sldChg>
      <pc:sldChg chg="modSp mod">
        <pc:chgData name="Beth Barnes" userId="3e762f42-0ff2-4b0b-83f7-6a3b90266c0d" providerId="ADAL" clId="{B3DF6CCC-BA59-4CFE-9318-63534FBD7036}" dt="2024-10-21T15:57:42.931" v="1337" actId="255"/>
        <pc:sldMkLst>
          <pc:docMk/>
          <pc:sldMk cId="2185076766" sldId="296"/>
        </pc:sldMkLst>
      </pc:sldChg>
      <pc:sldChg chg="modSp mod ord">
        <pc:chgData name="Beth Barnes" userId="3e762f42-0ff2-4b0b-83f7-6a3b90266c0d" providerId="ADAL" clId="{B3DF6CCC-BA59-4CFE-9318-63534FBD7036}" dt="2024-10-22T08:14:41.330" v="1355"/>
        <pc:sldMkLst>
          <pc:docMk/>
          <pc:sldMk cId="2022601873" sldId="300"/>
        </pc:sldMkLst>
      </pc:sldChg>
      <pc:sldChg chg="modSp mod">
        <pc:chgData name="Beth Barnes" userId="3e762f42-0ff2-4b0b-83f7-6a3b90266c0d" providerId="ADAL" clId="{B3DF6CCC-BA59-4CFE-9318-63534FBD7036}" dt="2024-10-21T15:45:47.786" v="954" actId="255"/>
        <pc:sldMkLst>
          <pc:docMk/>
          <pc:sldMk cId="4227237364" sldId="301"/>
        </pc:sldMkLst>
      </pc:sldChg>
      <pc:sldChg chg="modSp mod">
        <pc:chgData name="Beth Barnes" userId="3e762f42-0ff2-4b0b-83f7-6a3b90266c0d" providerId="ADAL" clId="{B3DF6CCC-BA59-4CFE-9318-63534FBD7036}" dt="2024-10-21T15:52:23.363" v="1323" actId="255"/>
        <pc:sldMkLst>
          <pc:docMk/>
          <pc:sldMk cId="1574639824" sldId="302"/>
        </pc:sldMkLst>
      </pc:sldChg>
      <pc:sldChg chg="modSp mod">
        <pc:chgData name="Beth Barnes" userId="3e762f42-0ff2-4b0b-83f7-6a3b90266c0d" providerId="ADAL" clId="{B3DF6CCC-BA59-4CFE-9318-63534FBD7036}" dt="2024-10-21T15:55:31.035" v="1328" actId="255"/>
        <pc:sldMkLst>
          <pc:docMk/>
          <pc:sldMk cId="2406845440" sldId="303"/>
        </pc:sldMkLst>
      </pc:sldChg>
      <pc:sldChg chg="modSp mod">
        <pc:chgData name="Beth Barnes" userId="3e762f42-0ff2-4b0b-83f7-6a3b90266c0d" providerId="ADAL" clId="{B3DF6CCC-BA59-4CFE-9318-63534FBD7036}" dt="2024-10-21T15:57:06.691" v="1330" actId="255"/>
        <pc:sldMkLst>
          <pc:docMk/>
          <pc:sldMk cId="2713815925" sldId="304"/>
        </pc:sldMkLst>
      </pc:sldChg>
      <pc:sldChg chg="modSp mod">
        <pc:chgData name="Beth Barnes" userId="3e762f42-0ff2-4b0b-83f7-6a3b90266c0d" providerId="ADAL" clId="{B3DF6CCC-BA59-4CFE-9318-63534FBD7036}" dt="2024-10-21T15:57:19.020" v="1332" actId="20577"/>
        <pc:sldMkLst>
          <pc:docMk/>
          <pc:sldMk cId="953766531" sldId="305"/>
        </pc:sldMkLst>
      </pc:sldChg>
      <pc:sldChg chg="addSp modSp mod">
        <pc:chgData name="Beth Barnes" userId="3e762f42-0ff2-4b0b-83f7-6a3b90266c0d" providerId="ADAL" clId="{B3DF6CCC-BA59-4CFE-9318-63534FBD7036}" dt="2024-10-21T15:30:07.770" v="693" actId="255"/>
        <pc:sldMkLst>
          <pc:docMk/>
          <pc:sldMk cId="232192862" sldId="306"/>
        </pc:sldMkLst>
      </pc:sldChg>
      <pc:sldChg chg="modSp mod">
        <pc:chgData name="Beth Barnes" userId="3e762f42-0ff2-4b0b-83f7-6a3b90266c0d" providerId="ADAL" clId="{B3DF6CCC-BA59-4CFE-9318-63534FBD7036}" dt="2024-10-21T15:52:27.779" v="1324" actId="255"/>
        <pc:sldMkLst>
          <pc:docMk/>
          <pc:sldMk cId="305538696" sldId="307"/>
        </pc:sldMkLst>
      </pc:sldChg>
      <pc:sldChg chg="modSp add mod">
        <pc:chgData name="Beth Barnes" userId="3e762f42-0ff2-4b0b-83f7-6a3b90266c0d" providerId="ADAL" clId="{B3DF6CCC-BA59-4CFE-9318-63534FBD7036}" dt="2024-10-22T08:13:36.293" v="1339" actId="255"/>
        <pc:sldMkLst>
          <pc:docMk/>
          <pc:sldMk cId="1258786307" sldId="308"/>
        </pc:sldMkLst>
      </pc:sldChg>
      <pc:sldChg chg="modSp add mod">
        <pc:chgData name="Beth Barnes" userId="3e762f42-0ff2-4b0b-83f7-6a3b90266c0d" providerId="ADAL" clId="{B3DF6CCC-BA59-4CFE-9318-63534FBD7036}" dt="2024-10-22T08:13:40.012" v="1340" actId="255"/>
        <pc:sldMkLst>
          <pc:docMk/>
          <pc:sldMk cId="2661038464" sldId="309"/>
        </pc:sldMkLst>
      </pc:sldChg>
      <pc:sldChg chg="modSp add mod">
        <pc:chgData name="Beth Barnes" userId="3e762f42-0ff2-4b0b-83f7-6a3b90266c0d" providerId="ADAL" clId="{B3DF6CCC-BA59-4CFE-9318-63534FBD7036}" dt="2024-10-22T08:13:49.058" v="1345" actId="255"/>
        <pc:sldMkLst>
          <pc:docMk/>
          <pc:sldMk cId="442006767" sldId="310"/>
        </pc:sldMkLst>
      </pc:sldChg>
      <pc:sldChg chg="del">
        <pc:chgData name="Beth Barnes" userId="3e762f42-0ff2-4b0b-83f7-6a3b90266c0d" providerId="ADAL" clId="{B3DF6CCC-BA59-4CFE-9318-63534FBD7036}" dt="2024-10-22T08:15:24.306" v="1358" actId="47"/>
        <pc:sldMkLst>
          <pc:docMk/>
          <pc:sldMk cId="2612595251" sldId="318"/>
        </pc:sldMkLst>
      </pc:sldChg>
      <pc:sldChg chg="modSp add mod">
        <pc:chgData name="Beth Barnes" userId="3e762f42-0ff2-4b0b-83f7-6a3b90266c0d" providerId="ADAL" clId="{B3DF6CCC-BA59-4CFE-9318-63534FBD7036}" dt="2024-10-21T15:40:08.626" v="872" actId="255"/>
        <pc:sldMkLst>
          <pc:docMk/>
          <pc:sldMk cId="3252903996" sldId="319"/>
        </pc:sldMkLst>
      </pc:sldChg>
      <pc:sldChg chg="addSp delSp modSp add mod">
        <pc:chgData name="Beth Barnes" userId="3e762f42-0ff2-4b0b-83f7-6a3b90266c0d" providerId="ADAL" clId="{B3DF6CCC-BA59-4CFE-9318-63534FBD7036}" dt="2024-10-21T15:30:03.257" v="692" actId="255"/>
        <pc:sldMkLst>
          <pc:docMk/>
          <pc:sldMk cId="536218712" sldId="320"/>
        </pc:sldMkLst>
      </pc:sldChg>
      <pc:sldChg chg="delSp modSp add mod">
        <pc:chgData name="Beth Barnes" userId="3e762f42-0ff2-4b0b-83f7-6a3b90266c0d" providerId="ADAL" clId="{B3DF6CCC-BA59-4CFE-9318-63534FBD7036}" dt="2024-10-21T15:29:56.753" v="687" actId="255"/>
        <pc:sldMkLst>
          <pc:docMk/>
          <pc:sldMk cId="752926892" sldId="321"/>
        </pc:sldMkLst>
      </pc:sldChg>
      <pc:sldChg chg="addSp modSp add mod modClrScheme chgLayout">
        <pc:chgData name="Beth Barnes" userId="3e762f42-0ff2-4b0b-83f7-6a3b90266c0d" providerId="ADAL" clId="{B3DF6CCC-BA59-4CFE-9318-63534FBD7036}" dt="2024-10-21T15:29:53.026" v="686" actId="255"/>
        <pc:sldMkLst>
          <pc:docMk/>
          <pc:sldMk cId="2852286437" sldId="322"/>
        </pc:sldMkLst>
      </pc:sldChg>
      <pc:sldChg chg="addSp delSp modSp add mod">
        <pc:chgData name="Beth Barnes" userId="3e762f42-0ff2-4b0b-83f7-6a3b90266c0d" providerId="ADAL" clId="{B3DF6CCC-BA59-4CFE-9318-63534FBD7036}" dt="2024-10-21T15:32:10.316" v="741" actId="2711"/>
        <pc:sldMkLst>
          <pc:docMk/>
          <pc:sldMk cId="332487177" sldId="323"/>
        </pc:sldMkLst>
      </pc:sldChg>
      <pc:sldChg chg="add del">
        <pc:chgData name="Beth Barnes" userId="3e762f42-0ff2-4b0b-83f7-6a3b90266c0d" providerId="ADAL" clId="{B3DF6CCC-BA59-4CFE-9318-63534FBD7036}" dt="2024-10-21T15:30:44.708" v="695" actId="2890"/>
        <pc:sldMkLst>
          <pc:docMk/>
          <pc:sldMk cId="887562658" sldId="323"/>
        </pc:sldMkLst>
      </pc:sldChg>
      <pc:sldChg chg="addSp delSp modSp add mod">
        <pc:chgData name="Beth Barnes" userId="3e762f42-0ff2-4b0b-83f7-6a3b90266c0d" providerId="ADAL" clId="{B3DF6CCC-BA59-4CFE-9318-63534FBD7036}" dt="2024-10-21T15:35:26.206" v="853" actId="2711"/>
        <pc:sldMkLst>
          <pc:docMk/>
          <pc:sldMk cId="1857264311" sldId="324"/>
        </pc:sldMkLst>
      </pc:sldChg>
      <pc:sldChg chg="addSp delSp modSp add mod">
        <pc:chgData name="Beth Barnes" userId="3e762f42-0ff2-4b0b-83f7-6a3b90266c0d" providerId="ADAL" clId="{B3DF6CCC-BA59-4CFE-9318-63534FBD7036}" dt="2024-10-21T15:35:43.093" v="871" actId="2711"/>
        <pc:sldMkLst>
          <pc:docMk/>
          <pc:sldMk cId="1547415613" sldId="325"/>
        </pc:sldMkLst>
      </pc:sldChg>
      <pc:sldChg chg="modSp add mod">
        <pc:chgData name="Beth Barnes" userId="3e762f42-0ff2-4b0b-83f7-6a3b90266c0d" providerId="ADAL" clId="{B3DF6CCC-BA59-4CFE-9318-63534FBD7036}" dt="2024-10-22T08:16:52.455" v="1475" actId="255"/>
        <pc:sldMkLst>
          <pc:docMk/>
          <pc:sldMk cId="2024312141" sldId="336"/>
        </pc:sldMkLst>
      </pc:sldChg>
      <pc:sldChg chg="modSp add mod">
        <pc:chgData name="Beth Barnes" userId="3e762f42-0ff2-4b0b-83f7-6a3b90266c0d" providerId="ADAL" clId="{B3DF6CCC-BA59-4CFE-9318-63534FBD7036}" dt="2024-10-22T08:17:08.867" v="1479" actId="255"/>
        <pc:sldMkLst>
          <pc:docMk/>
          <pc:sldMk cId="725684853" sldId="337"/>
        </pc:sldMkLst>
      </pc:sldChg>
      <pc:sldChg chg="modSp add mod">
        <pc:chgData name="Beth Barnes" userId="3e762f42-0ff2-4b0b-83f7-6a3b90266c0d" providerId="ADAL" clId="{B3DF6CCC-BA59-4CFE-9318-63534FBD7036}" dt="2024-10-22T08:17:13.786" v="1480" actId="255"/>
        <pc:sldMkLst>
          <pc:docMk/>
          <pc:sldMk cId="3614292929" sldId="338"/>
        </pc:sldMkLst>
      </pc:sldChg>
      <pc:sldChg chg="modSp add mod">
        <pc:chgData name="Beth Barnes" userId="3e762f42-0ff2-4b0b-83f7-6a3b90266c0d" providerId="ADAL" clId="{B3DF6CCC-BA59-4CFE-9318-63534FBD7036}" dt="2024-10-22T08:17:18.137" v="1481" actId="255"/>
        <pc:sldMkLst>
          <pc:docMk/>
          <pc:sldMk cId="4243997482" sldId="339"/>
        </pc:sldMkLst>
      </pc:sldChg>
      <pc:sldChg chg="modSp add mod">
        <pc:chgData name="Beth Barnes" userId="3e762f42-0ff2-4b0b-83f7-6a3b90266c0d" providerId="ADAL" clId="{B3DF6CCC-BA59-4CFE-9318-63534FBD7036}" dt="2024-10-22T08:17:37.886" v="1486" actId="255"/>
        <pc:sldMkLst>
          <pc:docMk/>
          <pc:sldMk cId="1100285655" sldId="340"/>
        </pc:sldMkLst>
      </pc:sldChg>
      <pc:sldChg chg="modSp add mod">
        <pc:chgData name="Beth Barnes" userId="3e762f42-0ff2-4b0b-83f7-6a3b90266c0d" providerId="ADAL" clId="{B3DF6CCC-BA59-4CFE-9318-63534FBD7036}" dt="2024-10-22T08:17:21.288" v="1482" actId="255"/>
        <pc:sldMkLst>
          <pc:docMk/>
          <pc:sldMk cId="3309806995" sldId="342"/>
        </pc:sldMkLst>
      </pc:sldChg>
      <pc:sldChg chg="modSp add mod">
        <pc:chgData name="Beth Barnes" userId="3e762f42-0ff2-4b0b-83f7-6a3b90266c0d" providerId="ADAL" clId="{B3DF6CCC-BA59-4CFE-9318-63534FBD7036}" dt="2024-10-22T08:17:30.073" v="1484" actId="255"/>
        <pc:sldMkLst>
          <pc:docMk/>
          <pc:sldMk cId="2148254363" sldId="343"/>
        </pc:sldMkLst>
      </pc:sldChg>
      <pc:sldChg chg="modSp add mod">
        <pc:chgData name="Beth Barnes" userId="3e762f42-0ff2-4b0b-83f7-6a3b90266c0d" providerId="ADAL" clId="{B3DF6CCC-BA59-4CFE-9318-63534FBD7036}" dt="2024-10-22T08:17:26.255" v="1483" actId="255"/>
        <pc:sldMkLst>
          <pc:docMk/>
          <pc:sldMk cId="2105535542" sldId="344"/>
        </pc:sldMkLst>
      </pc:sldChg>
      <pc:sldChg chg="modSp add mod">
        <pc:chgData name="Beth Barnes" userId="3e762f42-0ff2-4b0b-83f7-6a3b90266c0d" providerId="ADAL" clId="{B3DF6CCC-BA59-4CFE-9318-63534FBD7036}" dt="2024-10-22T08:17:33.813" v="1485" actId="255"/>
        <pc:sldMkLst>
          <pc:docMk/>
          <pc:sldMk cId="1140623777" sldId="345"/>
        </pc:sldMkLst>
      </pc:sldChg>
      <pc:sldChg chg="modSp add mod">
        <pc:chgData name="Beth Barnes" userId="3e762f42-0ff2-4b0b-83f7-6a3b90266c0d" providerId="ADAL" clId="{B3DF6CCC-BA59-4CFE-9318-63534FBD7036}" dt="2024-10-22T08:17:01.541" v="1477" actId="255"/>
        <pc:sldMkLst>
          <pc:docMk/>
          <pc:sldMk cId="595603192" sldId="351"/>
        </pc:sldMkLst>
      </pc:sldChg>
      <pc:sldChg chg="modSp add mod">
        <pc:chgData name="Beth Barnes" userId="3e762f42-0ff2-4b0b-83f7-6a3b90266c0d" providerId="ADAL" clId="{B3DF6CCC-BA59-4CFE-9318-63534FBD7036}" dt="2024-10-22T08:16:58.046" v="1476" actId="255"/>
        <pc:sldMkLst>
          <pc:docMk/>
          <pc:sldMk cId="1475118806" sldId="352"/>
        </pc:sldMkLst>
      </pc:sldChg>
      <pc:sldChg chg="modSp add mod">
        <pc:chgData name="Beth Barnes" userId="3e762f42-0ff2-4b0b-83f7-6a3b90266c0d" providerId="ADAL" clId="{B3DF6CCC-BA59-4CFE-9318-63534FBD7036}" dt="2024-10-22T08:17:05.020" v="1478" actId="255"/>
        <pc:sldMkLst>
          <pc:docMk/>
          <pc:sldMk cId="732316927" sldId="354"/>
        </pc:sldMkLst>
      </pc:sldChg>
    </pc:docChg>
  </pc:docChgLst>
  <pc:docChgLst>
    <pc:chgData name="Iain Evans" userId="S::iain@nationalnumeracy.org.uk::fa16230a-5fd5-4c16-ab5a-0fd35eaac03a" providerId="AD" clId="Web-{DE0C9424-F8D7-A154-3B6E-F1845328584C}"/>
    <pc:docChg chg="modSld">
      <pc:chgData name="Iain Evans" userId="S::iain@nationalnumeracy.org.uk::fa16230a-5fd5-4c16-ab5a-0fd35eaac03a" providerId="AD" clId="Web-{DE0C9424-F8D7-A154-3B6E-F1845328584C}" dt="2024-04-19T12:17:38.316" v="0" actId="20577"/>
      <pc:docMkLst>
        <pc:docMk/>
      </pc:docMkLst>
      <pc:sldChg chg="modSp">
        <pc:chgData name="Iain Evans" userId="S::iain@nationalnumeracy.org.uk::fa16230a-5fd5-4c16-ab5a-0fd35eaac03a" providerId="AD" clId="Web-{DE0C9424-F8D7-A154-3B6E-F1845328584C}" dt="2024-04-19T12:17:38.316" v="0" actId="20577"/>
        <pc:sldMkLst>
          <pc:docMk/>
          <pc:sldMk cId="2249894795" sldId="267"/>
        </pc:sldMkLst>
      </pc:sldChg>
    </pc:docChg>
  </pc:docChgLst>
  <pc:docChgLst>
    <pc:chgData name="Iain Evans" userId="fa16230a-5fd5-4c16-ab5a-0fd35eaac03a" providerId="ADAL" clId="{52DED37E-6AE0-40F1-A7FB-219189ED1B76}"/>
    <pc:docChg chg="modSld">
      <pc:chgData name="Iain Evans" userId="fa16230a-5fd5-4c16-ab5a-0fd35eaac03a" providerId="ADAL" clId="{52DED37E-6AE0-40F1-A7FB-219189ED1B76}" dt="2025-06-23T11:08:06.047" v="2" actId="255"/>
      <pc:docMkLst>
        <pc:docMk/>
      </pc:docMkLst>
      <pc:sldChg chg="modSp mod">
        <pc:chgData name="Iain Evans" userId="fa16230a-5fd5-4c16-ab5a-0fd35eaac03a" providerId="ADAL" clId="{52DED37E-6AE0-40F1-A7FB-219189ED1B76}" dt="2025-06-23T11:08:06.047" v="2" actId="255"/>
        <pc:sldMkLst>
          <pc:docMk/>
          <pc:sldMk cId="2163180153" sldId="366"/>
        </pc:sldMkLst>
      </pc:sldChg>
    </pc:docChg>
  </pc:docChgLst>
  <pc:docChgLst>
    <pc:chgData name="Ishraq Li-Rahman" userId="S::ishraq@nationalnumeracy.org.uk::d0d41622-7436-4a78-9ba3-f1566a6f1317" providerId="AD" clId="Web-{2F3029ED-414C-7116-0C8B-9AF54FC86B6F}"/>
    <pc:docChg chg="modSld">
      <pc:chgData name="Ishraq Li-Rahman" userId="S::ishraq@nationalnumeracy.org.uk::d0d41622-7436-4a78-9ba3-f1566a6f1317" providerId="AD" clId="Web-{2F3029ED-414C-7116-0C8B-9AF54FC86B6F}" dt="2024-11-26T15:29:42.320" v="144" actId="1076"/>
      <pc:docMkLst>
        <pc:docMk/>
      </pc:docMkLst>
      <pc:sldChg chg="addSp modSp">
        <pc:chgData name="Ishraq Li-Rahman" userId="S::ishraq@nationalnumeracy.org.uk::d0d41622-7436-4a78-9ba3-f1566a6f1317" providerId="AD" clId="Web-{2F3029ED-414C-7116-0C8B-9AF54FC86B6F}" dt="2024-11-26T15:29:24.647" v="142"/>
        <pc:sldMkLst>
          <pc:docMk/>
          <pc:sldMk cId="752926892" sldId="321"/>
        </pc:sldMkLst>
      </pc:sldChg>
    </pc:docChg>
  </pc:docChgLst>
  <pc:docChgLst>
    <pc:chgData name="Bryony Clark" userId="S::bryony@nationalnumeracy.org.uk::9a0d9efc-5e53-44f4-94d3-0edbe6384628" providerId="AD" clId="Web-{AB7392B0-C4E2-B827-FFBD-742177B67C17}"/>
    <pc:docChg chg="addSld delSld">
      <pc:chgData name="Bryony Clark" userId="S::bryony@nationalnumeracy.org.uk::9a0d9efc-5e53-44f4-94d3-0edbe6384628" providerId="AD" clId="Web-{AB7392B0-C4E2-B827-FFBD-742177B67C17}" dt="2025-06-02T10:54:16.256" v="1"/>
      <pc:docMkLst>
        <pc:docMk/>
      </pc:docMkLst>
      <pc:sldChg chg="new del">
        <pc:chgData name="Bryony Clark" userId="S::bryony@nationalnumeracy.org.uk::9a0d9efc-5e53-44f4-94d3-0edbe6384628" providerId="AD" clId="Web-{AB7392B0-C4E2-B827-FFBD-742177B67C17}" dt="2025-06-02T10:54:16.256" v="1"/>
        <pc:sldMkLst>
          <pc:docMk/>
          <pc:sldMk cId="708961515" sldId="367"/>
        </pc:sldMkLst>
      </pc:sldChg>
    </pc:docChg>
  </pc:docChgLst>
  <pc:docChgLst>
    <pc:chgData name="Bryony Clark" userId="S::bryony@nationalnumeracy.org.uk::9a0d9efc-5e53-44f4-94d3-0edbe6384628" providerId="AD" clId="Web-{12E203A1-E741-3335-1072-9DE67FCEB222}"/>
    <pc:docChg chg="modSld">
      <pc:chgData name="Bryony Clark" userId="S::bryony@nationalnumeracy.org.uk::9a0d9efc-5e53-44f4-94d3-0edbe6384628" providerId="AD" clId="Web-{12E203A1-E741-3335-1072-9DE67FCEB222}" dt="2024-05-09T10:32:37.969" v="0" actId="20577"/>
      <pc:docMkLst>
        <pc:docMk/>
      </pc:docMkLst>
      <pc:sldChg chg="modSp">
        <pc:chgData name="Bryony Clark" userId="S::bryony@nationalnumeracy.org.uk::9a0d9efc-5e53-44f4-94d3-0edbe6384628" providerId="AD" clId="Web-{12E203A1-E741-3335-1072-9DE67FCEB222}" dt="2024-05-09T10:32:37.969" v="0" actId="20577"/>
        <pc:sldMkLst>
          <pc:docMk/>
          <pc:sldMk cId="2164502482" sldId="256"/>
        </pc:sldMkLst>
      </pc:sldChg>
    </pc:docChg>
  </pc:docChgLst>
  <pc:docChgLst>
    <pc:chgData name="Beth Barnes" userId="S::beth@nationalnumeracy.org.uk::3e762f42-0ff2-4b0b-83f7-6a3b90266c0d" providerId="AD" clId="Web-{F8376CA0-1339-AF40-AACC-1AC759DD653D}"/>
    <pc:docChg chg="delSld">
      <pc:chgData name="Beth Barnes" userId="S::beth@nationalnumeracy.org.uk::3e762f42-0ff2-4b0b-83f7-6a3b90266c0d" providerId="AD" clId="Web-{F8376CA0-1339-AF40-AACC-1AC759DD653D}" dt="2024-11-07T14:19:50.421" v="0"/>
      <pc:docMkLst>
        <pc:docMk/>
      </pc:docMkLst>
      <pc:sldChg chg="del">
        <pc:chgData name="Beth Barnes" userId="S::beth@nationalnumeracy.org.uk::3e762f42-0ff2-4b0b-83f7-6a3b90266c0d" providerId="AD" clId="Web-{F8376CA0-1339-AF40-AACC-1AC759DD653D}" dt="2024-11-07T14:19:50.421" v="0"/>
        <pc:sldMkLst>
          <pc:docMk/>
          <pc:sldMk cId="725684853" sldId="337"/>
        </pc:sldMkLst>
      </pc:sldChg>
    </pc:docChg>
  </pc:docChgLst>
  <pc:docChgLst>
    <pc:chgData name="Iain Evans" userId="S::iain@nationalnumeracy.org.uk::fa16230a-5fd5-4c16-ab5a-0fd35eaac03a" providerId="AD" clId="Web-{F0CA0E41-9650-2DC1-C3DE-4BA980E9B088}"/>
    <pc:docChg chg="modSld">
      <pc:chgData name="Iain Evans" userId="S::iain@nationalnumeracy.org.uk::fa16230a-5fd5-4c16-ab5a-0fd35eaac03a" providerId="AD" clId="Web-{F0CA0E41-9650-2DC1-C3DE-4BA980E9B088}" dt="2024-04-26T07:42:38.527" v="8" actId="20577"/>
      <pc:docMkLst>
        <pc:docMk/>
      </pc:docMkLst>
      <pc:sldChg chg="modSp">
        <pc:chgData name="Iain Evans" userId="S::iain@nationalnumeracy.org.uk::fa16230a-5fd5-4c16-ab5a-0fd35eaac03a" providerId="AD" clId="Web-{F0CA0E41-9650-2DC1-C3DE-4BA980E9B088}" dt="2024-04-26T07:42:38.527" v="8" actId="20577"/>
        <pc:sldMkLst>
          <pc:docMk/>
          <pc:sldMk cId="1287282365" sldId="28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2003</c:v>
                </c:pt>
              </c:strCache>
            </c:strRef>
          </c:tx>
          <c:spPr>
            <a:solidFill>
              <a:srgbClr val="F39200"/>
            </a:solidFill>
            <a:ln>
              <a:noFill/>
            </a:ln>
            <a:effectLst/>
          </c:spPr>
          <c:invertIfNegative val="0"/>
          <c:cat>
            <c:strRef>
              <c:f>Sheet1!$A$2:$A$3</c:f>
              <c:strCache>
                <c:ptCount val="2"/>
                <c:pt idx="0">
                  <c:v>Literacy</c:v>
                </c:pt>
                <c:pt idx="1">
                  <c:v>Numeracy</c:v>
                </c:pt>
              </c:strCache>
            </c:strRef>
          </c:cat>
          <c:val>
            <c:numRef>
              <c:f>Sheet1!$B$2:$B$3</c:f>
              <c:numCache>
                <c:formatCode>General</c:formatCode>
                <c:ptCount val="2"/>
                <c:pt idx="0">
                  <c:v>44</c:v>
                </c:pt>
                <c:pt idx="1">
                  <c:v>26</c:v>
                </c:pt>
              </c:numCache>
            </c:numRef>
          </c:val>
          <c:extLst>
            <c:ext xmlns:c16="http://schemas.microsoft.com/office/drawing/2014/chart" uri="{C3380CC4-5D6E-409C-BE32-E72D297353CC}">
              <c16:uniqueId val="{00000000-5EF5-4924-A039-233CABFC278C}"/>
            </c:ext>
          </c:extLst>
        </c:ser>
        <c:ser>
          <c:idx val="1"/>
          <c:order val="1"/>
          <c:tx>
            <c:strRef>
              <c:f>Sheet1!$C$1</c:f>
              <c:strCache>
                <c:ptCount val="1"/>
                <c:pt idx="0">
                  <c:v>2011</c:v>
                </c:pt>
              </c:strCache>
            </c:strRef>
          </c:tx>
          <c:spPr>
            <a:solidFill>
              <a:srgbClr val="3AB4AD"/>
            </a:solidFill>
            <a:ln>
              <a:noFill/>
            </a:ln>
            <a:effectLst/>
          </c:spPr>
          <c:invertIfNegative val="0"/>
          <c:cat>
            <c:strRef>
              <c:f>Sheet1!$A$2:$A$3</c:f>
              <c:strCache>
                <c:ptCount val="2"/>
                <c:pt idx="0">
                  <c:v>Literacy</c:v>
                </c:pt>
                <c:pt idx="1">
                  <c:v>Numeracy</c:v>
                </c:pt>
              </c:strCache>
            </c:strRef>
          </c:cat>
          <c:val>
            <c:numRef>
              <c:f>Sheet1!$C$2:$C$3</c:f>
              <c:numCache>
                <c:formatCode>General</c:formatCode>
                <c:ptCount val="2"/>
                <c:pt idx="0">
                  <c:v>57</c:v>
                </c:pt>
                <c:pt idx="1">
                  <c:v>22</c:v>
                </c:pt>
              </c:numCache>
            </c:numRef>
          </c:val>
          <c:extLst>
            <c:ext xmlns:c16="http://schemas.microsoft.com/office/drawing/2014/chart" uri="{C3380CC4-5D6E-409C-BE32-E72D297353CC}">
              <c16:uniqueId val="{00000001-5EF5-4924-A039-233CABFC278C}"/>
            </c:ext>
          </c:extLst>
        </c:ser>
        <c:dLbls>
          <c:showLegendKey val="0"/>
          <c:showVal val="0"/>
          <c:showCatName val="0"/>
          <c:showSerName val="0"/>
          <c:showPercent val="0"/>
          <c:showBubbleSize val="0"/>
        </c:dLbls>
        <c:gapWidth val="219"/>
        <c:overlap val="-27"/>
        <c:axId val="198322512"/>
        <c:axId val="1828531871"/>
      </c:barChart>
      <c:catAx>
        <c:axId val="198322512"/>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828531871"/>
        <c:crosses val="autoZero"/>
        <c:auto val="1"/>
        <c:lblAlgn val="ctr"/>
        <c:lblOffset val="100"/>
        <c:noMultiLvlLbl val="0"/>
      </c:catAx>
      <c:valAx>
        <c:axId val="1828531871"/>
        <c:scaling>
          <c:orientation val="minMax"/>
        </c:scaling>
        <c:delete val="0"/>
        <c:axPos val="l"/>
        <c:majorGridlines>
          <c:spPr>
            <a:ln w="9525" cap="flat" cmpd="sng" algn="ctr">
              <a:solidFill>
                <a:schemeClr val="accent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9832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D1CF13-39C2-497C-87BE-65A4CC1B4325}" type="datetimeFigureOut">
              <a:rPr lang="en-GB" smtClean="0"/>
              <a:t>10/09/2025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211784-5840-4E1B-8226-1D54F4C7183C}" type="slidenum">
              <a:rPr lang="en-GB" smtClean="0"/>
              <a:t>‹#›</a:t>
            </a:fld>
            <a:endParaRPr lang="en-GB"/>
          </a:p>
        </p:txBody>
      </p:sp>
    </p:spTree>
    <p:extLst>
      <p:ext uri="{BB962C8B-B14F-4D97-AF65-F5344CB8AC3E}">
        <p14:creationId xmlns:p14="http://schemas.microsoft.com/office/powerpoint/2010/main" val="3671911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211784-5840-4E1B-8226-1D54F4C7183C}" type="slidenum">
              <a:rPr lang="en-GB" smtClean="0"/>
              <a:t>29</a:t>
            </a:fld>
            <a:endParaRPr lang="en-GB"/>
          </a:p>
        </p:txBody>
      </p:sp>
    </p:spTree>
    <p:extLst>
      <p:ext uri="{BB962C8B-B14F-4D97-AF65-F5344CB8AC3E}">
        <p14:creationId xmlns:p14="http://schemas.microsoft.com/office/powerpoint/2010/main" val="2210129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2905018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05744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486911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8164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77852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132337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0952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51336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6660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87792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Cover page imag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7E144-B594-9E85-CC71-D0C94EDA9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
        <p:nvSpPr>
          <p:cNvPr id="5" name="Picture Placeholder 4">
            <a:extLst>
              <a:ext uri="{FF2B5EF4-FFF2-40B4-BE49-F238E27FC236}">
                <a16:creationId xmlns:a16="http://schemas.microsoft.com/office/drawing/2014/main" id="{498E7702-5B8E-E11A-C258-4C0028CF5830}"/>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sp>
        <p:nvSpPr>
          <p:cNvPr id="10" name="Rectangle 9">
            <a:extLst>
              <a:ext uri="{FF2B5EF4-FFF2-40B4-BE49-F238E27FC236}">
                <a16:creationId xmlns:a16="http://schemas.microsoft.com/office/drawing/2014/main" id="{4608FFF7-A77D-915F-A038-ACD5E8477185}"/>
              </a:ext>
            </a:extLst>
          </p:cNvPr>
          <p:cNvSpPr/>
          <p:nvPr/>
        </p:nvSpPr>
        <p:spPr>
          <a:xfrm>
            <a:off x="-11094"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Tree>
    <p:extLst>
      <p:ext uri="{BB962C8B-B14F-4D97-AF65-F5344CB8AC3E}">
        <p14:creationId xmlns:p14="http://schemas.microsoft.com/office/powerpoint/2010/main" val="720488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770205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4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4C589B34-7592-1FDC-84F6-E57A6A2F0E4A}"/>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B4C58E21-7BC2-5809-C8EC-0720191F4ED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B7A3CF2-9D64-53BF-E73F-E9E9CCAFDD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28207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2457214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134119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717323-C6B7-4B91-9534-E82A73970E03}" type="datetimeFigureOut">
              <a:rPr lang="en-GB" smtClean="0"/>
              <a:t>10/09/2025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7A9011-74A5-4AEE-AE75-5F41A0F46C21}" type="slidenum">
              <a:rPr lang="en-GB" smtClean="0"/>
              <a:t>‹#›</a:t>
            </a:fld>
            <a:endParaRPr lang="en-GB"/>
          </a:p>
        </p:txBody>
      </p:sp>
    </p:spTree>
    <p:extLst>
      <p:ext uri="{BB962C8B-B14F-4D97-AF65-F5344CB8AC3E}">
        <p14:creationId xmlns:p14="http://schemas.microsoft.com/office/powerpoint/2010/main" val="11957544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888642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09006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Content page text only 2 columns (no numbers)">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E152C39A-4BFE-DB73-66A5-2101643936F6}"/>
              </a:ext>
            </a:extLst>
          </p:cNvPr>
          <p:cNvSpPr>
            <a:spLocks noGrp="1"/>
          </p:cNvSpPr>
          <p:nvPr>
            <p:ph type="pic" sz="quarter" idx="16"/>
          </p:nvPr>
        </p:nvSpPr>
        <p:spPr>
          <a:xfrm>
            <a:off x="4818251" y="2176356"/>
            <a:ext cx="3780868" cy="3948871"/>
          </a:xfrm>
          <a:prstGeom prst="rect">
            <a:avLst/>
          </a:prstGeom>
        </p:spPr>
      </p:sp>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140189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028CD344-C175-0FA4-27C7-9CFAFC454D7A}"/>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241722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C3C5A306-6B16-3C5B-659D-2BEADE53329E}"/>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05C80AC9-5A65-8E4E-9018-532F4F07A5C2}"/>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33249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2CE17C68-D9D3-CA0A-F50F-FEE318EB9D90}"/>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97692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CB2491BD-B441-71DA-7658-E56CBCE21A0E}"/>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665889CC-1E50-41FD-DE46-0403A068EEBE}"/>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85C22D99-9EE2-56AF-905A-E6E8A9425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0428802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BA409040-68BE-A5BA-FDAB-664CDEADE2A0}"/>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830531C8-C317-2890-CC38-0B68ED5C3424}"/>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2898902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4" name="Text Placeholder 2">
            <a:extLst>
              <a:ext uri="{FF2B5EF4-FFF2-40B4-BE49-F238E27FC236}">
                <a16:creationId xmlns:a16="http://schemas.microsoft.com/office/drawing/2014/main" id="{450F3912-B780-8103-36CF-16C6D468DF34}"/>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2622784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2526" y="-6263"/>
            <a:ext cx="9169052" cy="1816807"/>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2" name="Text Placeholder 2">
            <a:extLst>
              <a:ext uri="{FF2B5EF4-FFF2-40B4-BE49-F238E27FC236}">
                <a16:creationId xmlns:a16="http://schemas.microsoft.com/office/drawing/2014/main" id="{FBD3CD92-785A-D0F0-50F2-2C0A685F81A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5" name="Picture Placeholder 2">
            <a:extLst>
              <a:ext uri="{FF2B5EF4-FFF2-40B4-BE49-F238E27FC236}">
                <a16:creationId xmlns:a16="http://schemas.microsoft.com/office/drawing/2014/main" id="{774A2084-07FD-37E3-778A-784053F4C8BF}"/>
              </a:ext>
            </a:extLst>
          </p:cNvPr>
          <p:cNvSpPr>
            <a:spLocks noGrp="1"/>
          </p:cNvSpPr>
          <p:nvPr>
            <p:ph type="pic" sz="quarter" idx="16"/>
          </p:nvPr>
        </p:nvSpPr>
        <p:spPr>
          <a:xfrm>
            <a:off x="4818251" y="2176356"/>
            <a:ext cx="3780868" cy="3948871"/>
          </a:xfrm>
          <a:prstGeom prst="rect">
            <a:avLst/>
          </a:prstGeom>
        </p:spPr>
      </p:sp>
    </p:spTree>
    <p:extLst>
      <p:ext uri="{BB962C8B-B14F-4D97-AF65-F5344CB8AC3E}">
        <p14:creationId xmlns:p14="http://schemas.microsoft.com/office/powerpoint/2010/main" val="4241590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page text only 2 columns (no numb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0B2EE5-C458-B4BC-A4B7-1ADD169CB806}"/>
              </a:ext>
            </a:extLst>
          </p:cNvPr>
          <p:cNvSpPr/>
          <p:nvPr userDrawn="1"/>
        </p:nvSpPr>
        <p:spPr>
          <a:xfrm>
            <a:off x="-15537" y="-83819"/>
            <a:ext cx="9172063" cy="1894364"/>
          </a:xfrm>
          <a:custGeom>
            <a:avLst/>
            <a:gdLst>
              <a:gd name="connsiteX0" fmla="*/ 0 w 9294312"/>
              <a:gd name="connsiteY0" fmla="*/ 0 h 1521912"/>
              <a:gd name="connsiteX1" fmla="*/ 9294312 w 9294312"/>
              <a:gd name="connsiteY1" fmla="*/ 0 h 1521912"/>
              <a:gd name="connsiteX2" fmla="*/ 9294312 w 9294312"/>
              <a:gd name="connsiteY2" fmla="*/ 1521912 h 1521912"/>
              <a:gd name="connsiteX3" fmla="*/ 0 w 9294312"/>
              <a:gd name="connsiteY3" fmla="*/ 1521912 h 1521912"/>
              <a:gd name="connsiteX4" fmla="*/ 0 w 9294312"/>
              <a:gd name="connsiteY4" fmla="*/ 0 h 1521912"/>
              <a:gd name="connsiteX0" fmla="*/ 0 w 9294312"/>
              <a:gd name="connsiteY0" fmla="*/ 0 h 1766170"/>
              <a:gd name="connsiteX1" fmla="*/ 9294312 w 9294312"/>
              <a:gd name="connsiteY1" fmla="*/ 0 h 1766170"/>
              <a:gd name="connsiteX2" fmla="*/ 9294312 w 9294312"/>
              <a:gd name="connsiteY2" fmla="*/ 1521912 h 1766170"/>
              <a:gd name="connsiteX3" fmla="*/ 50104 w 9294312"/>
              <a:gd name="connsiteY3" fmla="*/ 1766170 h 1766170"/>
              <a:gd name="connsiteX4" fmla="*/ 0 w 9294312"/>
              <a:gd name="connsiteY4" fmla="*/ 0 h 1766170"/>
              <a:gd name="connsiteX0" fmla="*/ 0 w 9294312"/>
              <a:gd name="connsiteY0" fmla="*/ 0 h 1908657"/>
              <a:gd name="connsiteX1" fmla="*/ 9294312 w 9294312"/>
              <a:gd name="connsiteY1" fmla="*/ 0 h 1908657"/>
              <a:gd name="connsiteX2" fmla="*/ 9294312 w 9294312"/>
              <a:gd name="connsiteY2" fmla="*/ 1521912 h 1908657"/>
              <a:gd name="connsiteX3" fmla="*/ 50104 w 9294312"/>
              <a:gd name="connsiteY3" fmla="*/ 1766170 h 1908657"/>
              <a:gd name="connsiteX4" fmla="*/ 0 w 9294312"/>
              <a:gd name="connsiteY4" fmla="*/ 0 h 1908657"/>
              <a:gd name="connsiteX0" fmla="*/ 18789 w 9244208"/>
              <a:gd name="connsiteY0" fmla="*/ 338202 h 1908657"/>
              <a:gd name="connsiteX1" fmla="*/ 9244208 w 9244208"/>
              <a:gd name="connsiteY1" fmla="*/ 0 h 1908657"/>
              <a:gd name="connsiteX2" fmla="*/ 9244208 w 9244208"/>
              <a:gd name="connsiteY2" fmla="*/ 1521912 h 1908657"/>
              <a:gd name="connsiteX3" fmla="*/ 0 w 9244208"/>
              <a:gd name="connsiteY3" fmla="*/ 1766170 h 1908657"/>
              <a:gd name="connsiteX4" fmla="*/ 18789 w 9244208"/>
              <a:gd name="connsiteY4" fmla="*/ 338202 h 1908657"/>
              <a:gd name="connsiteX0" fmla="*/ 6263 w 9244208"/>
              <a:gd name="connsiteY0" fmla="*/ 93944 h 1908657"/>
              <a:gd name="connsiteX1" fmla="*/ 9244208 w 9244208"/>
              <a:gd name="connsiteY1" fmla="*/ 0 h 1908657"/>
              <a:gd name="connsiteX2" fmla="*/ 9244208 w 9244208"/>
              <a:gd name="connsiteY2" fmla="*/ 1521912 h 1908657"/>
              <a:gd name="connsiteX3" fmla="*/ 0 w 9244208"/>
              <a:gd name="connsiteY3" fmla="*/ 1766170 h 1908657"/>
              <a:gd name="connsiteX4" fmla="*/ 6263 w 9244208"/>
              <a:gd name="connsiteY4" fmla="*/ 93944 h 1908657"/>
              <a:gd name="connsiteX0" fmla="*/ 6263 w 9244208"/>
              <a:gd name="connsiteY0" fmla="*/ 12525 h 1827238"/>
              <a:gd name="connsiteX1" fmla="*/ 9144000 w 9244208"/>
              <a:gd name="connsiteY1" fmla="*/ 0 h 1827238"/>
              <a:gd name="connsiteX2" fmla="*/ 9244208 w 9244208"/>
              <a:gd name="connsiteY2" fmla="*/ 1440493 h 1827238"/>
              <a:gd name="connsiteX3" fmla="*/ 0 w 9244208"/>
              <a:gd name="connsiteY3" fmla="*/ 1684751 h 1827238"/>
              <a:gd name="connsiteX4" fmla="*/ 6263 w 9244208"/>
              <a:gd name="connsiteY4" fmla="*/ 12525 h 1827238"/>
              <a:gd name="connsiteX0" fmla="*/ 6263 w 9244208"/>
              <a:gd name="connsiteY0" fmla="*/ 0 h 1814713"/>
              <a:gd name="connsiteX1" fmla="*/ 9156526 w 9244208"/>
              <a:gd name="connsiteY1" fmla="*/ 1 h 1814713"/>
              <a:gd name="connsiteX2" fmla="*/ 9244208 w 9244208"/>
              <a:gd name="connsiteY2" fmla="*/ 1427968 h 1814713"/>
              <a:gd name="connsiteX3" fmla="*/ 0 w 9244208"/>
              <a:gd name="connsiteY3" fmla="*/ 1672226 h 1814713"/>
              <a:gd name="connsiteX4" fmla="*/ 6263 w 9244208"/>
              <a:gd name="connsiteY4" fmla="*/ 0 h 1814713"/>
              <a:gd name="connsiteX0" fmla="*/ 6263 w 9156526"/>
              <a:gd name="connsiteY0" fmla="*/ 0 h 1816807"/>
              <a:gd name="connsiteX1" fmla="*/ 9156526 w 9156526"/>
              <a:gd name="connsiteY1" fmla="*/ 1 h 1816807"/>
              <a:gd name="connsiteX2" fmla="*/ 9156526 w 9156526"/>
              <a:gd name="connsiteY2" fmla="*/ 1440494 h 1816807"/>
              <a:gd name="connsiteX3" fmla="*/ 0 w 9156526"/>
              <a:gd name="connsiteY3" fmla="*/ 1672226 h 1816807"/>
              <a:gd name="connsiteX4" fmla="*/ 6263 w 9156526"/>
              <a:gd name="connsiteY4" fmla="*/ 0 h 1816807"/>
              <a:gd name="connsiteX0" fmla="*/ 6263 w 9169052"/>
              <a:gd name="connsiteY0" fmla="*/ 0 h 1816807"/>
              <a:gd name="connsiteX1" fmla="*/ 9156526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 name="connsiteX0" fmla="*/ 6263 w 9169052"/>
              <a:gd name="connsiteY0" fmla="*/ 0 h 1816807"/>
              <a:gd name="connsiteX1" fmla="*/ 9169052 w 9169052"/>
              <a:gd name="connsiteY1" fmla="*/ 1 h 1816807"/>
              <a:gd name="connsiteX2" fmla="*/ 9169052 w 9169052"/>
              <a:gd name="connsiteY2" fmla="*/ 1440494 h 1816807"/>
              <a:gd name="connsiteX3" fmla="*/ 0 w 9169052"/>
              <a:gd name="connsiteY3" fmla="*/ 1672226 h 1816807"/>
              <a:gd name="connsiteX4" fmla="*/ 6263 w 9169052"/>
              <a:gd name="connsiteY4" fmla="*/ 0 h 181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052" h="1816807">
                <a:moveTo>
                  <a:pt x="6263" y="0"/>
                </a:moveTo>
                <a:lnTo>
                  <a:pt x="9169052" y="1"/>
                </a:lnTo>
                <a:lnTo>
                  <a:pt x="9169052" y="1440494"/>
                </a:lnTo>
                <a:cubicBezTo>
                  <a:pt x="6087649" y="1521913"/>
                  <a:pt x="3018773" y="2073059"/>
                  <a:pt x="0" y="1672226"/>
                </a:cubicBezTo>
                <a:cubicBezTo>
                  <a:pt x="2088" y="1114817"/>
                  <a:pt x="4175" y="557409"/>
                  <a:pt x="6263" y="0"/>
                </a:cubicBez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8">
            <a:extLst>
              <a:ext uri="{FF2B5EF4-FFF2-40B4-BE49-F238E27FC236}">
                <a16:creationId xmlns:a16="http://schemas.microsoft.com/office/drawing/2014/main" id="{6C7A0EF6-992D-9D58-3CA1-4B956D67F7DE}"/>
              </a:ext>
            </a:extLst>
          </p:cNvPr>
          <p:cNvSpPr/>
          <p:nvPr userDrawn="1"/>
        </p:nvSpPr>
        <p:spPr>
          <a:xfrm>
            <a:off x="-15537" y="1261015"/>
            <a:ext cx="9169470" cy="694684"/>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5977 w 9186028"/>
              <a:gd name="connsiteY0" fmla="*/ 140114 h 504394"/>
              <a:gd name="connsiteX1" fmla="*/ 9183232 w 9186028"/>
              <a:gd name="connsiteY1" fmla="*/ 0 h 504394"/>
              <a:gd name="connsiteX2" fmla="*/ 9185835 w 9186028"/>
              <a:gd name="connsiteY2" fmla="*/ 430457 h 504394"/>
              <a:gd name="connsiteX3" fmla="*/ 0 w 9186028"/>
              <a:gd name="connsiteY3" fmla="*/ 326872 h 504394"/>
              <a:gd name="connsiteX4" fmla="*/ 5977 w 9186028"/>
              <a:gd name="connsiteY4" fmla="*/ 140114 h 504394"/>
              <a:gd name="connsiteX0" fmla="*/ 5977 w 9183232"/>
              <a:gd name="connsiteY0" fmla="*/ 140114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140114 h 395988"/>
              <a:gd name="connsiteX0" fmla="*/ 5977 w 9183232"/>
              <a:gd name="connsiteY0" fmla="*/ 99400 h 395988"/>
              <a:gd name="connsiteX1" fmla="*/ 9183232 w 9183232"/>
              <a:gd name="connsiteY1" fmla="*/ 0 h 395988"/>
              <a:gd name="connsiteX2" fmla="*/ 9179550 w 9183232"/>
              <a:gd name="connsiteY2" fmla="*/ 162419 h 395988"/>
              <a:gd name="connsiteX3" fmla="*/ 0 w 9183232"/>
              <a:gd name="connsiteY3" fmla="*/ 326872 h 395988"/>
              <a:gd name="connsiteX4" fmla="*/ 5977 w 9183232"/>
              <a:gd name="connsiteY4" fmla="*/ 99400 h 395988"/>
              <a:gd name="connsiteX0" fmla="*/ 12262 w 9189517"/>
              <a:gd name="connsiteY0" fmla="*/ 99400 h 353428"/>
              <a:gd name="connsiteX1" fmla="*/ 9189517 w 9189517"/>
              <a:gd name="connsiteY1" fmla="*/ 0 h 353428"/>
              <a:gd name="connsiteX2" fmla="*/ 9185835 w 9189517"/>
              <a:gd name="connsiteY2" fmla="*/ 162419 h 353428"/>
              <a:gd name="connsiteX3" fmla="*/ 0 w 9189517"/>
              <a:gd name="connsiteY3" fmla="*/ 272586 h 353428"/>
              <a:gd name="connsiteX4" fmla="*/ 12262 w 9189517"/>
              <a:gd name="connsiteY4" fmla="*/ 99400 h 353428"/>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89517"/>
              <a:gd name="connsiteY0" fmla="*/ 99400 h 366994"/>
              <a:gd name="connsiteX1" fmla="*/ 9189517 w 9189517"/>
              <a:gd name="connsiteY1" fmla="*/ 0 h 366994"/>
              <a:gd name="connsiteX2" fmla="*/ 9185835 w 9189517"/>
              <a:gd name="connsiteY2" fmla="*/ 162419 h 366994"/>
              <a:gd name="connsiteX3" fmla="*/ 0 w 9189517"/>
              <a:gd name="connsiteY3" fmla="*/ 272586 h 366994"/>
              <a:gd name="connsiteX4" fmla="*/ 12262 w 9189517"/>
              <a:gd name="connsiteY4" fmla="*/ 99400 h 366994"/>
              <a:gd name="connsiteX0" fmla="*/ 12262 w 9198498"/>
              <a:gd name="connsiteY0" fmla="*/ 99400 h 367848"/>
              <a:gd name="connsiteX1" fmla="*/ 9189517 w 9198498"/>
              <a:gd name="connsiteY1" fmla="*/ 0 h 367848"/>
              <a:gd name="connsiteX2" fmla="*/ 9198406 w 9198498"/>
              <a:gd name="connsiteY2" fmla="*/ 165812 h 367848"/>
              <a:gd name="connsiteX3" fmla="*/ 0 w 9198498"/>
              <a:gd name="connsiteY3" fmla="*/ 272586 h 367848"/>
              <a:gd name="connsiteX4" fmla="*/ 12262 w 9198498"/>
              <a:gd name="connsiteY4" fmla="*/ 99400 h 367848"/>
              <a:gd name="connsiteX0" fmla="*/ 12262 w 9202088"/>
              <a:gd name="connsiteY0" fmla="*/ 102793 h 371241"/>
              <a:gd name="connsiteX1" fmla="*/ 9202088 w 9202088"/>
              <a:gd name="connsiteY1" fmla="*/ 0 h 371241"/>
              <a:gd name="connsiteX2" fmla="*/ 9198406 w 9202088"/>
              <a:gd name="connsiteY2" fmla="*/ 169205 h 371241"/>
              <a:gd name="connsiteX3" fmla="*/ 0 w 9202088"/>
              <a:gd name="connsiteY3" fmla="*/ 275979 h 371241"/>
              <a:gd name="connsiteX4" fmla="*/ 12262 w 9202088"/>
              <a:gd name="connsiteY4" fmla="*/ 102793 h 371241"/>
              <a:gd name="connsiteX0" fmla="*/ 0 w 9202397"/>
              <a:gd name="connsiteY0" fmla="*/ 106186 h 371241"/>
              <a:gd name="connsiteX1" fmla="*/ 9202397 w 9202397"/>
              <a:gd name="connsiteY1" fmla="*/ 0 h 371241"/>
              <a:gd name="connsiteX2" fmla="*/ 9198715 w 9202397"/>
              <a:gd name="connsiteY2" fmla="*/ 169205 h 371241"/>
              <a:gd name="connsiteX3" fmla="*/ 309 w 9202397"/>
              <a:gd name="connsiteY3" fmla="*/ 275979 h 371241"/>
              <a:gd name="connsiteX4" fmla="*/ 0 w 9202397"/>
              <a:gd name="connsiteY4" fmla="*/ 106186 h 371241"/>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 name="connsiteX0" fmla="*/ 0 w 9202397"/>
              <a:gd name="connsiteY0" fmla="*/ 106186 h 376333"/>
              <a:gd name="connsiteX1" fmla="*/ 9202397 w 9202397"/>
              <a:gd name="connsiteY1" fmla="*/ 0 h 376333"/>
              <a:gd name="connsiteX2" fmla="*/ 9198715 w 9202397"/>
              <a:gd name="connsiteY2" fmla="*/ 169205 h 376333"/>
              <a:gd name="connsiteX3" fmla="*/ 6595 w 9202397"/>
              <a:gd name="connsiteY3" fmla="*/ 282765 h 376333"/>
              <a:gd name="connsiteX4" fmla="*/ 0 w 9202397"/>
              <a:gd name="connsiteY4" fmla="*/ 106186 h 376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02397" h="376333">
                <a:moveTo>
                  <a:pt x="0" y="106186"/>
                </a:moveTo>
                <a:cubicBezTo>
                  <a:pt x="1875883" y="315636"/>
                  <a:pt x="6206009" y="150079"/>
                  <a:pt x="9202397" y="0"/>
                </a:cubicBezTo>
                <a:cubicBezTo>
                  <a:pt x="9201170" y="65449"/>
                  <a:pt x="9199942" y="103756"/>
                  <a:pt x="9198715" y="169205"/>
                </a:cubicBezTo>
                <a:cubicBezTo>
                  <a:pt x="4871750" y="305192"/>
                  <a:pt x="1254844" y="491365"/>
                  <a:pt x="6595" y="282765"/>
                </a:cubicBezTo>
                <a:lnTo>
                  <a:pt x="0" y="106186"/>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596DC7F2-934F-83BB-3F2A-4D01B3BE8C53}"/>
              </a:ext>
            </a:extLst>
          </p:cNvPr>
          <p:cNvCxnSpPr/>
          <p:nvPr userDrawn="1"/>
        </p:nvCxnSpPr>
        <p:spPr>
          <a:xfrm>
            <a:off x="720247" y="2223370"/>
            <a:ext cx="0" cy="3901857"/>
          </a:xfrm>
          <a:prstGeom prst="line">
            <a:avLst/>
          </a:prstGeom>
          <a:ln>
            <a:solidFill>
              <a:srgbClr val="00B7AE"/>
            </a:solidFill>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AB9096E5-2E96-3B22-183D-62C12A1810CA}"/>
              </a:ext>
            </a:extLst>
          </p:cNvPr>
          <p:cNvSpPr>
            <a:spLocks noGrp="1"/>
          </p:cNvSpPr>
          <p:nvPr>
            <p:ph type="body" sz="quarter" idx="13" hasCustomPrompt="1"/>
          </p:nvPr>
        </p:nvSpPr>
        <p:spPr>
          <a:xfrm>
            <a:off x="613775" y="413971"/>
            <a:ext cx="7985344"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lines of text to add further information</a:t>
            </a:r>
          </a:p>
          <a:p>
            <a:pPr marL="0" marR="0" lvl="0" indent="0" algn="l" defTabSz="914400" rtl="0" eaLnBrk="1" fontAlgn="b" latinLnBrk="0" hangingPunct="1">
              <a:lnSpc>
                <a:spcPct val="90000"/>
              </a:lnSpc>
              <a:spcBef>
                <a:spcPts val="0"/>
              </a:spcBef>
              <a:spcAft>
                <a:spcPts val="0"/>
              </a:spcAft>
              <a:buClrTx/>
              <a:buSzTx/>
              <a:buFontTx/>
              <a:buNone/>
              <a:tabLst/>
              <a:defRPr/>
            </a:pPr>
            <a:r>
              <a:rPr lang="en-GB" baseline="0">
                <a:solidFill>
                  <a:schemeClr val="bg1"/>
                </a:solidFill>
              </a:rPr>
              <a:t>Click to edit two lines of text to add further information</a:t>
            </a:r>
          </a:p>
          <a:p>
            <a:pPr fontAlgn="b"/>
            <a:endParaRPr lang="en-GB" baseline="0">
              <a:solidFill>
                <a:schemeClr val="bg1"/>
              </a:solidFill>
            </a:endParaRPr>
          </a:p>
        </p:txBody>
      </p:sp>
      <p:sp>
        <p:nvSpPr>
          <p:cNvPr id="16" name="Text Placeholder 2">
            <a:extLst>
              <a:ext uri="{FF2B5EF4-FFF2-40B4-BE49-F238E27FC236}">
                <a16:creationId xmlns:a16="http://schemas.microsoft.com/office/drawing/2014/main" id="{A4DFAF79-3A43-53CA-129B-AA2CA9FE0903}"/>
              </a:ext>
            </a:extLst>
          </p:cNvPr>
          <p:cNvSpPr>
            <a:spLocks noGrp="1"/>
          </p:cNvSpPr>
          <p:nvPr>
            <p:ph type="body" sz="quarter" idx="10" hasCustomPrompt="1"/>
          </p:nvPr>
        </p:nvSpPr>
        <p:spPr>
          <a:xfrm>
            <a:off x="791132" y="2176356"/>
            <a:ext cx="3780868"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smtClean="0">
                <a:solidFill>
                  <a:schemeClr val="tx1"/>
                </a:solidFill>
                <a:effectLst/>
                <a:latin typeface="Lato" panose="020F0502020204030203" pitchFamily="34" charset="77"/>
                <a:cs typeface="Rubik Medium" panose="02000604000000020004" pitchFamily="2" charset="-79"/>
              </a:defRPr>
            </a:lvl1pPr>
            <a:lvl2pPr marL="0" indent="0">
              <a:buFont typeface="Arial" panose="020B0604020202020204" pitchFamily="34" charset="0"/>
              <a:buChar char="•"/>
              <a:defRPr sz="1200">
                <a:latin typeface="Lato" panose="020F0502020204030203" pitchFamily="34" charset="77"/>
              </a:defRPr>
            </a:lvl2pPr>
            <a:lvl3pPr>
              <a:buFontTx/>
              <a:buNone/>
              <a:defRPr/>
            </a:lvl3pPr>
            <a:lvl4pPr>
              <a:buFontTx/>
              <a:buNone/>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
        <p:nvSpPr>
          <p:cNvPr id="17" name="Text Placeholder 2">
            <a:extLst>
              <a:ext uri="{FF2B5EF4-FFF2-40B4-BE49-F238E27FC236}">
                <a16:creationId xmlns:a16="http://schemas.microsoft.com/office/drawing/2014/main" id="{D7FC9438-D2BF-8F8B-7142-BF5EA5EEAA4C}"/>
              </a:ext>
            </a:extLst>
          </p:cNvPr>
          <p:cNvSpPr>
            <a:spLocks noGrp="1"/>
          </p:cNvSpPr>
          <p:nvPr>
            <p:ph type="body" sz="quarter" idx="14" hasCustomPrompt="1"/>
          </p:nvPr>
        </p:nvSpPr>
        <p:spPr>
          <a:xfrm>
            <a:off x="4818251" y="2176356"/>
            <a:ext cx="3780868" cy="3948871"/>
          </a:xfrm>
          <a:prstGeom prst="rect">
            <a:avLst/>
          </a:prstGeom>
        </p:spPr>
        <p:txBody>
          <a:bodyPr/>
          <a:lstStyle>
            <a:lvl1pPr marL="0" indent="0">
              <a:spcBef>
                <a:spcPts val="800"/>
              </a:spcBef>
              <a:buFontTx/>
              <a:buNone/>
              <a:defRPr lang="en-GB" sz="1200" b="1" i="0" smtClean="0">
                <a:solidFill>
                  <a:schemeClr val="tx1"/>
                </a:solidFill>
                <a:effectLst/>
                <a:latin typeface="Lato" panose="020F0502020204030203" pitchFamily="34" charset="77"/>
                <a:cs typeface="Rubik Medium" panose="02000604000000020004" pitchFamily="2" charset="-79"/>
              </a:defRPr>
            </a:lvl1pPr>
            <a:lvl2pPr marL="171450" indent="-171450" algn="l">
              <a:buFont typeface="Arial" panose="020B0604020202020204" pitchFamily="34" charset="0"/>
              <a:buChar char="•"/>
              <a:defRPr sz="1200" b="0" i="0">
                <a:latin typeface="Lato" panose="020F0502020204030203" pitchFamily="34" charset="77"/>
              </a:defRPr>
            </a:lvl2pPr>
            <a:lvl3pPr indent="0" algn="l">
              <a:lnSpc>
                <a:spcPct val="100000"/>
              </a:lnSpc>
              <a:buFontTx/>
              <a:buNone/>
              <a:defRPr sz="1200" b="0" i="0">
                <a:latin typeface="Lato" panose="020F0502020204030203" pitchFamily="34" charset="77"/>
              </a:defRPr>
            </a:lvl3pPr>
            <a:lvl4pPr indent="0" algn="l">
              <a:lnSpc>
                <a:spcPct val="100000"/>
              </a:lnSpc>
              <a:buFontTx/>
              <a:buNone/>
              <a:defRPr sz="1200" b="0" i="0">
                <a:latin typeface="Lato" panose="020F0502020204030203" pitchFamily="34" charset="77"/>
              </a:defRPr>
            </a:lvl4pPr>
            <a:lvl5pPr>
              <a:buFontTx/>
              <a:buNone/>
              <a:defRPr/>
            </a:lvl5pPr>
          </a:lstStyle>
          <a:p>
            <a:pPr lvl="0"/>
            <a:r>
              <a:rPr lang="en-GB"/>
              <a:t>Use bold heading for single line main title</a:t>
            </a:r>
          </a:p>
          <a:p>
            <a:pPr marL="0" marR="0" lvl="1" indent="0" algn="l" defTabSz="914400" rtl="0" eaLnBrk="1" fontAlgn="auto" latinLnBrk="0" hangingPunct="1">
              <a:lnSpc>
                <a:spcPct val="90000"/>
              </a:lnSpc>
              <a:spcBef>
                <a:spcPts val="500"/>
              </a:spcBef>
              <a:spcAft>
                <a:spcPts val="0"/>
              </a:spcAft>
              <a:buClrTx/>
              <a:buSzTx/>
              <a:buFontTx/>
              <a:buNone/>
              <a:tabLst/>
              <a:defRPr/>
            </a:pPr>
            <a:r>
              <a:rPr lang="en-GB"/>
              <a:t>Use body text for running text in paragraphs, with line breaks between</a:t>
            </a:r>
          </a:p>
        </p:txBody>
      </p:sp>
    </p:spTree>
    <p:extLst>
      <p:ext uri="{BB962C8B-B14F-4D97-AF65-F5344CB8AC3E}">
        <p14:creationId xmlns:p14="http://schemas.microsoft.com/office/powerpoint/2010/main" val="309923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over page image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8FFF7-A77D-915F-A038-ACD5E8477185}"/>
              </a:ext>
            </a:extLst>
          </p:cNvPr>
          <p:cNvSpPr/>
          <p:nvPr/>
        </p:nvSpPr>
        <p:spPr>
          <a:xfrm>
            <a:off x="-4831" y="3590140"/>
            <a:ext cx="4895844" cy="3275106"/>
          </a:xfrm>
          <a:custGeom>
            <a:avLst/>
            <a:gdLst>
              <a:gd name="connsiteX0" fmla="*/ 0 w 4601884"/>
              <a:gd name="connsiteY0" fmla="*/ 0 h 3230282"/>
              <a:gd name="connsiteX1" fmla="*/ 4601884 w 4601884"/>
              <a:gd name="connsiteY1" fmla="*/ 0 h 3230282"/>
              <a:gd name="connsiteX2" fmla="*/ 4601884 w 4601884"/>
              <a:gd name="connsiteY2" fmla="*/ 3230282 h 3230282"/>
              <a:gd name="connsiteX3" fmla="*/ 0 w 4601884"/>
              <a:gd name="connsiteY3" fmla="*/ 3230282 h 3230282"/>
              <a:gd name="connsiteX4" fmla="*/ 0 w 4601884"/>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4731"/>
              <a:gd name="connsiteY0" fmla="*/ 0 h 3230282"/>
              <a:gd name="connsiteX1" fmla="*/ 4894731 w 4894731"/>
              <a:gd name="connsiteY1" fmla="*/ 227106 h 3230282"/>
              <a:gd name="connsiteX2" fmla="*/ 4601884 w 4894731"/>
              <a:gd name="connsiteY2" fmla="*/ 3230282 h 3230282"/>
              <a:gd name="connsiteX3" fmla="*/ 0 w 4894731"/>
              <a:gd name="connsiteY3" fmla="*/ 3230282 h 3230282"/>
              <a:gd name="connsiteX4" fmla="*/ 0 w 4894731"/>
              <a:gd name="connsiteY4" fmla="*/ 0 h 3230282"/>
              <a:gd name="connsiteX0" fmla="*/ 0 w 4895844"/>
              <a:gd name="connsiteY0" fmla="*/ 0 h 3230282"/>
              <a:gd name="connsiteX1" fmla="*/ 4894731 w 4895844"/>
              <a:gd name="connsiteY1" fmla="*/ 227106 h 3230282"/>
              <a:gd name="connsiteX2" fmla="*/ 4601884 w 4895844"/>
              <a:gd name="connsiteY2" fmla="*/ 3230282 h 3230282"/>
              <a:gd name="connsiteX3" fmla="*/ 0 w 4895844"/>
              <a:gd name="connsiteY3" fmla="*/ 3230282 h 3230282"/>
              <a:gd name="connsiteX4" fmla="*/ 0 w 4895844"/>
              <a:gd name="connsiteY4" fmla="*/ 0 h 3230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44" h="3230282">
                <a:moveTo>
                  <a:pt x="0" y="0"/>
                </a:moveTo>
                <a:lnTo>
                  <a:pt x="4894731" y="227106"/>
                </a:lnTo>
                <a:cubicBezTo>
                  <a:pt x="4912196" y="2757796"/>
                  <a:pt x="4720125" y="2839520"/>
                  <a:pt x="4601884" y="3230282"/>
                </a:cubicBezTo>
                <a:lnTo>
                  <a:pt x="0" y="3230282"/>
                </a:ln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94668" y="4300154"/>
            <a:ext cx="4480460"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Rectangle 8">
            <a:extLst>
              <a:ext uri="{FF2B5EF4-FFF2-40B4-BE49-F238E27FC236}">
                <a16:creationId xmlns:a16="http://schemas.microsoft.com/office/drawing/2014/main" id="{22445457-BF95-FB7B-8556-B97CC2F551EB}"/>
              </a:ext>
            </a:extLst>
          </p:cNvPr>
          <p:cNvSpPr/>
          <p:nvPr/>
        </p:nvSpPr>
        <p:spPr>
          <a:xfrm>
            <a:off x="-8966" y="3303378"/>
            <a:ext cx="9156636" cy="672436"/>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517" h="364280">
                <a:moveTo>
                  <a:pt x="5977" y="0"/>
                </a:moveTo>
                <a:cubicBezTo>
                  <a:pt x="1410447" y="236593"/>
                  <a:pt x="5143448" y="278004"/>
                  <a:pt x="9189517" y="93995"/>
                </a:cubicBezTo>
                <a:cubicBezTo>
                  <a:pt x="9188290" y="159444"/>
                  <a:pt x="9187062" y="224894"/>
                  <a:pt x="9185835" y="290343"/>
                </a:cubicBezTo>
                <a:cubicBezTo>
                  <a:pt x="4858870" y="426330"/>
                  <a:pt x="657411" y="364822"/>
                  <a:pt x="0" y="186758"/>
                </a:cubicBezTo>
                <a:lnTo>
                  <a:pt x="5977"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4">
            <a:extLst>
              <a:ext uri="{FF2B5EF4-FFF2-40B4-BE49-F238E27FC236}">
                <a16:creationId xmlns:a16="http://schemas.microsoft.com/office/drawing/2014/main" id="{2B02ABFF-D132-6812-BD40-CC28BD2D2FC2}"/>
              </a:ext>
            </a:extLst>
          </p:cNvPr>
          <p:cNvSpPr>
            <a:spLocks noGrp="1"/>
          </p:cNvSpPr>
          <p:nvPr>
            <p:ph type="body" sz="quarter" idx="13" hasCustomPrompt="1"/>
          </p:nvPr>
        </p:nvSpPr>
        <p:spPr>
          <a:xfrm>
            <a:off x="194668" y="5542318"/>
            <a:ext cx="4377332"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4">
            <a:extLst>
              <a:ext uri="{FF2B5EF4-FFF2-40B4-BE49-F238E27FC236}">
                <a16:creationId xmlns:a16="http://schemas.microsoft.com/office/drawing/2014/main" id="{0BFB12FF-30E5-6F99-E2A9-5468D7CC32CB}"/>
              </a:ext>
            </a:extLst>
          </p:cNvPr>
          <p:cNvSpPr>
            <a:spLocks noGrp="1"/>
          </p:cNvSpPr>
          <p:nvPr>
            <p:ph type="pic" sz="quarter" idx="12"/>
          </p:nvPr>
        </p:nvSpPr>
        <p:spPr>
          <a:xfrm>
            <a:off x="-8966" y="0"/>
            <a:ext cx="9159230" cy="3689620"/>
          </a:xfrm>
          <a:custGeom>
            <a:avLst/>
            <a:gdLst>
              <a:gd name="connsiteX0" fmla="*/ 0 w 9152967"/>
              <a:gd name="connsiteY0" fmla="*/ 0 h 3717366"/>
              <a:gd name="connsiteX1" fmla="*/ 9152967 w 9152967"/>
              <a:gd name="connsiteY1" fmla="*/ 0 h 3717366"/>
              <a:gd name="connsiteX2" fmla="*/ 9152967 w 9152967"/>
              <a:gd name="connsiteY2" fmla="*/ 3717366 h 3717366"/>
              <a:gd name="connsiteX3" fmla="*/ 0 w 9152967"/>
              <a:gd name="connsiteY3" fmla="*/ 3717366 h 3717366"/>
              <a:gd name="connsiteX4" fmla="*/ 0 w 9152967"/>
              <a:gd name="connsiteY4" fmla="*/ 0 h 3717366"/>
              <a:gd name="connsiteX0" fmla="*/ 0 w 9152967"/>
              <a:gd name="connsiteY0" fmla="*/ 0 h 3717366"/>
              <a:gd name="connsiteX1" fmla="*/ 9152967 w 9152967"/>
              <a:gd name="connsiteY1" fmla="*/ 0 h 3717366"/>
              <a:gd name="connsiteX2" fmla="*/ 9152967 w 9152967"/>
              <a:gd name="connsiteY2" fmla="*/ 3717366 h 3717366"/>
              <a:gd name="connsiteX3" fmla="*/ 6263 w 9152967"/>
              <a:gd name="connsiteY3" fmla="*/ 3304007 h 3717366"/>
              <a:gd name="connsiteX4" fmla="*/ 0 w 9152967"/>
              <a:gd name="connsiteY4" fmla="*/ 0 h 3717366"/>
              <a:gd name="connsiteX0" fmla="*/ 0 w 9159230"/>
              <a:gd name="connsiteY0" fmla="*/ 0 h 3479372"/>
              <a:gd name="connsiteX1" fmla="*/ 9152967 w 9159230"/>
              <a:gd name="connsiteY1" fmla="*/ 0 h 3479372"/>
              <a:gd name="connsiteX2" fmla="*/ 9159230 w 9159230"/>
              <a:gd name="connsiteY2" fmla="*/ 3479372 h 3479372"/>
              <a:gd name="connsiteX3" fmla="*/ 6263 w 9159230"/>
              <a:gd name="connsiteY3" fmla="*/ 3304007 h 3479372"/>
              <a:gd name="connsiteX4" fmla="*/ 0 w 9159230"/>
              <a:gd name="connsiteY4" fmla="*/ 0 h 3479372"/>
              <a:gd name="connsiteX0" fmla="*/ 0 w 9159230"/>
              <a:gd name="connsiteY0" fmla="*/ 0 h 3618562"/>
              <a:gd name="connsiteX1" fmla="*/ 9152967 w 9159230"/>
              <a:gd name="connsiteY1" fmla="*/ 0 h 3618562"/>
              <a:gd name="connsiteX2" fmla="*/ 9159230 w 9159230"/>
              <a:gd name="connsiteY2" fmla="*/ 3479372 h 3618562"/>
              <a:gd name="connsiteX3" fmla="*/ 6263 w 9159230"/>
              <a:gd name="connsiteY3" fmla="*/ 3304007 h 3618562"/>
              <a:gd name="connsiteX4" fmla="*/ 0 w 9159230"/>
              <a:gd name="connsiteY4" fmla="*/ 0 h 3618562"/>
              <a:gd name="connsiteX0" fmla="*/ 0 w 9159230"/>
              <a:gd name="connsiteY0" fmla="*/ 0 h 3706196"/>
              <a:gd name="connsiteX1" fmla="*/ 9152967 w 9159230"/>
              <a:gd name="connsiteY1" fmla="*/ 0 h 3706196"/>
              <a:gd name="connsiteX2" fmla="*/ 9159230 w 9159230"/>
              <a:gd name="connsiteY2" fmla="*/ 3479372 h 3706196"/>
              <a:gd name="connsiteX3" fmla="*/ 6263 w 9159230"/>
              <a:gd name="connsiteY3" fmla="*/ 3304007 h 3706196"/>
              <a:gd name="connsiteX4" fmla="*/ 0 w 9159230"/>
              <a:gd name="connsiteY4" fmla="*/ 0 h 3706196"/>
              <a:gd name="connsiteX0" fmla="*/ 0 w 9159230"/>
              <a:gd name="connsiteY0" fmla="*/ 0 h 3679648"/>
              <a:gd name="connsiteX1" fmla="*/ 9152967 w 9159230"/>
              <a:gd name="connsiteY1" fmla="*/ 0 h 3679648"/>
              <a:gd name="connsiteX2" fmla="*/ 9159230 w 9159230"/>
              <a:gd name="connsiteY2" fmla="*/ 3479372 h 3679648"/>
              <a:gd name="connsiteX3" fmla="*/ 6263 w 9159230"/>
              <a:gd name="connsiteY3" fmla="*/ 3304007 h 3679648"/>
              <a:gd name="connsiteX4" fmla="*/ 0 w 9159230"/>
              <a:gd name="connsiteY4" fmla="*/ 0 h 3679648"/>
              <a:gd name="connsiteX0" fmla="*/ 0 w 9159230"/>
              <a:gd name="connsiteY0" fmla="*/ 0 h 3689620"/>
              <a:gd name="connsiteX1" fmla="*/ 9152967 w 9159230"/>
              <a:gd name="connsiteY1" fmla="*/ 0 h 3689620"/>
              <a:gd name="connsiteX2" fmla="*/ 9159230 w 9159230"/>
              <a:gd name="connsiteY2" fmla="*/ 3479372 h 3689620"/>
              <a:gd name="connsiteX3" fmla="*/ 6263 w 9159230"/>
              <a:gd name="connsiteY3" fmla="*/ 3304007 h 3689620"/>
              <a:gd name="connsiteX4" fmla="*/ 0 w 9159230"/>
              <a:gd name="connsiteY4" fmla="*/ 0 h 36896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230" h="3689620">
                <a:moveTo>
                  <a:pt x="0" y="0"/>
                </a:moveTo>
                <a:lnTo>
                  <a:pt x="9152967" y="0"/>
                </a:lnTo>
                <a:cubicBezTo>
                  <a:pt x="9155055" y="1159791"/>
                  <a:pt x="9157142" y="2319581"/>
                  <a:pt x="9159230" y="3479372"/>
                </a:cubicBezTo>
                <a:cubicBezTo>
                  <a:pt x="5951666" y="3790435"/>
                  <a:pt x="1410079" y="3775821"/>
                  <a:pt x="6263" y="3304007"/>
                </a:cubicBezTo>
                <a:cubicBezTo>
                  <a:pt x="4175" y="2202671"/>
                  <a:pt x="2088" y="1101336"/>
                  <a:pt x="0" y="0"/>
                </a:cubicBez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A52D1D25-BB34-561D-0B3A-91D5415060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83025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D6C6F-312D-49C8-B863-987A48E8D791}" type="datetimeFigureOut">
              <a:rPr lang="en-GB" smtClean="0"/>
              <a:t>10/09/2025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74118-E8B2-43C0-B74A-E8402E5D3F18}" type="slidenum">
              <a:rPr lang="en-GB" smtClean="0"/>
              <a:t>‹#›</a:t>
            </a:fld>
            <a:endParaRPr lang="en-GB"/>
          </a:p>
        </p:txBody>
      </p:sp>
    </p:spTree>
    <p:extLst>
      <p:ext uri="{BB962C8B-B14F-4D97-AF65-F5344CB8AC3E}">
        <p14:creationId xmlns:p14="http://schemas.microsoft.com/office/powerpoint/2010/main" val="1303446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5736D83-1A94-8FAA-2222-499E17B7081E}"/>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sp>
        <p:nvSpPr>
          <p:cNvPr id="8" name="Rectangle 7">
            <a:extLst>
              <a:ext uri="{FF2B5EF4-FFF2-40B4-BE49-F238E27FC236}">
                <a16:creationId xmlns:a16="http://schemas.microsoft.com/office/drawing/2014/main" id="{3A842AF9-D102-42DB-F583-6B1BBC7E5D38}"/>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03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EA2B2C67-A374-B888-C186-E2E4E8897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324436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0ABA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C0AC9018-4835-A2B6-8E88-30138233CFAD}"/>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9C5601B-1959-95C5-EF0F-1B3E04057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719671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7586"/>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3469C92E-98D4-390F-5905-5693C9602C2B}"/>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6069ECAB-91B3-AAAD-9255-F61096B5D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130945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E476F2-61EB-CEB1-73B4-2DA78C1C4B93}"/>
              </a:ext>
            </a:extLst>
          </p:cNvPr>
          <p:cNvSpPr/>
          <p:nvPr/>
        </p:nvSpPr>
        <p:spPr>
          <a:xfrm>
            <a:off x="4609576" y="-13849"/>
            <a:ext cx="4540685" cy="3973632"/>
          </a:xfrm>
          <a:custGeom>
            <a:avLst/>
            <a:gdLst>
              <a:gd name="connsiteX0" fmla="*/ 0 w 4521896"/>
              <a:gd name="connsiteY0" fmla="*/ 0 h 3965568"/>
              <a:gd name="connsiteX1" fmla="*/ 4521896 w 4521896"/>
              <a:gd name="connsiteY1" fmla="*/ 0 h 3965568"/>
              <a:gd name="connsiteX2" fmla="*/ 4521896 w 4521896"/>
              <a:gd name="connsiteY2" fmla="*/ 3965568 h 3965568"/>
              <a:gd name="connsiteX3" fmla="*/ 0 w 4521896"/>
              <a:gd name="connsiteY3" fmla="*/ 3965568 h 3965568"/>
              <a:gd name="connsiteX4" fmla="*/ 0 w 4521896"/>
              <a:gd name="connsiteY4" fmla="*/ 0 h 3965568"/>
              <a:gd name="connsiteX0" fmla="*/ 0 w 4521896"/>
              <a:gd name="connsiteY0" fmla="*/ 0 h 3965568"/>
              <a:gd name="connsiteX1" fmla="*/ 4521896 w 4521896"/>
              <a:gd name="connsiteY1" fmla="*/ 0 h 3965568"/>
              <a:gd name="connsiteX2" fmla="*/ 4503107 w 4521896"/>
              <a:gd name="connsiteY2" fmla="*/ 3765151 h 3965568"/>
              <a:gd name="connsiteX3" fmla="*/ 0 w 4521896"/>
              <a:gd name="connsiteY3" fmla="*/ 3965568 h 3965568"/>
              <a:gd name="connsiteX4" fmla="*/ 0 w 4521896"/>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5568"/>
              <a:gd name="connsiteX1" fmla="*/ 4521896 w 4546948"/>
              <a:gd name="connsiteY1" fmla="*/ 0 h 3965568"/>
              <a:gd name="connsiteX2" fmla="*/ 4546948 w 4546948"/>
              <a:gd name="connsiteY2" fmla="*/ 3840307 h 3965568"/>
              <a:gd name="connsiteX3" fmla="*/ 0 w 4546948"/>
              <a:gd name="connsiteY3" fmla="*/ 3965568 h 3965568"/>
              <a:gd name="connsiteX4" fmla="*/ 0 w 4546948"/>
              <a:gd name="connsiteY4" fmla="*/ 0 h 3965568"/>
              <a:gd name="connsiteX0" fmla="*/ 0 w 4546948"/>
              <a:gd name="connsiteY0" fmla="*/ 0 h 3967038"/>
              <a:gd name="connsiteX1" fmla="*/ 4521896 w 4546948"/>
              <a:gd name="connsiteY1" fmla="*/ 0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28159 w 4546948"/>
              <a:gd name="connsiteY1" fmla="*/ 12526 h 3967038"/>
              <a:gd name="connsiteX2" fmla="*/ 4546948 w 4546948"/>
              <a:gd name="connsiteY2" fmla="*/ 3840307 h 3967038"/>
              <a:gd name="connsiteX3" fmla="*/ 0 w 4546948"/>
              <a:gd name="connsiteY3" fmla="*/ 3965568 h 3967038"/>
              <a:gd name="connsiteX4" fmla="*/ 0 w 4546948"/>
              <a:gd name="connsiteY4" fmla="*/ 0 h 3967038"/>
              <a:gd name="connsiteX0" fmla="*/ 0 w 4546948"/>
              <a:gd name="connsiteY0" fmla="*/ 0 h 3967038"/>
              <a:gd name="connsiteX1" fmla="*/ 4515702 w 4546948"/>
              <a:gd name="connsiteY1" fmla="*/ 6274 h 3967038"/>
              <a:gd name="connsiteX2" fmla="*/ 4546948 w 4546948"/>
              <a:gd name="connsiteY2" fmla="*/ 3840307 h 3967038"/>
              <a:gd name="connsiteX3" fmla="*/ 0 w 4546948"/>
              <a:gd name="connsiteY3" fmla="*/ 3965568 h 3967038"/>
              <a:gd name="connsiteX4" fmla="*/ 0 w 4546948"/>
              <a:gd name="connsiteY4" fmla="*/ 0 h 3967038"/>
              <a:gd name="connsiteX0" fmla="*/ 0 w 4515805"/>
              <a:gd name="connsiteY0" fmla="*/ 0 h 3967126"/>
              <a:gd name="connsiteX1" fmla="*/ 4515702 w 4515805"/>
              <a:gd name="connsiteY1" fmla="*/ 6274 h 3967126"/>
              <a:gd name="connsiteX2" fmla="*/ 4515805 w 4515805"/>
              <a:gd name="connsiteY2" fmla="*/ 3846560 h 3967126"/>
              <a:gd name="connsiteX3" fmla="*/ 0 w 4515805"/>
              <a:gd name="connsiteY3" fmla="*/ 3965568 h 3967126"/>
              <a:gd name="connsiteX4" fmla="*/ 0 w 4515805"/>
              <a:gd name="connsiteY4" fmla="*/ 0 h 396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5805" h="3967126">
                <a:moveTo>
                  <a:pt x="0" y="0"/>
                </a:moveTo>
                <a:lnTo>
                  <a:pt x="4515702" y="6274"/>
                </a:lnTo>
                <a:cubicBezTo>
                  <a:pt x="4515736" y="1286369"/>
                  <a:pt x="4515771" y="2566465"/>
                  <a:pt x="4515805" y="3846560"/>
                </a:cubicBezTo>
                <a:cubicBezTo>
                  <a:pt x="3000156" y="3888314"/>
                  <a:pt x="1991638" y="3980181"/>
                  <a:pt x="0" y="3965568"/>
                </a:cubicBezTo>
                <a:lnTo>
                  <a:pt x="0" y="0"/>
                </a:lnTo>
                <a:close/>
              </a:path>
            </a:pathLst>
          </a:custGeom>
          <a:solidFill>
            <a:srgbClr val="951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8">
            <a:extLst>
              <a:ext uri="{FF2B5EF4-FFF2-40B4-BE49-F238E27FC236}">
                <a16:creationId xmlns:a16="http://schemas.microsoft.com/office/drawing/2014/main" id="{FAA344DE-C57A-A876-59CF-4B077B0203CC}"/>
              </a:ext>
            </a:extLst>
          </p:cNvPr>
          <p:cNvSpPr/>
          <p:nvPr/>
        </p:nvSpPr>
        <p:spPr>
          <a:xfrm rot="16200000">
            <a:off x="1050789" y="3053926"/>
            <a:ext cx="6882961" cy="747897"/>
          </a:xfrm>
          <a:custGeom>
            <a:avLst/>
            <a:gdLst>
              <a:gd name="connsiteX0" fmla="*/ 0 w 9550400"/>
              <a:gd name="connsiteY0" fmla="*/ 0 h 316753"/>
              <a:gd name="connsiteX1" fmla="*/ 9550400 w 9550400"/>
              <a:gd name="connsiteY1" fmla="*/ 0 h 316753"/>
              <a:gd name="connsiteX2" fmla="*/ 9550400 w 9550400"/>
              <a:gd name="connsiteY2" fmla="*/ 316753 h 316753"/>
              <a:gd name="connsiteX3" fmla="*/ 0 w 9550400"/>
              <a:gd name="connsiteY3" fmla="*/ 316753 h 316753"/>
              <a:gd name="connsiteX4" fmla="*/ 0 w 9550400"/>
              <a:gd name="connsiteY4" fmla="*/ 0 h 316753"/>
              <a:gd name="connsiteX0" fmla="*/ 0 w 9550400"/>
              <a:gd name="connsiteY0" fmla="*/ 0 h 1655482"/>
              <a:gd name="connsiteX1" fmla="*/ 9550400 w 9550400"/>
              <a:gd name="connsiteY1" fmla="*/ 0 h 1655482"/>
              <a:gd name="connsiteX2" fmla="*/ 9550400 w 9550400"/>
              <a:gd name="connsiteY2" fmla="*/ 316753 h 1655482"/>
              <a:gd name="connsiteX3" fmla="*/ 304800 w 9550400"/>
              <a:gd name="connsiteY3" fmla="*/ 1655482 h 1655482"/>
              <a:gd name="connsiteX4" fmla="*/ 0 w 9550400"/>
              <a:gd name="connsiteY4" fmla="*/ 0 h 1655482"/>
              <a:gd name="connsiteX0" fmla="*/ 262965 w 9245600"/>
              <a:gd name="connsiteY0" fmla="*/ 1069788 h 1655482"/>
              <a:gd name="connsiteX1" fmla="*/ 9245600 w 9245600"/>
              <a:gd name="connsiteY1" fmla="*/ 0 h 1655482"/>
              <a:gd name="connsiteX2" fmla="*/ 9245600 w 9245600"/>
              <a:gd name="connsiteY2" fmla="*/ 316753 h 1655482"/>
              <a:gd name="connsiteX3" fmla="*/ 0 w 9245600"/>
              <a:gd name="connsiteY3" fmla="*/ 1655482 h 1655482"/>
              <a:gd name="connsiteX4" fmla="*/ 262965 w 9245600"/>
              <a:gd name="connsiteY4" fmla="*/ 1069788 h 1655482"/>
              <a:gd name="connsiteX0" fmla="*/ 0 w 9251576"/>
              <a:gd name="connsiteY0" fmla="*/ 1410447 h 1655482"/>
              <a:gd name="connsiteX1" fmla="*/ 9251576 w 9251576"/>
              <a:gd name="connsiteY1" fmla="*/ 0 h 1655482"/>
              <a:gd name="connsiteX2" fmla="*/ 9251576 w 9251576"/>
              <a:gd name="connsiteY2" fmla="*/ 316753 h 1655482"/>
              <a:gd name="connsiteX3" fmla="*/ 5976 w 9251576"/>
              <a:gd name="connsiteY3" fmla="*/ 1655482 h 1655482"/>
              <a:gd name="connsiteX4" fmla="*/ 0 w 9251576"/>
              <a:gd name="connsiteY4" fmla="*/ 1410447 h 1655482"/>
              <a:gd name="connsiteX0" fmla="*/ 0 w 9251576"/>
              <a:gd name="connsiteY0" fmla="*/ 1410447 h 1810870"/>
              <a:gd name="connsiteX1" fmla="*/ 9251576 w 9251576"/>
              <a:gd name="connsiteY1" fmla="*/ 0 h 1810870"/>
              <a:gd name="connsiteX2" fmla="*/ 9161929 w 9251576"/>
              <a:gd name="connsiteY2" fmla="*/ 1810870 h 1810870"/>
              <a:gd name="connsiteX3" fmla="*/ 5976 w 9251576"/>
              <a:gd name="connsiteY3" fmla="*/ 1655482 h 1810870"/>
              <a:gd name="connsiteX4" fmla="*/ 0 w 9251576"/>
              <a:gd name="connsiteY4" fmla="*/ 1410447 h 1810870"/>
              <a:gd name="connsiteX0" fmla="*/ 0 w 9161929"/>
              <a:gd name="connsiteY0" fmla="*/ 0 h 400423"/>
              <a:gd name="connsiteX1" fmla="*/ 9161929 w 9161929"/>
              <a:gd name="connsiteY1" fmla="*/ 95623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9976 w 9161929"/>
              <a:gd name="connsiteY1" fmla="*/ 19124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1957 h 402380"/>
              <a:gd name="connsiteX1" fmla="*/ 9144000 w 9161929"/>
              <a:gd name="connsiteY1" fmla="*/ 109533 h 402380"/>
              <a:gd name="connsiteX2" fmla="*/ 9161929 w 9161929"/>
              <a:gd name="connsiteY2" fmla="*/ 402380 h 402380"/>
              <a:gd name="connsiteX3" fmla="*/ 5976 w 9161929"/>
              <a:gd name="connsiteY3" fmla="*/ 246992 h 402380"/>
              <a:gd name="connsiteX4" fmla="*/ 0 w 9161929"/>
              <a:gd name="connsiteY4" fmla="*/ 1957 h 402380"/>
              <a:gd name="connsiteX0" fmla="*/ 0 w 9161929"/>
              <a:gd name="connsiteY0" fmla="*/ 2559 h 402982"/>
              <a:gd name="connsiteX1" fmla="*/ 9144000 w 9161929"/>
              <a:gd name="connsiteY1" fmla="*/ 110135 h 402982"/>
              <a:gd name="connsiteX2" fmla="*/ 9161929 w 9161929"/>
              <a:gd name="connsiteY2" fmla="*/ 402982 h 402982"/>
              <a:gd name="connsiteX3" fmla="*/ 5976 w 9161929"/>
              <a:gd name="connsiteY3" fmla="*/ 247594 h 402982"/>
              <a:gd name="connsiteX4" fmla="*/ 0 w 9161929"/>
              <a:gd name="connsiteY4" fmla="*/ 2559 h 402982"/>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00423"/>
              <a:gd name="connsiteX1" fmla="*/ 9144000 w 9161929"/>
              <a:gd name="connsiteY1" fmla="*/ 107576 h 400423"/>
              <a:gd name="connsiteX2" fmla="*/ 9161929 w 9161929"/>
              <a:gd name="connsiteY2" fmla="*/ 400423 h 400423"/>
              <a:gd name="connsiteX3" fmla="*/ 5976 w 9161929"/>
              <a:gd name="connsiteY3" fmla="*/ 245035 h 400423"/>
              <a:gd name="connsiteX4" fmla="*/ 0 w 9161929"/>
              <a:gd name="connsiteY4" fmla="*/ 0 h 400423"/>
              <a:gd name="connsiteX0" fmla="*/ 0 w 9161929"/>
              <a:gd name="connsiteY0" fmla="*/ 0 h 441652"/>
              <a:gd name="connsiteX1" fmla="*/ 9144000 w 9161929"/>
              <a:gd name="connsiteY1" fmla="*/ 107576 h 441652"/>
              <a:gd name="connsiteX2" fmla="*/ 9161929 w 9161929"/>
              <a:gd name="connsiteY2" fmla="*/ 400423 h 441652"/>
              <a:gd name="connsiteX3" fmla="*/ 5976 w 9161929"/>
              <a:gd name="connsiteY3" fmla="*/ 245035 h 441652"/>
              <a:gd name="connsiteX4" fmla="*/ 0 w 9161929"/>
              <a:gd name="connsiteY4" fmla="*/ 0 h 441652"/>
              <a:gd name="connsiteX0" fmla="*/ 0 w 9161929"/>
              <a:gd name="connsiteY0" fmla="*/ 0 h 472675"/>
              <a:gd name="connsiteX1" fmla="*/ 9144000 w 9161929"/>
              <a:gd name="connsiteY1" fmla="*/ 107576 h 472675"/>
              <a:gd name="connsiteX2" fmla="*/ 9161929 w 9161929"/>
              <a:gd name="connsiteY2" fmla="*/ 400423 h 472675"/>
              <a:gd name="connsiteX3" fmla="*/ 5976 w 9161929"/>
              <a:gd name="connsiteY3" fmla="*/ 245035 h 472675"/>
              <a:gd name="connsiteX4" fmla="*/ 0 w 9161929"/>
              <a:gd name="connsiteY4" fmla="*/ 0 h 472675"/>
              <a:gd name="connsiteX0" fmla="*/ 0 w 9161929"/>
              <a:gd name="connsiteY0" fmla="*/ 0 h 465200"/>
              <a:gd name="connsiteX1" fmla="*/ 9144000 w 9161929"/>
              <a:gd name="connsiteY1" fmla="*/ 107576 h 465200"/>
              <a:gd name="connsiteX2" fmla="*/ 9161929 w 9161929"/>
              <a:gd name="connsiteY2" fmla="*/ 400423 h 465200"/>
              <a:gd name="connsiteX3" fmla="*/ 5976 w 9161929"/>
              <a:gd name="connsiteY3" fmla="*/ 245035 h 465200"/>
              <a:gd name="connsiteX4" fmla="*/ 0 w 9161929"/>
              <a:gd name="connsiteY4" fmla="*/ 0 h 465200"/>
              <a:gd name="connsiteX0" fmla="*/ 0 w 9149976"/>
              <a:gd name="connsiteY0" fmla="*/ 0 h 430862"/>
              <a:gd name="connsiteX1" fmla="*/ 9144000 w 9149976"/>
              <a:gd name="connsiteY1" fmla="*/ 107576 h 430862"/>
              <a:gd name="connsiteX2" fmla="*/ 9149976 w 9149976"/>
              <a:gd name="connsiteY2" fmla="*/ 351858 h 430862"/>
              <a:gd name="connsiteX3" fmla="*/ 5976 w 9149976"/>
              <a:gd name="connsiteY3" fmla="*/ 245035 h 430862"/>
              <a:gd name="connsiteX4" fmla="*/ 0 w 9149976"/>
              <a:gd name="connsiteY4" fmla="*/ 0 h 430862"/>
              <a:gd name="connsiteX0" fmla="*/ 0 w 9155952"/>
              <a:gd name="connsiteY0" fmla="*/ 0 h 430862"/>
              <a:gd name="connsiteX1" fmla="*/ 9155952 w 9155952"/>
              <a:gd name="connsiteY1" fmla="*/ 107576 h 430862"/>
              <a:gd name="connsiteX2" fmla="*/ 9149976 w 9155952"/>
              <a:gd name="connsiteY2" fmla="*/ 351858 h 430862"/>
              <a:gd name="connsiteX3" fmla="*/ 5976 w 9155952"/>
              <a:gd name="connsiteY3" fmla="*/ 245035 h 430862"/>
              <a:gd name="connsiteX4" fmla="*/ 0 w 9155952"/>
              <a:gd name="connsiteY4" fmla="*/ 0 h 430862"/>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35488"/>
              <a:gd name="connsiteX1" fmla="*/ 9155952 w 9155952"/>
              <a:gd name="connsiteY1" fmla="*/ 107576 h 435488"/>
              <a:gd name="connsiteX2" fmla="*/ 9149976 w 9155952"/>
              <a:gd name="connsiteY2" fmla="*/ 351858 h 435488"/>
              <a:gd name="connsiteX3" fmla="*/ 5976 w 9155952"/>
              <a:gd name="connsiteY3" fmla="*/ 245035 h 435488"/>
              <a:gd name="connsiteX4" fmla="*/ 0 w 9155952"/>
              <a:gd name="connsiteY4" fmla="*/ 0 h 435488"/>
              <a:gd name="connsiteX0" fmla="*/ 0 w 9155952"/>
              <a:gd name="connsiteY0" fmla="*/ 0 h 413457"/>
              <a:gd name="connsiteX1" fmla="*/ 9155952 w 9155952"/>
              <a:gd name="connsiteY1" fmla="*/ 107576 h 413457"/>
              <a:gd name="connsiteX2" fmla="*/ 9149976 w 9155952"/>
              <a:gd name="connsiteY2" fmla="*/ 351858 h 413457"/>
              <a:gd name="connsiteX3" fmla="*/ 5976 w 9155952"/>
              <a:gd name="connsiteY3" fmla="*/ 245035 h 413457"/>
              <a:gd name="connsiteX4" fmla="*/ 0 w 9155952"/>
              <a:gd name="connsiteY4" fmla="*/ 0 h 413457"/>
              <a:gd name="connsiteX0" fmla="*/ 0 w 9155952"/>
              <a:gd name="connsiteY0" fmla="*/ 0 h 351858"/>
              <a:gd name="connsiteX1" fmla="*/ 9155952 w 9155952"/>
              <a:gd name="connsiteY1" fmla="*/ 107576 h 351858"/>
              <a:gd name="connsiteX2" fmla="*/ 9149976 w 9155952"/>
              <a:gd name="connsiteY2" fmla="*/ 351858 h 351858"/>
              <a:gd name="connsiteX3" fmla="*/ 5976 w 9155952"/>
              <a:gd name="connsiteY3" fmla="*/ 245035 h 351858"/>
              <a:gd name="connsiteX4" fmla="*/ 0 w 9155952"/>
              <a:gd name="connsiteY4" fmla="*/ 0 h 351858"/>
              <a:gd name="connsiteX0" fmla="*/ 0 w 9155952"/>
              <a:gd name="connsiteY0" fmla="*/ 0 h 408476"/>
              <a:gd name="connsiteX1" fmla="*/ 9155952 w 9155952"/>
              <a:gd name="connsiteY1" fmla="*/ 107576 h 408476"/>
              <a:gd name="connsiteX2" fmla="*/ 9149976 w 9155952"/>
              <a:gd name="connsiteY2" fmla="*/ 351858 h 408476"/>
              <a:gd name="connsiteX3" fmla="*/ 5976 w 9155952"/>
              <a:gd name="connsiteY3" fmla="*/ 245035 h 408476"/>
              <a:gd name="connsiteX4" fmla="*/ 0 w 9155952"/>
              <a:gd name="connsiteY4" fmla="*/ 0 h 408476"/>
              <a:gd name="connsiteX0" fmla="*/ 0 w 9155952"/>
              <a:gd name="connsiteY0" fmla="*/ 0 h 436223"/>
              <a:gd name="connsiteX1" fmla="*/ 9155952 w 9155952"/>
              <a:gd name="connsiteY1" fmla="*/ 107576 h 436223"/>
              <a:gd name="connsiteX2" fmla="*/ 9149976 w 9155952"/>
              <a:gd name="connsiteY2" fmla="*/ 351858 h 436223"/>
              <a:gd name="connsiteX3" fmla="*/ 5976 w 9155952"/>
              <a:gd name="connsiteY3" fmla="*/ 245035 h 436223"/>
              <a:gd name="connsiteX4" fmla="*/ 0 w 9155952"/>
              <a:gd name="connsiteY4" fmla="*/ 0 h 436223"/>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55952"/>
              <a:gd name="connsiteY0" fmla="*/ 0 h 424791"/>
              <a:gd name="connsiteX1" fmla="*/ 9155952 w 9155952"/>
              <a:gd name="connsiteY1" fmla="*/ 107576 h 424791"/>
              <a:gd name="connsiteX2" fmla="*/ 9149976 w 9155952"/>
              <a:gd name="connsiteY2" fmla="*/ 351858 h 424791"/>
              <a:gd name="connsiteX3" fmla="*/ 5976 w 9155952"/>
              <a:gd name="connsiteY3" fmla="*/ 245035 h 424791"/>
              <a:gd name="connsiteX4" fmla="*/ 0 w 9155952"/>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49976"/>
              <a:gd name="connsiteY0" fmla="*/ 0 h 424791"/>
              <a:gd name="connsiteX1" fmla="*/ 9143999 w 9149976"/>
              <a:gd name="connsiteY1" fmla="*/ 152903 h 424791"/>
              <a:gd name="connsiteX2" fmla="*/ 9149976 w 9149976"/>
              <a:gd name="connsiteY2" fmla="*/ 351858 h 424791"/>
              <a:gd name="connsiteX3" fmla="*/ 5976 w 9149976"/>
              <a:gd name="connsiteY3" fmla="*/ 245035 h 424791"/>
              <a:gd name="connsiteX4" fmla="*/ 0 w 9149976"/>
              <a:gd name="connsiteY4" fmla="*/ 0 h 424791"/>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61929"/>
              <a:gd name="connsiteY0" fmla="*/ 0 h 363276"/>
              <a:gd name="connsiteX1" fmla="*/ 9155952 w 9161929"/>
              <a:gd name="connsiteY1" fmla="*/ 91388 h 363276"/>
              <a:gd name="connsiteX2" fmla="*/ 9161929 w 9161929"/>
              <a:gd name="connsiteY2" fmla="*/ 290343 h 363276"/>
              <a:gd name="connsiteX3" fmla="*/ 17929 w 9161929"/>
              <a:gd name="connsiteY3" fmla="*/ 183520 h 363276"/>
              <a:gd name="connsiteX4" fmla="*/ 0 w 9161929"/>
              <a:gd name="connsiteY4" fmla="*/ 0 h 363276"/>
              <a:gd name="connsiteX0" fmla="*/ 0 w 9173881"/>
              <a:gd name="connsiteY0" fmla="*/ 0 h 363276"/>
              <a:gd name="connsiteX1" fmla="*/ 9173881 w 9173881"/>
              <a:gd name="connsiteY1" fmla="*/ 91388 h 363276"/>
              <a:gd name="connsiteX2" fmla="*/ 9161929 w 9173881"/>
              <a:gd name="connsiteY2" fmla="*/ 290343 h 363276"/>
              <a:gd name="connsiteX3" fmla="*/ 17929 w 9173881"/>
              <a:gd name="connsiteY3" fmla="*/ 183520 h 363276"/>
              <a:gd name="connsiteX4" fmla="*/ 0 w 9173881"/>
              <a:gd name="connsiteY4" fmla="*/ 0 h 363276"/>
              <a:gd name="connsiteX0" fmla="*/ 0 w 9179858"/>
              <a:gd name="connsiteY0" fmla="*/ 0 h 363276"/>
              <a:gd name="connsiteX1" fmla="*/ 9173881 w 9179858"/>
              <a:gd name="connsiteY1" fmla="*/ 91388 h 363276"/>
              <a:gd name="connsiteX2" fmla="*/ 9179858 w 9179858"/>
              <a:gd name="connsiteY2" fmla="*/ 290343 h 363276"/>
              <a:gd name="connsiteX3" fmla="*/ 17929 w 9179858"/>
              <a:gd name="connsiteY3" fmla="*/ 183520 h 363276"/>
              <a:gd name="connsiteX4" fmla="*/ 0 w 9179858"/>
              <a:gd name="connsiteY4" fmla="*/ 0 h 363276"/>
              <a:gd name="connsiteX0" fmla="*/ 5977 w 9185835"/>
              <a:gd name="connsiteY0" fmla="*/ 0 h 364280"/>
              <a:gd name="connsiteX1" fmla="*/ 9179858 w 9185835"/>
              <a:gd name="connsiteY1" fmla="*/ 91388 h 364280"/>
              <a:gd name="connsiteX2" fmla="*/ 9185835 w 9185835"/>
              <a:gd name="connsiteY2" fmla="*/ 290343 h 364280"/>
              <a:gd name="connsiteX3" fmla="*/ 0 w 9185835"/>
              <a:gd name="connsiteY3" fmla="*/ 186758 h 364280"/>
              <a:gd name="connsiteX4" fmla="*/ 5977 w 9185835"/>
              <a:gd name="connsiteY4" fmla="*/ 0 h 364280"/>
              <a:gd name="connsiteX0" fmla="*/ 5977 w 9189517"/>
              <a:gd name="connsiteY0" fmla="*/ 0 h 364280"/>
              <a:gd name="connsiteX1" fmla="*/ 9189517 w 9189517"/>
              <a:gd name="connsiteY1" fmla="*/ 93995 h 364280"/>
              <a:gd name="connsiteX2" fmla="*/ 9185835 w 9189517"/>
              <a:gd name="connsiteY2" fmla="*/ 290343 h 364280"/>
              <a:gd name="connsiteX3" fmla="*/ 0 w 9189517"/>
              <a:gd name="connsiteY3" fmla="*/ 186758 h 364280"/>
              <a:gd name="connsiteX4" fmla="*/ 5977 w 9189517"/>
              <a:gd name="connsiteY4" fmla="*/ 0 h 364280"/>
              <a:gd name="connsiteX0" fmla="*/ 33614 w 9217154"/>
              <a:gd name="connsiteY0" fmla="*/ 0 h 364280"/>
              <a:gd name="connsiteX1" fmla="*/ 9217154 w 9217154"/>
              <a:gd name="connsiteY1" fmla="*/ 93995 h 364280"/>
              <a:gd name="connsiteX2" fmla="*/ 9213472 w 9217154"/>
              <a:gd name="connsiteY2" fmla="*/ 290343 h 364280"/>
              <a:gd name="connsiteX3" fmla="*/ 0 w 9217154"/>
              <a:gd name="connsiteY3" fmla="*/ 186758 h 364280"/>
              <a:gd name="connsiteX4" fmla="*/ 33614 w 9217154"/>
              <a:gd name="connsiteY4" fmla="*/ 0 h 364280"/>
              <a:gd name="connsiteX0" fmla="*/ 0 w 9220391"/>
              <a:gd name="connsiteY0" fmla="*/ 0 h 364280"/>
              <a:gd name="connsiteX1" fmla="*/ 9220391 w 9220391"/>
              <a:gd name="connsiteY1" fmla="*/ 93995 h 364280"/>
              <a:gd name="connsiteX2" fmla="*/ 9216709 w 9220391"/>
              <a:gd name="connsiteY2" fmla="*/ 290343 h 364280"/>
              <a:gd name="connsiteX3" fmla="*/ 3237 w 9220391"/>
              <a:gd name="connsiteY3" fmla="*/ 186758 h 364280"/>
              <a:gd name="connsiteX4" fmla="*/ 0 w 9220391"/>
              <a:gd name="connsiteY4" fmla="*/ 0 h 364280"/>
              <a:gd name="connsiteX0" fmla="*/ 15189 w 9235580"/>
              <a:gd name="connsiteY0" fmla="*/ 0 h 391869"/>
              <a:gd name="connsiteX1" fmla="*/ 9235580 w 9235580"/>
              <a:gd name="connsiteY1" fmla="*/ 93995 h 391869"/>
              <a:gd name="connsiteX2" fmla="*/ 9231898 w 9235580"/>
              <a:gd name="connsiteY2" fmla="*/ 290343 h 391869"/>
              <a:gd name="connsiteX3" fmla="*/ 0 w 9235580"/>
              <a:gd name="connsiteY3" fmla="*/ 257525 h 391869"/>
              <a:gd name="connsiteX4" fmla="*/ 15189 w 9235580"/>
              <a:gd name="connsiteY4" fmla="*/ 0 h 391869"/>
              <a:gd name="connsiteX0" fmla="*/ 24402 w 9235580"/>
              <a:gd name="connsiteY0" fmla="*/ 0 h 388144"/>
              <a:gd name="connsiteX1" fmla="*/ 9235580 w 9235580"/>
              <a:gd name="connsiteY1" fmla="*/ 90270 h 388144"/>
              <a:gd name="connsiteX2" fmla="*/ 9231898 w 9235580"/>
              <a:gd name="connsiteY2" fmla="*/ 286618 h 388144"/>
              <a:gd name="connsiteX3" fmla="*/ 0 w 9235580"/>
              <a:gd name="connsiteY3" fmla="*/ 253800 h 388144"/>
              <a:gd name="connsiteX4" fmla="*/ 24402 w 9235580"/>
              <a:gd name="connsiteY4" fmla="*/ 0 h 388144"/>
              <a:gd name="connsiteX0" fmla="*/ 0 w 9211178"/>
              <a:gd name="connsiteY0" fmla="*/ 0 h 389918"/>
              <a:gd name="connsiteX1" fmla="*/ 9211178 w 9211178"/>
              <a:gd name="connsiteY1" fmla="*/ 90270 h 389918"/>
              <a:gd name="connsiteX2" fmla="*/ 9207496 w 9211178"/>
              <a:gd name="connsiteY2" fmla="*/ 286618 h 389918"/>
              <a:gd name="connsiteX3" fmla="*/ 12447 w 9211178"/>
              <a:gd name="connsiteY3" fmla="*/ 257526 h 389918"/>
              <a:gd name="connsiteX4" fmla="*/ 0 w 9211178"/>
              <a:gd name="connsiteY4" fmla="*/ 0 h 389918"/>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392525"/>
              <a:gd name="connsiteX1" fmla="*/ 9204731 w 9204731"/>
              <a:gd name="connsiteY1" fmla="*/ 92877 h 392525"/>
              <a:gd name="connsiteX2" fmla="*/ 9201049 w 9204731"/>
              <a:gd name="connsiteY2" fmla="*/ 289225 h 392525"/>
              <a:gd name="connsiteX3" fmla="*/ 6000 w 9204731"/>
              <a:gd name="connsiteY3" fmla="*/ 260133 h 392525"/>
              <a:gd name="connsiteX4" fmla="*/ 0 w 9204731"/>
              <a:gd name="connsiteY4" fmla="*/ 0 h 392525"/>
              <a:gd name="connsiteX0" fmla="*/ 0 w 9204731"/>
              <a:gd name="connsiteY0" fmla="*/ 0 h 402252"/>
              <a:gd name="connsiteX1" fmla="*/ 9204731 w 9204731"/>
              <a:gd name="connsiteY1" fmla="*/ 92877 h 402252"/>
              <a:gd name="connsiteX2" fmla="*/ 9201049 w 9204731"/>
              <a:gd name="connsiteY2" fmla="*/ 289225 h 402252"/>
              <a:gd name="connsiteX3" fmla="*/ 6000 w 9204731"/>
              <a:gd name="connsiteY3" fmla="*/ 260133 h 402252"/>
              <a:gd name="connsiteX4" fmla="*/ 0 w 9204731"/>
              <a:gd name="connsiteY4" fmla="*/ 0 h 402252"/>
              <a:gd name="connsiteX0" fmla="*/ 0 w 9204731"/>
              <a:gd name="connsiteY0" fmla="*/ 0 h 406622"/>
              <a:gd name="connsiteX1" fmla="*/ 9204731 w 9204731"/>
              <a:gd name="connsiteY1" fmla="*/ 92877 h 406622"/>
              <a:gd name="connsiteX2" fmla="*/ 9201049 w 9204731"/>
              <a:gd name="connsiteY2" fmla="*/ 289225 h 406622"/>
              <a:gd name="connsiteX3" fmla="*/ 6000 w 9204731"/>
              <a:gd name="connsiteY3" fmla="*/ 260133 h 406622"/>
              <a:gd name="connsiteX4" fmla="*/ 0 w 9204731"/>
              <a:gd name="connsiteY4" fmla="*/ 0 h 406622"/>
              <a:gd name="connsiteX0" fmla="*/ 0 w 9222851"/>
              <a:gd name="connsiteY0" fmla="*/ 0 h 405160"/>
              <a:gd name="connsiteX1" fmla="*/ 9204731 w 9222851"/>
              <a:gd name="connsiteY1" fmla="*/ 92877 h 405160"/>
              <a:gd name="connsiteX2" fmla="*/ 9222799 w 9222851"/>
              <a:gd name="connsiteY2" fmla="*/ 286294 h 405160"/>
              <a:gd name="connsiteX3" fmla="*/ 6000 w 9222851"/>
              <a:gd name="connsiteY3" fmla="*/ 260133 h 405160"/>
              <a:gd name="connsiteX4" fmla="*/ 0 w 9222851"/>
              <a:gd name="connsiteY4" fmla="*/ 0 h 405160"/>
              <a:gd name="connsiteX0" fmla="*/ 0 w 9222964"/>
              <a:gd name="connsiteY0" fmla="*/ 0 h 405160"/>
              <a:gd name="connsiteX1" fmla="*/ 9219232 w 9222964"/>
              <a:gd name="connsiteY1" fmla="*/ 87015 h 405160"/>
              <a:gd name="connsiteX2" fmla="*/ 9222799 w 9222964"/>
              <a:gd name="connsiteY2" fmla="*/ 286294 h 405160"/>
              <a:gd name="connsiteX3" fmla="*/ 6000 w 9222964"/>
              <a:gd name="connsiteY3" fmla="*/ 260133 h 405160"/>
              <a:gd name="connsiteX4" fmla="*/ 0 w 9222964"/>
              <a:gd name="connsiteY4" fmla="*/ 0 h 405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964" h="405160">
                <a:moveTo>
                  <a:pt x="0" y="0"/>
                </a:moveTo>
                <a:cubicBezTo>
                  <a:pt x="1417368" y="213129"/>
                  <a:pt x="5173163" y="271024"/>
                  <a:pt x="9219232" y="87015"/>
                </a:cubicBezTo>
                <a:cubicBezTo>
                  <a:pt x="9218005" y="152464"/>
                  <a:pt x="9224026" y="220845"/>
                  <a:pt x="9222799" y="286294"/>
                </a:cubicBezTo>
                <a:cubicBezTo>
                  <a:pt x="5084337" y="434007"/>
                  <a:pt x="3468633" y="464268"/>
                  <a:pt x="6000" y="260133"/>
                </a:cubicBezTo>
                <a:lnTo>
                  <a:pt x="0" y="0"/>
                </a:lnTo>
                <a:close/>
              </a:path>
            </a:pathLst>
          </a:custGeom>
          <a:solidFill>
            <a:srgbClr val="00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4">
            <a:extLst>
              <a:ext uri="{FF2B5EF4-FFF2-40B4-BE49-F238E27FC236}">
                <a16:creationId xmlns:a16="http://schemas.microsoft.com/office/drawing/2014/main" id="{60A3F667-D4CA-B2CE-35BC-4CBA959925E3}"/>
              </a:ext>
            </a:extLst>
          </p:cNvPr>
          <p:cNvSpPr>
            <a:spLocks noGrp="1"/>
          </p:cNvSpPr>
          <p:nvPr>
            <p:ph type="body" sz="quarter" idx="11" hasCustomPrompt="1"/>
          </p:nvPr>
        </p:nvSpPr>
        <p:spPr>
          <a:xfrm>
            <a:off x="4916323" y="567398"/>
            <a:ext cx="4114943" cy="1158745"/>
          </a:xfrm>
          <a:prstGeom prst="rect">
            <a:avLst/>
          </a:prstGeom>
        </p:spPr>
        <p:txBody>
          <a:bodyPr anchor="t"/>
          <a:lstStyle>
            <a:lvl1pPr marL="0" indent="0">
              <a:spcBef>
                <a:spcPts val="0"/>
              </a:spcBef>
              <a:buFontTx/>
              <a:buNone/>
              <a:defRPr sz="32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Master headline</a:t>
            </a:r>
          </a:p>
        </p:txBody>
      </p:sp>
      <p:sp>
        <p:nvSpPr>
          <p:cNvPr id="13" name="Text Placeholder 4">
            <a:extLst>
              <a:ext uri="{FF2B5EF4-FFF2-40B4-BE49-F238E27FC236}">
                <a16:creationId xmlns:a16="http://schemas.microsoft.com/office/drawing/2014/main" id="{3DE98918-048B-6CB6-0181-CA3A2F2E282C}"/>
              </a:ext>
            </a:extLst>
          </p:cNvPr>
          <p:cNvSpPr>
            <a:spLocks noGrp="1"/>
          </p:cNvSpPr>
          <p:nvPr>
            <p:ph type="body" sz="quarter" idx="13" hasCustomPrompt="1"/>
          </p:nvPr>
        </p:nvSpPr>
        <p:spPr>
          <a:xfrm>
            <a:off x="4916324" y="1731957"/>
            <a:ext cx="3954300" cy="1158745"/>
          </a:xfrm>
          <a:prstGeom prst="rect">
            <a:avLst/>
          </a:prstGeom>
        </p:spPr>
        <p:txBody>
          <a:bodyPr anchor="t"/>
          <a:lstStyle>
            <a:lvl1pPr marL="0" indent="0">
              <a:spcBef>
                <a:spcPts val="0"/>
              </a:spcBef>
              <a:buFontTx/>
              <a:buNone/>
              <a:defRPr sz="1800">
                <a:solidFill>
                  <a:schemeClr val="bg1"/>
                </a:solidFill>
                <a:latin typeface="Rubik Medium" panose="02000604000000020004" pitchFamily="2" charset="-79"/>
                <a:cs typeface="Rubik Medium" panose="02000604000000020004" pitchFamily="2" charset="-79"/>
              </a:defRPr>
            </a:lvl1pPr>
          </a:lstStyle>
          <a:p>
            <a:pPr fontAlgn="b"/>
            <a:r>
              <a:rPr lang="en-GB" baseline="0">
                <a:solidFill>
                  <a:schemeClr val="bg1"/>
                </a:solidFill>
              </a:rPr>
              <a:t>Click to edit two line subhead to add further information</a:t>
            </a:r>
          </a:p>
        </p:txBody>
      </p:sp>
      <p:sp>
        <p:nvSpPr>
          <p:cNvPr id="3" name="Picture Placeholder 9">
            <a:extLst>
              <a:ext uri="{FF2B5EF4-FFF2-40B4-BE49-F238E27FC236}">
                <a16:creationId xmlns:a16="http://schemas.microsoft.com/office/drawing/2014/main" id="{5D66812D-C67D-56DA-D696-8EE31207050F}"/>
              </a:ext>
            </a:extLst>
          </p:cNvPr>
          <p:cNvSpPr>
            <a:spLocks noGrp="1"/>
          </p:cNvSpPr>
          <p:nvPr>
            <p:ph type="pic" sz="quarter" idx="10"/>
          </p:nvPr>
        </p:nvSpPr>
        <p:spPr>
          <a:xfrm>
            <a:off x="1" y="-13848"/>
            <a:ext cx="4504076" cy="6882961"/>
          </a:xfrm>
          <a:custGeom>
            <a:avLst/>
            <a:gdLst>
              <a:gd name="connsiteX0" fmla="*/ 0 w 4572000"/>
              <a:gd name="connsiteY0" fmla="*/ 0 h 6882961"/>
              <a:gd name="connsiteX1" fmla="*/ 4572000 w 4572000"/>
              <a:gd name="connsiteY1" fmla="*/ 0 h 6882961"/>
              <a:gd name="connsiteX2" fmla="*/ 4572000 w 4572000"/>
              <a:gd name="connsiteY2" fmla="*/ 6882961 h 6882961"/>
              <a:gd name="connsiteX3" fmla="*/ 0 w 4572000"/>
              <a:gd name="connsiteY3" fmla="*/ 6882961 h 6882961"/>
              <a:gd name="connsiteX4" fmla="*/ 0 w 4572000"/>
              <a:gd name="connsiteY4" fmla="*/ 0 h 6882961"/>
              <a:gd name="connsiteX0" fmla="*/ 0 w 4572000"/>
              <a:gd name="connsiteY0" fmla="*/ 0 h 6882961"/>
              <a:gd name="connsiteX1" fmla="*/ 4283901 w 4572000"/>
              <a:gd name="connsiteY1" fmla="*/ 12526 h 6882961"/>
              <a:gd name="connsiteX2" fmla="*/ 4572000 w 4572000"/>
              <a:gd name="connsiteY2" fmla="*/ 6882961 h 6882961"/>
              <a:gd name="connsiteX3" fmla="*/ 0 w 4572000"/>
              <a:gd name="connsiteY3" fmla="*/ 6882961 h 6882961"/>
              <a:gd name="connsiteX4" fmla="*/ 0 w 4572000"/>
              <a:gd name="connsiteY4" fmla="*/ 0 h 6882961"/>
              <a:gd name="connsiteX0" fmla="*/ 0 w 4283901"/>
              <a:gd name="connsiteY0" fmla="*/ 0 h 6889224"/>
              <a:gd name="connsiteX1" fmla="*/ 4283901 w 4283901"/>
              <a:gd name="connsiteY1" fmla="*/ 12526 h 6889224"/>
              <a:gd name="connsiteX2" fmla="*/ 4133589 w 4283901"/>
              <a:gd name="connsiteY2" fmla="*/ 6889224 h 6889224"/>
              <a:gd name="connsiteX3" fmla="*/ 0 w 4283901"/>
              <a:gd name="connsiteY3" fmla="*/ 6882961 h 6889224"/>
              <a:gd name="connsiteX4" fmla="*/ 0 w 4283901"/>
              <a:gd name="connsiteY4" fmla="*/ 0 h 6889224"/>
              <a:gd name="connsiteX0" fmla="*/ 0 w 4429496"/>
              <a:gd name="connsiteY0" fmla="*/ 0 h 6889224"/>
              <a:gd name="connsiteX1" fmla="*/ 4283901 w 4429496"/>
              <a:gd name="connsiteY1" fmla="*/ 12526 h 6889224"/>
              <a:gd name="connsiteX2" fmla="*/ 4133589 w 4429496"/>
              <a:gd name="connsiteY2" fmla="*/ 6889224 h 6889224"/>
              <a:gd name="connsiteX3" fmla="*/ 0 w 4429496"/>
              <a:gd name="connsiteY3" fmla="*/ 6882961 h 6889224"/>
              <a:gd name="connsiteX4" fmla="*/ 0 w 4429496"/>
              <a:gd name="connsiteY4" fmla="*/ 0 h 6889224"/>
              <a:gd name="connsiteX0" fmla="*/ 0 w 4492859"/>
              <a:gd name="connsiteY0" fmla="*/ 0 h 6889224"/>
              <a:gd name="connsiteX1" fmla="*/ 4283901 w 4492859"/>
              <a:gd name="connsiteY1" fmla="*/ 12526 h 6889224"/>
              <a:gd name="connsiteX2" fmla="*/ 4133589 w 4492859"/>
              <a:gd name="connsiteY2" fmla="*/ 6889224 h 6889224"/>
              <a:gd name="connsiteX3" fmla="*/ 0 w 4492859"/>
              <a:gd name="connsiteY3" fmla="*/ 6882961 h 6889224"/>
              <a:gd name="connsiteX4" fmla="*/ 0 w 4492859"/>
              <a:gd name="connsiteY4" fmla="*/ 0 h 6889224"/>
              <a:gd name="connsiteX0" fmla="*/ 0 w 4501193"/>
              <a:gd name="connsiteY0" fmla="*/ 0 h 6889224"/>
              <a:gd name="connsiteX1" fmla="*/ 4302690 w 4501193"/>
              <a:gd name="connsiteY1" fmla="*/ 12526 h 6889224"/>
              <a:gd name="connsiteX2" fmla="*/ 4133589 w 4501193"/>
              <a:gd name="connsiteY2" fmla="*/ 6889224 h 6889224"/>
              <a:gd name="connsiteX3" fmla="*/ 0 w 4501193"/>
              <a:gd name="connsiteY3" fmla="*/ 6882961 h 6889224"/>
              <a:gd name="connsiteX4" fmla="*/ 0 w 4501193"/>
              <a:gd name="connsiteY4" fmla="*/ 0 h 6889224"/>
              <a:gd name="connsiteX0" fmla="*/ 0 w 4511648"/>
              <a:gd name="connsiteY0" fmla="*/ 0 h 6895487"/>
              <a:gd name="connsiteX1" fmla="*/ 4302690 w 4511648"/>
              <a:gd name="connsiteY1" fmla="*/ 12526 h 6895487"/>
              <a:gd name="connsiteX2" fmla="*/ 4152378 w 4511648"/>
              <a:gd name="connsiteY2" fmla="*/ 6895487 h 6895487"/>
              <a:gd name="connsiteX3" fmla="*/ 0 w 4511648"/>
              <a:gd name="connsiteY3" fmla="*/ 6882961 h 6895487"/>
              <a:gd name="connsiteX4" fmla="*/ 0 w 4511648"/>
              <a:gd name="connsiteY4" fmla="*/ 0 h 6895487"/>
              <a:gd name="connsiteX0" fmla="*/ 0 w 4504076"/>
              <a:gd name="connsiteY0" fmla="*/ 0 h 6895487"/>
              <a:gd name="connsiteX1" fmla="*/ 4302690 w 4504076"/>
              <a:gd name="connsiteY1" fmla="*/ 12526 h 6895487"/>
              <a:gd name="connsiteX2" fmla="*/ 4152378 w 4504076"/>
              <a:gd name="connsiteY2" fmla="*/ 6895487 h 6895487"/>
              <a:gd name="connsiteX3" fmla="*/ 0 w 4504076"/>
              <a:gd name="connsiteY3" fmla="*/ 6882961 h 6895487"/>
              <a:gd name="connsiteX4" fmla="*/ 0 w 4504076"/>
              <a:gd name="connsiteY4" fmla="*/ 0 h 6895487"/>
              <a:gd name="connsiteX0" fmla="*/ 0 w 4504076"/>
              <a:gd name="connsiteY0" fmla="*/ 0 h 6882961"/>
              <a:gd name="connsiteX1" fmla="*/ 4302690 w 4504076"/>
              <a:gd name="connsiteY1" fmla="*/ 12526 h 6882961"/>
              <a:gd name="connsiteX2" fmla="*/ 4152378 w 4504076"/>
              <a:gd name="connsiteY2" fmla="*/ 6882961 h 6882961"/>
              <a:gd name="connsiteX3" fmla="*/ 0 w 4504076"/>
              <a:gd name="connsiteY3" fmla="*/ 6882961 h 6882961"/>
              <a:gd name="connsiteX4" fmla="*/ 0 w 4504076"/>
              <a:gd name="connsiteY4" fmla="*/ 0 h 6882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76" h="6882961">
                <a:moveTo>
                  <a:pt x="0" y="0"/>
                </a:moveTo>
                <a:lnTo>
                  <a:pt x="4302690" y="12526"/>
                </a:lnTo>
                <a:cubicBezTo>
                  <a:pt x="4459266" y="1709773"/>
                  <a:pt x="4728575" y="4766092"/>
                  <a:pt x="4152378" y="6882961"/>
                </a:cubicBezTo>
                <a:lnTo>
                  <a:pt x="0" y="6882961"/>
                </a:lnTo>
                <a:lnTo>
                  <a:pt x="0" y="0"/>
                </a:lnTo>
                <a:close/>
              </a:path>
            </a:pathLst>
          </a:custGeom>
        </p:spPr>
        <p:txBody>
          <a:bodyPr/>
          <a:lstStyle/>
          <a:p>
            <a:r>
              <a:rPr lang="en-US"/>
              <a:t>Click icon to add picture</a:t>
            </a:r>
            <a:endParaRPr lang="en-GB"/>
          </a:p>
        </p:txBody>
      </p:sp>
      <p:pic>
        <p:nvPicPr>
          <p:cNvPr id="4" name="Picture 3">
            <a:extLst>
              <a:ext uri="{FF2B5EF4-FFF2-40B4-BE49-F238E27FC236}">
                <a16:creationId xmlns:a16="http://schemas.microsoft.com/office/drawing/2014/main" id="{2AB22AAE-3B88-8B65-DA76-034C3FD60E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6038" y="5988289"/>
            <a:ext cx="2013615" cy="602434"/>
          </a:xfrm>
          <a:prstGeom prst="rect">
            <a:avLst/>
          </a:prstGeom>
        </p:spPr>
      </p:pic>
    </p:spTree>
    <p:extLst>
      <p:ext uri="{BB962C8B-B14F-4D97-AF65-F5344CB8AC3E}">
        <p14:creationId xmlns:p14="http://schemas.microsoft.com/office/powerpoint/2010/main" val="44987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3.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815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727425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3947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711" r:id="rId9"/>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828284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710" r:id="rId6"/>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5479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E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043884"/>
      </p:ext>
    </p:extLst>
  </p:cSld>
  <p:clrMap bg1="lt1" tx1="dk1" bg2="lt2" tx2="dk2" accent1="accent1" accent2="accent2" accent3="accent3" accent4="accent4" accent5="accent5" accent6="accent6" hlink="hlink" folHlink="folHlink"/>
  <p:sldLayoutIdLst>
    <p:sldLayoutId id="2147483709" r:id="rId1"/>
  </p:sldLayoutIdLst>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image" Target="../media/image39.jpeg"/><Relationship Id="rId7" Type="http://schemas.openxmlformats.org/officeDocument/2006/relationships/image" Target="../media/image24.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4.xml"/><Relationship Id="rId16" Type="http://schemas.openxmlformats.org/officeDocument/2006/relationships/image" Target="../media/image17.png"/><Relationship Id="rId1" Type="http://schemas.openxmlformats.org/officeDocument/2006/relationships/video" Target="https://www.youtube.com/embed/pKdA0LCNg2s?feature=oembed" TargetMode="External"/><Relationship Id="rId6" Type="http://schemas.openxmlformats.org/officeDocument/2006/relationships/image" Target="../media/image23.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40.png"/><Relationship Id="rId16" Type="http://schemas.openxmlformats.org/officeDocument/2006/relationships/image" Target="../media/image18.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13.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0.svg"/><Relationship Id="rId18" Type="http://schemas.openxmlformats.org/officeDocument/2006/relationships/image" Target="../media/image19.png"/><Relationship Id="rId3" Type="http://schemas.openxmlformats.org/officeDocument/2006/relationships/image" Target="../media/image42.pn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8.svg"/><Relationship Id="rId2" Type="http://schemas.openxmlformats.org/officeDocument/2006/relationships/image" Target="../media/image41.png"/><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23.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chart" Target="../charts/chart1.xml"/><Relationship Id="rId16" Type="http://schemas.openxmlformats.org/officeDocument/2006/relationships/image" Target="../media/image18.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18.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18.svg"/><Relationship Id="rId3" Type="http://schemas.openxmlformats.org/officeDocument/2006/relationships/image" Target="../media/image44.png"/><Relationship Id="rId7" Type="http://schemas.openxmlformats.org/officeDocument/2006/relationships/image" Target="../media/image23.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43.png"/><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5.jpeg"/><Relationship Id="rId9" Type="http://schemas.openxmlformats.org/officeDocument/2006/relationships/image" Target="../media/image9.png"/><Relationship Id="rId14" Type="http://schemas.openxmlformats.org/officeDocument/2006/relationships/image" Target="../media/image30.svg"/></Relationships>
</file>

<file path=ppt/slides/_rels/slide19.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46.jpeg"/><Relationship Id="rId16" Type="http://schemas.openxmlformats.org/officeDocument/2006/relationships/image" Target="../media/image18.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hyperlink" Target="https://www.nationalnumeracy.org.uk/sites/default/files/2023-07/Research%20Briefing%20Number%20Confidence%20-%20The%20Gender%20Divide.pdf" TargetMode="External"/><Relationship Id="rId16" Type="http://schemas.openxmlformats.org/officeDocument/2006/relationships/image" Target="../media/image1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svg"/><Relationship Id="rId18" Type="http://schemas.openxmlformats.org/officeDocument/2006/relationships/image" Target="../media/image15.png"/><Relationship Id="rId3" Type="http://schemas.openxmlformats.org/officeDocument/2006/relationships/image" Target="../media/image48.png"/><Relationship Id="rId21" Type="http://schemas.openxmlformats.org/officeDocument/2006/relationships/image" Target="../media/image18.svg"/><Relationship Id="rId7" Type="http://schemas.openxmlformats.org/officeDocument/2006/relationships/image" Target="../media/image52.png"/><Relationship Id="rId12" Type="http://schemas.openxmlformats.org/officeDocument/2006/relationships/image" Target="../media/image9.png"/><Relationship Id="rId17" Type="http://schemas.openxmlformats.org/officeDocument/2006/relationships/image" Target="../media/image30.svg"/><Relationship Id="rId2" Type="http://schemas.openxmlformats.org/officeDocument/2006/relationships/image" Target="../media/image47.jpeg"/><Relationship Id="rId16" Type="http://schemas.openxmlformats.org/officeDocument/2006/relationships/image" Target="../media/image29.png"/><Relationship Id="rId20"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51.png"/><Relationship Id="rId11" Type="http://schemas.openxmlformats.org/officeDocument/2006/relationships/image" Target="../media/image24.svg"/><Relationship Id="rId5" Type="http://schemas.openxmlformats.org/officeDocument/2006/relationships/image" Target="../media/image50.jpeg"/><Relationship Id="rId15" Type="http://schemas.openxmlformats.org/officeDocument/2006/relationships/image" Target="../media/image12.svg"/><Relationship Id="rId23" Type="http://schemas.openxmlformats.org/officeDocument/2006/relationships/image" Target="../media/image20.svg"/><Relationship Id="rId10" Type="http://schemas.openxmlformats.org/officeDocument/2006/relationships/image" Target="../media/image23.png"/><Relationship Id="rId19" Type="http://schemas.openxmlformats.org/officeDocument/2006/relationships/image" Target="../media/image16.svg"/><Relationship Id="rId4" Type="http://schemas.openxmlformats.org/officeDocument/2006/relationships/image" Target="../media/image49.jpeg"/><Relationship Id="rId9" Type="http://schemas.openxmlformats.org/officeDocument/2006/relationships/image" Target="../media/image6.svg"/><Relationship Id="rId14" Type="http://schemas.openxmlformats.org/officeDocument/2006/relationships/image" Target="../media/image11.png"/><Relationship Id="rId22" Type="http://schemas.openxmlformats.org/officeDocument/2006/relationships/image" Target="../media/image19.png"/></Relationships>
</file>

<file path=ppt/slides/_rels/slide2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53.jpeg"/><Relationship Id="rId16" Type="http://schemas.openxmlformats.org/officeDocument/2006/relationships/image" Target="../media/image18.svg"/><Relationship Id="rId1" Type="http://schemas.openxmlformats.org/officeDocument/2006/relationships/slideLayout" Target="../slideLayouts/slideLayout1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0.svg"/><Relationship Id="rId18" Type="http://schemas.openxmlformats.org/officeDocument/2006/relationships/image" Target="../media/image19.png"/><Relationship Id="rId3" Type="http://schemas.openxmlformats.org/officeDocument/2006/relationships/image" Target="../media/image55.svg"/><Relationship Id="rId7" Type="http://schemas.openxmlformats.org/officeDocument/2006/relationships/image" Target="../media/image24.svg"/><Relationship Id="rId12" Type="http://schemas.openxmlformats.org/officeDocument/2006/relationships/image" Target="../media/image29.png"/><Relationship Id="rId17" Type="http://schemas.openxmlformats.org/officeDocument/2006/relationships/image" Target="../media/image18.svg"/><Relationship Id="rId2" Type="http://schemas.openxmlformats.org/officeDocument/2006/relationships/image" Target="../media/image54.png"/><Relationship Id="rId16"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27.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2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18.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18" Type="http://schemas.openxmlformats.org/officeDocument/2006/relationships/image" Target="../media/image56.pn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18" Type="http://schemas.openxmlformats.org/officeDocument/2006/relationships/image" Target="../media/image57.jpeg"/><Relationship Id="rId3" Type="http://schemas.openxmlformats.org/officeDocument/2006/relationships/image" Target="../media/image6.svg"/><Relationship Id="rId21" Type="http://schemas.openxmlformats.org/officeDocument/2006/relationships/image" Target="../media/image60.pn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59.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24" Type="http://schemas.openxmlformats.org/officeDocument/2006/relationships/image" Target="../media/image63.png"/><Relationship Id="rId5" Type="http://schemas.openxmlformats.org/officeDocument/2006/relationships/image" Target="../media/image24.svg"/><Relationship Id="rId15" Type="http://schemas.openxmlformats.org/officeDocument/2006/relationships/image" Target="../media/image34.svg"/><Relationship Id="rId23" Type="http://schemas.openxmlformats.org/officeDocument/2006/relationships/image" Target="../media/image62.png"/><Relationship Id="rId10" Type="http://schemas.openxmlformats.org/officeDocument/2006/relationships/image" Target="../media/image29.png"/><Relationship Id="rId19" Type="http://schemas.openxmlformats.org/officeDocument/2006/relationships/image" Target="../media/image58.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 Id="rId22" Type="http://schemas.openxmlformats.org/officeDocument/2006/relationships/image" Target="../media/image61.png"/></Relationships>
</file>

<file path=ppt/slides/_rels/slide29.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34.svg"/><Relationship Id="rId20" Type="http://schemas.openxmlformats.org/officeDocument/2006/relationships/image" Target="../media/image65.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19" Type="http://schemas.openxmlformats.org/officeDocument/2006/relationships/image" Target="../media/image64.pn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hyperlink" Target="https://www.nationalnumeracy.org.uk/news/how-being-able-help-his-kids-homework-made-jason-feel-seven-feet-tall" TargetMode="External"/><Relationship Id="rId21" Type="http://schemas.openxmlformats.org/officeDocument/2006/relationships/image" Target="../media/image20.svg"/><Relationship Id="rId7" Type="http://schemas.openxmlformats.org/officeDocument/2006/relationships/image" Target="../media/image6.svg"/><Relationship Id="rId12" Type="http://schemas.openxmlformats.org/officeDocument/2006/relationships/image" Target="../media/image27.png"/><Relationship Id="rId17" Type="http://schemas.openxmlformats.org/officeDocument/2006/relationships/image" Target="../media/image16.svg"/><Relationship Id="rId2" Type="http://schemas.openxmlformats.org/officeDocument/2006/relationships/image" Target="../media/image66.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5.png"/><Relationship Id="rId11" Type="http://schemas.openxmlformats.org/officeDocument/2006/relationships/image" Target="../media/image26.svg"/><Relationship Id="rId5" Type="http://schemas.openxmlformats.org/officeDocument/2006/relationships/hyperlink" Target="https://www.nationalnumeracy.org.uk/news/facing-maths-anxiety-teacher-gillians-story" TargetMode="External"/><Relationship Id="rId15" Type="http://schemas.openxmlformats.org/officeDocument/2006/relationships/image" Target="../media/image30.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67.png"/><Relationship Id="rId9" Type="http://schemas.openxmlformats.org/officeDocument/2006/relationships/image" Target="../media/image24.svg"/><Relationship Id="rId14" Type="http://schemas.openxmlformats.org/officeDocument/2006/relationships/image" Target="../media/image29.png"/></Relationships>
</file>

<file path=ppt/slides/_rels/slide31.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68.jpe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3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69.jpe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3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70.pn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34.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19.png"/><Relationship Id="rId2" Type="http://schemas.openxmlformats.org/officeDocument/2006/relationships/image" Target="../media/image71.jpeg"/><Relationship Id="rId16" Type="http://schemas.openxmlformats.org/officeDocument/2006/relationships/image" Target="../media/image34.svg"/><Relationship Id="rId1" Type="http://schemas.openxmlformats.org/officeDocument/2006/relationships/slideLayout" Target="../slideLayouts/slideLayout1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3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6.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34.svg"/><Relationship Id="rId3" Type="http://schemas.openxmlformats.org/officeDocument/2006/relationships/image" Target="../media/image72.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3.png"/><Relationship Id="rId2" Type="http://schemas.openxmlformats.org/officeDocument/2006/relationships/hyperlink" Target="https://www.dyscalculianetwork.com/" TargetMode="External"/><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Layout" Target="../slideLayouts/slideLayout14.xml"/><Relationship Id="rId6" Type="http://schemas.openxmlformats.org/officeDocument/2006/relationships/image" Target="../media/image6.svg"/><Relationship Id="rId11" Type="http://schemas.openxmlformats.org/officeDocument/2006/relationships/image" Target="../media/image27.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26.svg"/><Relationship Id="rId19" Type="http://schemas.openxmlformats.org/officeDocument/2006/relationships/image" Target="../media/image19.png"/><Relationship Id="rId4" Type="http://schemas.openxmlformats.org/officeDocument/2006/relationships/image" Target="../media/image73.png"/><Relationship Id="rId9" Type="http://schemas.openxmlformats.org/officeDocument/2006/relationships/image" Target="../media/image25.png"/><Relationship Id="rId14" Type="http://schemas.openxmlformats.org/officeDocument/2006/relationships/image" Target="../media/image30.svg"/></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15.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39.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22.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40.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4.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1.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5.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2.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6.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44.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7.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5.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8.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79.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15.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80.pn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16.svg"/></Relationships>
</file>

<file path=ppt/slides/_rels/slide4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26.svg"/><Relationship Id="rId12" Type="http://schemas.openxmlformats.org/officeDocument/2006/relationships/image" Target="../media/image15.png"/><Relationship Id="rId17" Type="http://schemas.openxmlformats.org/officeDocument/2006/relationships/image" Target="../media/image36.svg"/><Relationship Id="rId2" Type="http://schemas.openxmlformats.org/officeDocument/2006/relationships/image" Target="../media/image5.png"/><Relationship Id="rId16" Type="http://schemas.openxmlformats.org/officeDocument/2006/relationships/image" Target="../media/image35.png"/><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 Id="rId14" Type="http://schemas.openxmlformats.org/officeDocument/2006/relationships/image" Target="../media/image33.png"/></Relationships>
</file>

<file path=ppt/slides/_rels/slide49.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18" Type="http://schemas.openxmlformats.org/officeDocument/2006/relationships/image" Target="../media/image36.svg"/><Relationship Id="rId3" Type="http://schemas.openxmlformats.org/officeDocument/2006/relationships/image" Target="../media/image5.png"/><Relationship Id="rId7" Type="http://schemas.openxmlformats.org/officeDocument/2006/relationships/image" Target="../media/image25.png"/><Relationship Id="rId12" Type="http://schemas.openxmlformats.org/officeDocument/2006/relationships/image" Target="../media/image30.svg"/><Relationship Id="rId17" Type="http://schemas.openxmlformats.org/officeDocument/2006/relationships/image" Target="../media/image35.png"/><Relationship Id="rId2" Type="http://schemas.openxmlformats.org/officeDocument/2006/relationships/image" Target="../media/image81.jpeg"/><Relationship Id="rId16" Type="http://schemas.openxmlformats.org/officeDocument/2006/relationships/image" Target="../media/image34.svg"/><Relationship Id="rId1" Type="http://schemas.openxmlformats.org/officeDocument/2006/relationships/slideLayout" Target="../slideLayouts/slideLayout24.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6.svg"/><Relationship Id="rId9" Type="http://schemas.openxmlformats.org/officeDocument/2006/relationships/image" Target="../media/image27.png"/><Relationship Id="rId14"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21.jpeg"/><Relationship Id="rId16" Type="http://schemas.openxmlformats.org/officeDocument/2006/relationships/image" Target="../media/image18.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image" Target="../media/image22.png"/><Relationship Id="rId16" Type="http://schemas.openxmlformats.org/officeDocument/2006/relationships/image" Target="../media/image18.svg"/><Relationship Id="rId1" Type="http://schemas.openxmlformats.org/officeDocument/2006/relationships/slideLayout" Target="../slideLayouts/slideLayout1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picture containing person&#10;&#10;Description automatically generated">
            <a:extLst>
              <a:ext uri="{FF2B5EF4-FFF2-40B4-BE49-F238E27FC236}">
                <a16:creationId xmlns:a16="http://schemas.microsoft.com/office/drawing/2014/main" id="{2CC22BF4-E9D9-BC0F-6363-1E076012B535}"/>
              </a:ext>
            </a:extLst>
          </p:cNvPr>
          <p:cNvPicPr>
            <a:picLocks noGrp="1" noChangeAspect="1"/>
          </p:cNvPicPr>
          <p:nvPr>
            <p:ph type="pic" sz="quarter" idx="12"/>
          </p:nvPr>
        </p:nvPicPr>
        <p:blipFill rotWithShape="1">
          <a:blip r:embed="rId2" cstate="email">
            <a:extLst>
              <a:ext uri="{28A0092B-C50C-407E-A947-70E740481C1C}">
                <a14:useLocalDpi xmlns:a14="http://schemas.microsoft.com/office/drawing/2010/main" val="0"/>
              </a:ext>
            </a:extLst>
          </a:blip>
          <a:srcRect/>
          <a:stretch/>
        </p:blipFill>
        <p:spPr>
          <a:xfrm>
            <a:off x="0" y="0"/>
            <a:ext cx="9159230" cy="3685592"/>
          </a:xfrm>
        </p:spPr>
      </p:pic>
      <p:sp>
        <p:nvSpPr>
          <p:cNvPr id="6" name="Text Placeholder 1">
            <a:extLst>
              <a:ext uri="{FF2B5EF4-FFF2-40B4-BE49-F238E27FC236}">
                <a16:creationId xmlns:a16="http://schemas.microsoft.com/office/drawing/2014/main" id="{507F76AE-83FE-96DD-D998-B279B8E85407}"/>
              </a:ext>
            </a:extLst>
          </p:cNvPr>
          <p:cNvSpPr>
            <a:spLocks noGrp="1"/>
          </p:cNvSpPr>
          <p:nvPr>
            <p:ph type="body" sz="quarter" idx="11"/>
          </p:nvPr>
        </p:nvSpPr>
        <p:spPr>
          <a:xfrm>
            <a:off x="194668" y="4425806"/>
            <a:ext cx="4480460" cy="1158745"/>
          </a:xfrm>
        </p:spPr>
        <p:txBody>
          <a:bodyPr/>
          <a:lstStyle/>
          <a:p>
            <a:r>
              <a:rPr lang="en-US" b="1"/>
              <a:t>Schools &amp; Families</a:t>
            </a:r>
          </a:p>
          <a:p>
            <a:r>
              <a:rPr lang="en-US" b="1"/>
              <a:t>Numeracy Champions</a:t>
            </a:r>
          </a:p>
        </p:txBody>
      </p:sp>
      <p:sp>
        <p:nvSpPr>
          <p:cNvPr id="7" name="Text Placeholder 2">
            <a:extLst>
              <a:ext uri="{FF2B5EF4-FFF2-40B4-BE49-F238E27FC236}">
                <a16:creationId xmlns:a16="http://schemas.microsoft.com/office/drawing/2014/main" id="{CB8BDED6-65D7-86F6-5FF0-5FE7697F55A5}"/>
              </a:ext>
            </a:extLst>
          </p:cNvPr>
          <p:cNvSpPr>
            <a:spLocks noGrp="1"/>
          </p:cNvSpPr>
          <p:nvPr>
            <p:ph type="body" sz="quarter" idx="13"/>
          </p:nvPr>
        </p:nvSpPr>
        <p:spPr>
          <a:xfrm>
            <a:off x="194668" y="5584551"/>
            <a:ext cx="4377332" cy="1158745"/>
          </a:xfrm>
        </p:spPr>
        <p:txBody>
          <a:bodyPr/>
          <a:lstStyle/>
          <a:p>
            <a:endParaRPr lang="en-US" sz="2800" dirty="0"/>
          </a:p>
          <a:p>
            <a:r>
              <a:rPr lang="en-US" sz="2800" dirty="0"/>
              <a:t>Session 1</a:t>
            </a:r>
          </a:p>
        </p:txBody>
      </p:sp>
    </p:spTree>
    <p:extLst>
      <p:ext uri="{BB962C8B-B14F-4D97-AF65-F5344CB8AC3E}">
        <p14:creationId xmlns:p14="http://schemas.microsoft.com/office/powerpoint/2010/main" val="2164502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Programme Objective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862071" y="2674381"/>
            <a:ext cx="7737048" cy="2425979"/>
          </a:xfrm>
        </p:spPr>
        <p:txBody>
          <a:bodyPr lIns="91440" tIns="45720" rIns="91440" bIns="45720" anchor="t"/>
          <a:lstStyle/>
          <a:p>
            <a:r>
              <a:rPr lang="en-GB" sz="2400" b="0" i="0" u="none" strike="noStrike">
                <a:solidFill>
                  <a:srgbClr val="000000"/>
                </a:solidFill>
                <a:effectLst/>
                <a:latin typeface="Lato"/>
                <a:ea typeface="Lato"/>
                <a:cs typeface="Lato"/>
              </a:rPr>
              <a:t>To </a:t>
            </a:r>
            <a:r>
              <a:rPr lang="en-GB" sz="2400" b="0">
                <a:solidFill>
                  <a:srgbClr val="000000"/>
                </a:solidFill>
                <a:latin typeface="Lato"/>
                <a:ea typeface="Lato"/>
                <a:cs typeface="Lato"/>
              </a:rPr>
              <a:t>have </a:t>
            </a:r>
            <a:r>
              <a:rPr lang="en-GB" sz="2400" b="0" i="0" u="none" strike="noStrike">
                <a:solidFill>
                  <a:srgbClr val="000000"/>
                </a:solidFill>
                <a:effectLst/>
                <a:latin typeface="Lato"/>
                <a:ea typeface="Lato"/>
                <a:cs typeface="Lato"/>
              </a:rPr>
              <a:t>th</a:t>
            </a:r>
            <a:r>
              <a:rPr lang="en-GB" sz="2400" b="0">
                <a:solidFill>
                  <a:srgbClr val="000000"/>
                </a:solidFill>
                <a:latin typeface="Lato"/>
                <a:ea typeface="Lato"/>
                <a:cs typeface="Lato"/>
              </a:rPr>
              <a:t>e knowledge and strategies to support colleagues, parents/carers and children with boosting number confidence.</a:t>
            </a:r>
            <a:endParaRPr lang="en-US" sz="1050"/>
          </a:p>
        </p:txBody>
      </p:sp>
      <p:pic>
        <p:nvPicPr>
          <p:cNvPr id="5" name="Graphic 4" descr="Harvey Balls 0% with solid fill">
            <a:extLst>
              <a:ext uri="{FF2B5EF4-FFF2-40B4-BE49-F238E27FC236}">
                <a16:creationId xmlns:a16="http://schemas.microsoft.com/office/drawing/2014/main" id="{D846825F-8525-13AF-F05C-7263BC6BCF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8ABD7261-CB10-B990-E21A-E281011AF05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D7C0471E-E417-7670-F630-85226E5FAB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CD7F394E-105A-94E5-7942-E05BCE53441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A98E63DE-A70B-6A2E-7A0A-35ED1B3EF52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7A9854B0-50B4-AA57-A1F1-4C26B7136DC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9F29BFE0-054D-9F31-5436-DF7D9880EFD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45262628-10F0-4F9B-9EF6-4D7C9DD4491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092870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1 Objectives</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919646" y="2274043"/>
            <a:ext cx="7985343" cy="4169986"/>
          </a:xfrm>
        </p:spPr>
        <p:txBody>
          <a:bodyPr/>
          <a:lstStyle/>
          <a:p>
            <a:pPr marL="285750" indent="-285750" algn="l" rtl="0" fontAlgn="base">
              <a:buFont typeface="Arial" panose="020B0604020202020204" pitchFamily="34" charset="0"/>
              <a:buChar char="•"/>
            </a:pPr>
            <a:r>
              <a:rPr lang="en-GB" sz="1800" b="0" i="0">
                <a:solidFill>
                  <a:srgbClr val="000000"/>
                </a:solidFill>
                <a:effectLst/>
                <a:latin typeface="Lato" panose="020F0502020204030203" pitchFamily="34" charset="0"/>
              </a:rPr>
              <a:t>Understand the extent of the numeracy issue in the UK and the reasons for it   </a:t>
            </a:r>
          </a:p>
          <a:p>
            <a:pPr marL="285750" indent="-285750" algn="l" rtl="0" fontAlgn="base">
              <a:buFont typeface="Arial" panose="020B0604020202020204" pitchFamily="34" charset="0"/>
              <a:buChar char="•"/>
            </a:pPr>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panose="020F0502020204030203" pitchFamily="34" charset="0"/>
              </a:rPr>
              <a:t>Describe how numeracy issues affect adults and children   </a:t>
            </a:r>
          </a:p>
          <a:p>
            <a:pPr marL="285750" indent="-285750" algn="l" rtl="0" fontAlgn="base">
              <a:buFont typeface="Arial" panose="020B0604020202020204" pitchFamily="34" charset="0"/>
              <a:buChar char="•"/>
            </a:pPr>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panose="020F0502020204030203" pitchFamily="34" charset="0"/>
              </a:rPr>
              <a:t>Describe what maths anxiety is and how it affects adults and children   </a:t>
            </a:r>
          </a:p>
          <a:p>
            <a:pPr marL="285750" indent="-285750" algn="l" rtl="0" fontAlgn="base">
              <a:buFont typeface="Arial" panose="020B0604020202020204" pitchFamily="34" charset="0"/>
              <a:buChar char="•"/>
            </a:pPr>
            <a:endParaRPr lang="en-GB" sz="1800" b="0" i="0">
              <a:solidFill>
                <a:srgbClr val="000000"/>
              </a:solidFill>
              <a:effectLst/>
              <a:latin typeface="Lato" panose="020F0502020204030203" pitchFamily="34" charset="0"/>
            </a:endParaRPr>
          </a:p>
          <a:p>
            <a:pPr marL="285750" indent="-285750" algn="l" rtl="0" fontAlgn="base">
              <a:buFont typeface="Arial" panose="020B0604020202020204" pitchFamily="34" charset="0"/>
              <a:buChar char="•"/>
            </a:pPr>
            <a:r>
              <a:rPr lang="en-GB" sz="1800" b="0" i="0">
                <a:solidFill>
                  <a:srgbClr val="000000"/>
                </a:solidFill>
                <a:effectLst/>
                <a:latin typeface="Lato" panose="020F0502020204030203" pitchFamily="34" charset="0"/>
              </a:rPr>
              <a:t>Understand the resources available to support families to have positive maths conversations at home </a:t>
            </a:r>
          </a:p>
          <a:p>
            <a:pPr marL="285750" indent="-285750" algn="l" rtl="0" fontAlgn="base">
              <a:buFont typeface="Arial" panose="020B0604020202020204" pitchFamily="34" charset="0"/>
              <a:buChar char="•"/>
            </a:pPr>
            <a:endParaRPr lang="en-GB" sz="1800" b="0">
              <a:solidFill>
                <a:srgbClr val="000000"/>
              </a:solidFill>
              <a:latin typeface="Lato" panose="020F0502020204030203" pitchFamily="34" charset="0"/>
            </a:endParaRPr>
          </a:p>
          <a:p>
            <a:pPr marL="285750" indent="-285750" fontAlgn="base">
              <a:buFont typeface="Arial" panose="020B0604020202020204" pitchFamily="34" charset="0"/>
              <a:buChar char="•"/>
            </a:pPr>
            <a:r>
              <a:rPr lang="en-GB" sz="1800" b="0" i="0">
                <a:solidFill>
                  <a:srgbClr val="000000"/>
                </a:solidFill>
                <a:effectLst/>
                <a:latin typeface="Lato" panose="020F0502020204030203" pitchFamily="34" charset="0"/>
              </a:rPr>
              <a:t>Learn about the ongoing support available to you from National Numeracy </a:t>
            </a:r>
          </a:p>
          <a:p>
            <a:pPr algn="l" rtl="0" fontAlgn="base"/>
            <a:endParaRPr lang="en-GB" sz="1800" b="0" i="0">
              <a:solidFill>
                <a:srgbClr val="000000"/>
              </a:solidFill>
              <a:effectLst/>
              <a:latin typeface="Lato" panose="020F0502020204030203" pitchFamily="34" charset="0"/>
            </a:endParaRPr>
          </a:p>
        </p:txBody>
      </p:sp>
      <p:pic>
        <p:nvPicPr>
          <p:cNvPr id="5" name="Graphic 4" descr="Harvey Balls 0% with solid fill">
            <a:extLst>
              <a:ext uri="{FF2B5EF4-FFF2-40B4-BE49-F238E27FC236}">
                <a16:creationId xmlns:a16="http://schemas.microsoft.com/office/drawing/2014/main" id="{28D41025-329B-37FE-4934-734C44D561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8301B4AC-175D-4CB2-B1DD-F692ABE7A3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1984AE63-8C56-BC05-C89A-87C630BDFD8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096E95ED-E6AE-CE1D-C452-057A0B41606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20D02086-6EEB-2F38-0222-491948C78FE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17F1E193-9CD5-76FE-156A-C997E3EC0E6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872A26B1-08B3-9C0B-1CF1-987F7DDC07E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01D4C4DA-5F55-3A30-3BE5-F783E9B52E8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73438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Session Outline</a:t>
            </a:r>
          </a:p>
        </p:txBody>
      </p:sp>
      <p:sp>
        <p:nvSpPr>
          <p:cNvPr id="3" name="Text Placeholder 2">
            <a:extLst>
              <a:ext uri="{FF2B5EF4-FFF2-40B4-BE49-F238E27FC236}">
                <a16:creationId xmlns:a16="http://schemas.microsoft.com/office/drawing/2014/main" id="{F05DC127-8E4B-A56D-4184-E7FE49E5D351}"/>
              </a:ext>
            </a:extLst>
          </p:cNvPr>
          <p:cNvSpPr>
            <a:spLocks noGrp="1"/>
          </p:cNvSpPr>
          <p:nvPr>
            <p:ph type="body" sz="quarter" idx="10"/>
          </p:nvPr>
        </p:nvSpPr>
        <p:spPr>
          <a:xfrm>
            <a:off x="1420042" y="2369155"/>
            <a:ext cx="7469958" cy="3860152"/>
          </a:xfrm>
        </p:spPr>
        <p:txBody>
          <a:bodyPr lIns="91440" tIns="45720" rIns="91440" bIns="45720" anchor="t">
            <a:normAutofit/>
          </a:bodyPr>
          <a:lstStyle/>
          <a:p>
            <a:pPr marL="342900" indent="-342900" fontAlgn="base">
              <a:buFont typeface="Lato" panose="020F0502020204030203" pitchFamily="34" charset="0"/>
              <a:buChar char="–"/>
            </a:pPr>
            <a:r>
              <a:rPr lang="en-GB" sz="2400" b="0" dirty="0">
                <a:solidFill>
                  <a:srgbClr val="000000"/>
                </a:solidFill>
                <a:latin typeface="Lato"/>
                <a:ea typeface="Lato"/>
                <a:cs typeface="Rubik Medium"/>
              </a:rPr>
              <a:t>Introduction</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How do you feel about </a:t>
            </a: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Numeracy issue in the UK</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Impacts of poor numeracy on adults and children</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Break</a:t>
            </a:r>
          </a:p>
          <a:p>
            <a:pPr marL="342900" indent="-342900" fontAlgn="base">
              <a:buFont typeface="Lato" panose="020F0502020204030203" pitchFamily="34" charset="0"/>
              <a:buChar char="–"/>
            </a:pP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 anxiety and Dyscalculia</a:t>
            </a:r>
          </a:p>
          <a:p>
            <a:pPr marL="342900" indent="-342900" fontAlgn="base">
              <a:buFont typeface="Lato" panose="020F0502020204030203" pitchFamily="34" charset="0"/>
              <a:buChar char="–"/>
            </a:pPr>
            <a:r>
              <a:rPr lang="en-US" sz="2400" b="0" dirty="0">
                <a:solidFill>
                  <a:srgbClr val="000000"/>
                </a:solidFill>
                <a:latin typeface="Lato"/>
                <a:ea typeface="Lato"/>
                <a:cs typeface="Rubik Medium"/>
              </a:rPr>
              <a:t>Family </a:t>
            </a:r>
            <a:r>
              <a:rPr lang="en-US" sz="2400" b="0" dirty="0" err="1">
                <a:solidFill>
                  <a:srgbClr val="000000"/>
                </a:solidFill>
                <a:latin typeface="Lato"/>
                <a:ea typeface="Lato"/>
                <a:cs typeface="Rubik Medium"/>
              </a:rPr>
              <a:t>Maths</a:t>
            </a:r>
            <a:r>
              <a:rPr lang="en-US" sz="2400" b="0" dirty="0">
                <a:solidFill>
                  <a:srgbClr val="000000"/>
                </a:solidFill>
                <a:latin typeface="Lato"/>
                <a:ea typeface="Lato"/>
                <a:cs typeface="Rubik Medium"/>
              </a:rPr>
              <a:t> Toolkit</a:t>
            </a:r>
          </a:p>
          <a:p>
            <a:pPr marL="342900" indent="-342900">
              <a:buFont typeface="Lato" panose="020F0502020204030203" pitchFamily="34" charset="0"/>
              <a:buChar char="–"/>
            </a:pPr>
            <a:r>
              <a:rPr lang="en-GB" sz="2400" b="0" dirty="0">
                <a:solidFill>
                  <a:srgbClr val="000000"/>
                </a:solidFill>
                <a:latin typeface="Lato"/>
                <a:ea typeface="Lato"/>
                <a:cs typeface="Rubik Medium"/>
              </a:rPr>
              <a:t>Wrap up</a:t>
            </a:r>
          </a:p>
          <a:p>
            <a:pPr marL="213995" indent="-213995" fontAlgn="base">
              <a:buFont typeface="Arial" panose="020B0604020202020204" pitchFamily="34" charset="0"/>
              <a:buChar char="•"/>
            </a:pPr>
            <a:endParaRPr lang="en-GB" sz="300">
              <a:latin typeface="Lato" panose="020F0502020204030203" pitchFamily="34" charset="0"/>
              <a:ea typeface="Lato" panose="020F0502020204030203" pitchFamily="34" charset="0"/>
            </a:endParaRPr>
          </a:p>
        </p:txBody>
      </p:sp>
      <p:pic>
        <p:nvPicPr>
          <p:cNvPr id="12" name="Graphic 11" descr="Harvey Balls 0% with solid fill">
            <a:extLst>
              <a:ext uri="{FF2B5EF4-FFF2-40B4-BE49-F238E27FC236}">
                <a16:creationId xmlns:a16="http://schemas.microsoft.com/office/drawing/2014/main" id="{C90BE78F-E65C-E114-DE23-57D964D40E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1611" y="2457277"/>
            <a:ext cx="252000" cy="252000"/>
          </a:xfrm>
          <a:prstGeom prst="rect">
            <a:avLst/>
          </a:prstGeom>
        </p:spPr>
      </p:pic>
      <p:pic>
        <p:nvPicPr>
          <p:cNvPr id="15" name="Graphic 14" descr="Harvey Balls 15% with solid fill">
            <a:extLst>
              <a:ext uri="{FF2B5EF4-FFF2-40B4-BE49-F238E27FC236}">
                <a16:creationId xmlns:a16="http://schemas.microsoft.com/office/drawing/2014/main" id="{D576121E-F879-C0D7-0DBD-11F7CC6037F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1611" y="2881666"/>
            <a:ext cx="252000" cy="252000"/>
          </a:xfrm>
          <a:prstGeom prst="rect">
            <a:avLst/>
          </a:prstGeom>
        </p:spPr>
      </p:pic>
      <p:pic>
        <p:nvPicPr>
          <p:cNvPr id="17" name="Graphic 16" descr="Tea with solid fill">
            <a:extLst>
              <a:ext uri="{FF2B5EF4-FFF2-40B4-BE49-F238E27FC236}">
                <a16:creationId xmlns:a16="http://schemas.microsoft.com/office/drawing/2014/main" id="{54FE0521-8082-B965-7E64-F383A4D8E3A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15092" y="4112715"/>
            <a:ext cx="324000" cy="324000"/>
          </a:xfrm>
          <a:prstGeom prst="rect">
            <a:avLst/>
          </a:prstGeom>
        </p:spPr>
      </p:pic>
      <p:pic>
        <p:nvPicPr>
          <p:cNvPr id="18" name="Graphic 17" descr="Harvey Balls 40% with solid fill">
            <a:extLst>
              <a:ext uri="{FF2B5EF4-FFF2-40B4-BE49-F238E27FC236}">
                <a16:creationId xmlns:a16="http://schemas.microsoft.com/office/drawing/2014/main" id="{6F1CF9D8-8B58-F852-799D-8D9B929030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1131611" y="3762194"/>
            <a:ext cx="252000" cy="252000"/>
          </a:xfrm>
          <a:prstGeom prst="rect">
            <a:avLst/>
          </a:prstGeom>
        </p:spPr>
      </p:pic>
      <p:pic>
        <p:nvPicPr>
          <p:cNvPr id="19" name="Graphic 18" descr="Harvey Balls 25% with solid fill">
            <a:extLst>
              <a:ext uri="{FF2B5EF4-FFF2-40B4-BE49-F238E27FC236}">
                <a16:creationId xmlns:a16="http://schemas.microsoft.com/office/drawing/2014/main" id="{5F406730-FDD8-3B4F-0B09-414D7FA13D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1131611" y="3315584"/>
            <a:ext cx="252000" cy="252000"/>
          </a:xfrm>
          <a:prstGeom prst="rect">
            <a:avLst/>
          </a:prstGeom>
        </p:spPr>
      </p:pic>
      <p:pic>
        <p:nvPicPr>
          <p:cNvPr id="20" name="Graphic 19" descr="Harvey Balls 100% with solid fill">
            <a:extLst>
              <a:ext uri="{FF2B5EF4-FFF2-40B4-BE49-F238E27FC236}">
                <a16:creationId xmlns:a16="http://schemas.microsoft.com/office/drawing/2014/main" id="{9F29745B-62E5-E074-4E5E-02F5F212A26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31611" y="5464570"/>
            <a:ext cx="252000" cy="252000"/>
          </a:xfrm>
          <a:prstGeom prst="rect">
            <a:avLst/>
          </a:prstGeom>
        </p:spPr>
      </p:pic>
      <p:pic>
        <p:nvPicPr>
          <p:cNvPr id="7" name="Graphic 6" descr="Harvey Balls 65% with solid fill">
            <a:extLst>
              <a:ext uri="{FF2B5EF4-FFF2-40B4-BE49-F238E27FC236}">
                <a16:creationId xmlns:a16="http://schemas.microsoft.com/office/drawing/2014/main" id="{ADD56A15-FA26-7AD1-990B-2B114554266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27879" y="4604103"/>
            <a:ext cx="252000" cy="252000"/>
          </a:xfrm>
          <a:prstGeom prst="rect">
            <a:avLst/>
          </a:prstGeom>
        </p:spPr>
      </p:pic>
      <p:pic>
        <p:nvPicPr>
          <p:cNvPr id="11" name="Graphic 10" descr="Harvey Balls 90% with solid fill">
            <a:extLst>
              <a:ext uri="{FF2B5EF4-FFF2-40B4-BE49-F238E27FC236}">
                <a16:creationId xmlns:a16="http://schemas.microsoft.com/office/drawing/2014/main" id="{D5B21A6F-2352-8C5D-19E8-B6F48E39843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31611" y="5029795"/>
            <a:ext cx="252000" cy="252000"/>
          </a:xfrm>
          <a:prstGeom prst="rect">
            <a:avLst/>
          </a:prstGeom>
        </p:spPr>
      </p:pic>
      <p:pic>
        <p:nvPicPr>
          <p:cNvPr id="6" name="Graphic 5" descr="Harvey Balls 0% with solid fill">
            <a:extLst>
              <a:ext uri="{FF2B5EF4-FFF2-40B4-BE49-F238E27FC236}">
                <a16:creationId xmlns:a16="http://schemas.microsoft.com/office/drawing/2014/main" id="{EC087BCC-0F18-FA3C-B330-B7BB1BFBE2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2CEB9C92-2563-2628-519D-EDF3C0D43A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4" name="Graphic 13" descr="Tea with solid fill">
            <a:extLst>
              <a:ext uri="{FF2B5EF4-FFF2-40B4-BE49-F238E27FC236}">
                <a16:creationId xmlns:a16="http://schemas.microsoft.com/office/drawing/2014/main" id="{B81621BA-4E3C-06B5-FCA0-36C7C0F8892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F14FF959-F88F-F850-DF21-96514CDE55B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81453071-BAF5-39EB-E45D-900234A39D4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59E8225B-9A79-DFEC-4D61-D63D7D62583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372B6A5A-0DD2-8982-3352-4D9CB3CD4C9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96199115-19E7-0964-FFE8-A658F9C3FD1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022601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74511CBE-91E5-14B4-7E78-3933CF0731EF}"/>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p:cNvSpPr txBox="1"/>
          <p:nvPr/>
        </p:nvSpPr>
        <p:spPr>
          <a:xfrm>
            <a:off x="1228352" y="2942878"/>
            <a:ext cx="6701210" cy="866712"/>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a:solidFill>
                  <a:srgbClr val="0AB9EE"/>
                </a:solidFill>
                <a:latin typeface="Rubik SemiBold"/>
                <a:ea typeface="Lato"/>
                <a:cs typeface="Lato"/>
              </a:rPr>
              <a:t>Objective: Understand the extent of the numeracy issue in the UK and the reasons for it</a:t>
            </a:r>
            <a:r>
              <a:rPr lang="en-US" sz="2000" b="1">
                <a:solidFill>
                  <a:srgbClr val="0AB9EE"/>
                </a:solidFill>
                <a:latin typeface="Rubik SemiBold"/>
                <a:ea typeface="Lato"/>
                <a:cs typeface="Lato"/>
              </a:rPr>
              <a:t> </a:t>
            </a:r>
            <a:endParaRPr lang="en-US" sz="2000" b="1">
              <a:solidFill>
                <a:srgbClr val="0AB9EE"/>
              </a:solidFill>
              <a:latin typeface="Rubik SemiBold"/>
              <a:cs typeface="Rubik SemiBold"/>
            </a:endParaRPr>
          </a:p>
        </p:txBody>
      </p:sp>
    </p:spTree>
    <p:extLst>
      <p:ext uri="{BB962C8B-B14F-4D97-AF65-F5344CB8AC3E}">
        <p14:creationId xmlns:p14="http://schemas.microsoft.com/office/powerpoint/2010/main" val="3724165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6E9F9A2-0EB0-3D9B-8B31-653F07C02B10}"/>
              </a:ext>
            </a:extLst>
          </p:cNvPr>
          <p:cNvSpPr>
            <a:spLocks noGrp="1"/>
          </p:cNvSpPr>
          <p:nvPr>
            <p:ph type="body" sz="quarter" idx="13"/>
          </p:nvPr>
        </p:nvSpPr>
        <p:spPr/>
        <p:txBody>
          <a:bodyPr/>
          <a:lstStyle/>
          <a:p>
            <a:r>
              <a:rPr lang="en-GB" sz="3000" b="1"/>
              <a:t>How do you feel about maths?</a:t>
            </a:r>
          </a:p>
          <a:p>
            <a:endParaRPr lang="en-GB" sz="3000" b="1"/>
          </a:p>
        </p:txBody>
      </p:sp>
      <p:pic>
        <p:nvPicPr>
          <p:cNvPr id="6" name="Online Media 5" title="How I feel about maths">
            <a:hlinkClick r:id="" action="ppaction://media"/>
            <a:extLst>
              <a:ext uri="{FF2B5EF4-FFF2-40B4-BE49-F238E27FC236}">
                <a16:creationId xmlns:a16="http://schemas.microsoft.com/office/drawing/2014/main" id="{0B1FAB2E-8A96-9C55-26F2-8A78B1DD2396}"/>
              </a:ext>
            </a:extLst>
          </p:cNvPr>
          <p:cNvPicPr>
            <a:picLocks noRot="1" noChangeAspect="1"/>
          </p:cNvPicPr>
          <p:nvPr>
            <a:videoFile r:link="rId1"/>
          </p:nvPr>
        </p:nvPicPr>
        <p:blipFill>
          <a:blip r:embed="rId3"/>
          <a:stretch>
            <a:fillRect/>
          </a:stretch>
        </p:blipFill>
        <p:spPr>
          <a:xfrm>
            <a:off x="853295" y="2081917"/>
            <a:ext cx="7745824" cy="4376391"/>
          </a:xfrm>
          <a:prstGeom prst="rect">
            <a:avLst/>
          </a:prstGeom>
        </p:spPr>
      </p:pic>
      <p:pic>
        <p:nvPicPr>
          <p:cNvPr id="3" name="Graphic 2" descr="Harvey Balls 0% with solid fill">
            <a:extLst>
              <a:ext uri="{FF2B5EF4-FFF2-40B4-BE49-F238E27FC236}">
                <a16:creationId xmlns:a16="http://schemas.microsoft.com/office/drawing/2014/main" id="{ABCD33B7-D4AD-1A0C-F5D8-E587494808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E35B08A3-5C4E-9D23-EA17-B07CB57926D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C79D0332-DF33-32EB-8491-AF54DD3B24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9ED75F57-2A4A-8BA5-4763-634AADA8D25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15" name="Graphic 14" descr="Harvey Balls 25% with solid fill">
            <a:extLst>
              <a:ext uri="{FF2B5EF4-FFF2-40B4-BE49-F238E27FC236}">
                <a16:creationId xmlns:a16="http://schemas.microsoft.com/office/drawing/2014/main" id="{D0831245-183A-E7EA-5E6A-934C90CC2DF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7706F2E0-14BF-2FE0-165A-B159CB3B2A1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95C44EE3-7CA4-2E6B-240D-F9840E015AD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334B671D-9DFD-AA31-38D7-8B42C8E9F3E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939718483"/>
      </p:ext>
    </p:extLst>
  </p:cSld>
  <p:clrMapOvr>
    <a:masterClrMapping/>
  </p:clrMapOvr>
  <p:timing>
    <p:tnLst>
      <p:par>
        <p:cTn id="1" dur="indefinite" restart="never" nodeType="tmRoot">
          <p:childTnLst>
            <p:video>
              <p:cMediaNode vol="80000">
                <p:cTn id="2"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5FCBDD-7972-D6C2-B285-393C834E24F9}"/>
              </a:ext>
            </a:extLst>
          </p:cNvPr>
          <p:cNvSpPr>
            <a:spLocks noGrp="1"/>
          </p:cNvSpPr>
          <p:nvPr>
            <p:ph type="body" sz="quarter" idx="13"/>
          </p:nvPr>
        </p:nvSpPr>
        <p:spPr>
          <a:xfrm>
            <a:off x="579328" y="441132"/>
            <a:ext cx="7985344" cy="1158745"/>
          </a:xfrm>
        </p:spPr>
        <p:txBody>
          <a:bodyPr/>
          <a:lstStyle/>
          <a:p>
            <a:r>
              <a:rPr lang="en-GB" sz="3000" b="1"/>
              <a:t>How do you feel about maths?</a:t>
            </a:r>
          </a:p>
        </p:txBody>
      </p:sp>
      <p:pic>
        <p:nvPicPr>
          <p:cNvPr id="1026" name="Picture 2">
            <a:extLst>
              <a:ext uri="{FF2B5EF4-FFF2-40B4-BE49-F238E27FC236}">
                <a16:creationId xmlns:a16="http://schemas.microsoft.com/office/drawing/2014/main" id="{F41895D3-C897-3864-01B5-143DD528642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96644" y="2015232"/>
            <a:ext cx="5368618" cy="4544026"/>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CA6FC447-8AB9-8C9F-242E-F4C37CCC76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44E20420-37A9-100E-7ADB-7E33A2F085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EF11F646-F69F-950B-3EBC-AF30A7B5E3C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1A39534F-4766-0252-A04E-A10E757A4AB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8E632A35-F54A-E36C-DCDF-D877AE5B3A1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32C5DD3A-3620-7079-E5BC-F0AF67C138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9EBC7917-C003-30DD-A4C5-EA6BBB7EBF7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BDB5BC92-8569-EBCC-C80F-B088F9E77C0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58984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B647A9-7362-6136-921B-6900DF365358}"/>
              </a:ext>
            </a:extLst>
          </p:cNvPr>
          <p:cNvSpPr>
            <a:spLocks noGrp="1"/>
          </p:cNvSpPr>
          <p:nvPr>
            <p:ph type="body" sz="quarter" idx="13"/>
          </p:nvPr>
        </p:nvSpPr>
        <p:spPr/>
        <p:txBody>
          <a:bodyPr/>
          <a:lstStyle/>
          <a:p>
            <a:r>
              <a:rPr lang="en-GB" sz="3000" b="1"/>
              <a:t>Numeracy issue in the UK</a:t>
            </a:r>
          </a:p>
        </p:txBody>
      </p:sp>
      <p:sp>
        <p:nvSpPr>
          <p:cNvPr id="7" name="TextBox 24">
            <a:extLst>
              <a:ext uri="{FF2B5EF4-FFF2-40B4-BE49-F238E27FC236}">
                <a16:creationId xmlns:a16="http://schemas.microsoft.com/office/drawing/2014/main" id="{F302131E-5763-4647-65F4-258D3D1BC5BF}"/>
              </a:ext>
            </a:extLst>
          </p:cNvPr>
          <p:cNvSpPr txBox="1">
            <a:spLocks noChangeArrowheads="1"/>
          </p:cNvSpPr>
          <p:nvPr/>
        </p:nvSpPr>
        <p:spPr bwMode="auto">
          <a:xfrm>
            <a:off x="4684529" y="2647823"/>
            <a:ext cx="445947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2400">
                <a:latin typeface="Lato" panose="020F0502020204030203" pitchFamily="34" charset="0"/>
              </a:rPr>
              <a:t>of adults have the numeracy skills expected of children at primary school</a:t>
            </a:r>
            <a:endParaRPr lang="en-GB" altLang="en-US" sz="2400">
              <a:latin typeface="Lato" panose="020F0502020204030203" pitchFamily="34" charset="0"/>
              <a:cs typeface="Arial"/>
            </a:endParaRPr>
          </a:p>
        </p:txBody>
      </p:sp>
      <p:sp>
        <p:nvSpPr>
          <p:cNvPr id="8" name="TextBox 24">
            <a:extLst>
              <a:ext uri="{FF2B5EF4-FFF2-40B4-BE49-F238E27FC236}">
                <a16:creationId xmlns:a16="http://schemas.microsoft.com/office/drawing/2014/main" id="{3FA0B457-CC22-FC21-558F-A47B8018BF1B}"/>
              </a:ext>
            </a:extLst>
          </p:cNvPr>
          <p:cNvSpPr txBox="1">
            <a:spLocks noChangeArrowheads="1"/>
          </p:cNvSpPr>
          <p:nvPr/>
        </p:nvSpPr>
        <p:spPr bwMode="auto">
          <a:xfrm>
            <a:off x="2728605" y="2684655"/>
            <a:ext cx="247265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6600" b="1">
                <a:solidFill>
                  <a:srgbClr val="00304A"/>
                </a:solidFill>
                <a:latin typeface="Lato" panose="020F0502020204030203" pitchFamily="34" charset="0"/>
              </a:rPr>
              <a:t>49%</a:t>
            </a:r>
            <a:endParaRPr lang="en-GB" altLang="en-US" sz="6600">
              <a:solidFill>
                <a:srgbClr val="00304A"/>
              </a:solidFill>
              <a:latin typeface="Lato" panose="020F0502020204030203" pitchFamily="34" charset="0"/>
              <a:cs typeface="Arial"/>
            </a:endParaRPr>
          </a:p>
        </p:txBody>
      </p:sp>
      <p:sp>
        <p:nvSpPr>
          <p:cNvPr id="9" name="TextBox 24">
            <a:extLst>
              <a:ext uri="{FF2B5EF4-FFF2-40B4-BE49-F238E27FC236}">
                <a16:creationId xmlns:a16="http://schemas.microsoft.com/office/drawing/2014/main" id="{F12288B1-E26F-0B46-5D72-1999A328EB49}"/>
              </a:ext>
            </a:extLst>
          </p:cNvPr>
          <p:cNvSpPr txBox="1">
            <a:spLocks noChangeArrowheads="1"/>
          </p:cNvSpPr>
          <p:nvPr/>
        </p:nvSpPr>
        <p:spPr bwMode="auto">
          <a:xfrm>
            <a:off x="2728604" y="4567332"/>
            <a:ext cx="247265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en-GB" altLang="en-US" sz="6600" b="1">
                <a:solidFill>
                  <a:srgbClr val="00304A"/>
                </a:solidFill>
                <a:latin typeface="Lato" panose="020F0502020204030203" pitchFamily="34" charset="0"/>
              </a:rPr>
              <a:t>78%</a:t>
            </a:r>
            <a:endParaRPr lang="en-GB" altLang="en-US" sz="6600">
              <a:solidFill>
                <a:srgbClr val="00304A"/>
              </a:solidFill>
              <a:latin typeface="Lato" panose="020F0502020204030203" pitchFamily="34" charset="0"/>
              <a:cs typeface="Arial"/>
            </a:endParaRPr>
          </a:p>
        </p:txBody>
      </p:sp>
      <p:sp>
        <p:nvSpPr>
          <p:cNvPr id="10" name="TextBox 24">
            <a:extLst>
              <a:ext uri="{FF2B5EF4-FFF2-40B4-BE49-F238E27FC236}">
                <a16:creationId xmlns:a16="http://schemas.microsoft.com/office/drawing/2014/main" id="{D11D951C-9348-5F3E-5782-C1D6D9158E80}"/>
              </a:ext>
            </a:extLst>
          </p:cNvPr>
          <p:cNvSpPr txBox="1">
            <a:spLocks noChangeArrowheads="1"/>
          </p:cNvSpPr>
          <p:nvPr/>
        </p:nvSpPr>
        <p:spPr bwMode="auto">
          <a:xfrm>
            <a:off x="4684528" y="4724733"/>
            <a:ext cx="42262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en-US" sz="2400">
                <a:latin typeface="Lato" panose="020F0502020204030203" pitchFamily="34" charset="0"/>
              </a:rPr>
              <a:t>of adults are working below Level 2 (‘C/4’ at GCSE)</a:t>
            </a:r>
            <a:endParaRPr lang="en-GB" altLang="en-US" sz="2400">
              <a:latin typeface="Lato" panose="020F0502020204030203" pitchFamily="34" charset="0"/>
              <a:cs typeface="Arial"/>
            </a:endParaRPr>
          </a:p>
        </p:txBody>
      </p:sp>
      <p:pic>
        <p:nvPicPr>
          <p:cNvPr id="4100" name="Picture 4" descr="A people graph showing 4.9 out of 10 people filled in (representing 49% of adults having the numeracy skills expected of a primary school aged child).">
            <a:extLst>
              <a:ext uri="{FF2B5EF4-FFF2-40B4-BE49-F238E27FC236}">
                <a16:creationId xmlns:a16="http://schemas.microsoft.com/office/drawing/2014/main" id="{950547E9-13BA-B240-98F1-D36C31F46C2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59277" y="2879166"/>
            <a:ext cx="1869328" cy="93466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A people graph showing 7.8  out of 10 people filled in (representing 78% of adults working below Level 2, or a passing grade at GCSE).">
            <a:extLst>
              <a:ext uri="{FF2B5EF4-FFF2-40B4-BE49-F238E27FC236}">
                <a16:creationId xmlns:a16="http://schemas.microsoft.com/office/drawing/2014/main" id="{765D3328-E069-4C73-8758-C641E03E023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59277" y="4724733"/>
            <a:ext cx="1869328" cy="934664"/>
          </a:xfrm>
          <a:prstGeom prst="rect">
            <a:avLst/>
          </a:prstGeom>
          <a:noFill/>
          <a:extLst>
            <a:ext uri="{909E8E84-426E-40DD-AFC4-6F175D3DCCD1}">
              <a14:hiddenFill xmlns:a14="http://schemas.microsoft.com/office/drawing/2010/main">
                <a:solidFill>
                  <a:srgbClr val="FFFFFF"/>
                </a:solidFill>
              </a14:hiddenFill>
            </a:ext>
          </a:extLst>
        </p:spPr>
      </p:pic>
      <p:pic>
        <p:nvPicPr>
          <p:cNvPr id="18" name="Graphic 17" descr="Harvey Balls 0% with solid fill">
            <a:extLst>
              <a:ext uri="{FF2B5EF4-FFF2-40B4-BE49-F238E27FC236}">
                <a16:creationId xmlns:a16="http://schemas.microsoft.com/office/drawing/2014/main" id="{AACD085D-9222-E5F2-1E30-62DC776783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20" name="Graphic 19" descr="Harvey Balls 15% with solid fill">
            <a:extLst>
              <a:ext uri="{FF2B5EF4-FFF2-40B4-BE49-F238E27FC236}">
                <a16:creationId xmlns:a16="http://schemas.microsoft.com/office/drawing/2014/main" id="{5CB986EB-966E-D283-B930-E56AFB6C5BD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22" name="Graphic 21" descr="Tea with solid fill">
            <a:extLst>
              <a:ext uri="{FF2B5EF4-FFF2-40B4-BE49-F238E27FC236}">
                <a16:creationId xmlns:a16="http://schemas.microsoft.com/office/drawing/2014/main" id="{73968E01-22FE-FBAF-A7AE-1B2DA03F3AE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24" name="Graphic 23" descr="Harvey Balls 40% with solid fill">
            <a:extLst>
              <a:ext uri="{FF2B5EF4-FFF2-40B4-BE49-F238E27FC236}">
                <a16:creationId xmlns:a16="http://schemas.microsoft.com/office/drawing/2014/main" id="{A764AC0C-07DA-8FD8-BBFE-EBD91F034CE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54FEFCE9-3C04-DA12-347F-28E4FC530C1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488B44A2-FA9D-5789-C601-F1863E1299D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5B1CBFF3-AB91-CADA-BEE8-B8629F5BF7A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46779C40-F8E1-9723-AE8D-D5977C1531C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671196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30CFBB3-874E-3361-E414-D6C729DDEA48}"/>
              </a:ext>
            </a:extLst>
          </p:cNvPr>
          <p:cNvSpPr>
            <a:spLocks noGrp="1"/>
          </p:cNvSpPr>
          <p:nvPr>
            <p:ph type="body" sz="quarter" idx="13"/>
          </p:nvPr>
        </p:nvSpPr>
        <p:spPr/>
        <p:txBody>
          <a:bodyPr/>
          <a:lstStyle/>
          <a:p>
            <a:r>
              <a:rPr lang="en-GB" sz="3000" b="1"/>
              <a:t>Numeracy issue in the UK</a:t>
            </a:r>
          </a:p>
        </p:txBody>
      </p:sp>
      <p:sp>
        <p:nvSpPr>
          <p:cNvPr id="3" name="TextBox 25">
            <a:extLst>
              <a:ext uri="{FF2B5EF4-FFF2-40B4-BE49-F238E27FC236}">
                <a16:creationId xmlns:a16="http://schemas.microsoft.com/office/drawing/2014/main" id="{008250E6-CE83-61F8-C598-C309E1C46945}"/>
              </a:ext>
            </a:extLst>
          </p:cNvPr>
          <p:cNvSpPr txBox="1">
            <a:spLocks noChangeArrowheads="1"/>
          </p:cNvSpPr>
          <p:nvPr/>
        </p:nvSpPr>
        <p:spPr bwMode="auto">
          <a:xfrm>
            <a:off x="1087018" y="2097546"/>
            <a:ext cx="7193900" cy="369332"/>
          </a:xfrm>
          <a:prstGeom prst="rect">
            <a:avLst/>
          </a:prstGeom>
          <a:noFill/>
          <a:ln w="9525">
            <a:noFill/>
            <a:miter lim="800000"/>
            <a:headEnd/>
            <a:tailEnd/>
          </a:ln>
        </p:spPr>
        <p:txBody>
          <a:bodyPr wrap="square">
            <a:spAutoFit/>
          </a:bodyPr>
          <a:lstStyle/>
          <a:p>
            <a:pPr algn="ctr" eaLnBrk="1" hangingPunct="1"/>
            <a:r>
              <a:rPr lang="en-GB" altLang="en-US">
                <a:latin typeface="Lato" panose="020F0502020204030203" pitchFamily="34" charset="77"/>
              </a:rPr>
              <a:t>Adults with skills equivalent to ‘C/4’ or above at GCSE in England:</a:t>
            </a:r>
          </a:p>
        </p:txBody>
      </p:sp>
      <p:sp>
        <p:nvSpPr>
          <p:cNvPr id="4" name="TextBox 25">
            <a:extLst>
              <a:ext uri="{FF2B5EF4-FFF2-40B4-BE49-F238E27FC236}">
                <a16:creationId xmlns:a16="http://schemas.microsoft.com/office/drawing/2014/main" id="{4927B760-3F90-E945-9D2F-474FFED62149}"/>
              </a:ext>
            </a:extLst>
          </p:cNvPr>
          <p:cNvSpPr txBox="1">
            <a:spLocks noChangeArrowheads="1"/>
          </p:cNvSpPr>
          <p:nvPr/>
        </p:nvSpPr>
        <p:spPr bwMode="auto">
          <a:xfrm>
            <a:off x="111968" y="6230330"/>
            <a:ext cx="9144000" cy="461665"/>
          </a:xfrm>
          <a:prstGeom prst="rect">
            <a:avLst/>
          </a:prstGeom>
          <a:noFill/>
          <a:ln w="9525">
            <a:noFill/>
            <a:miter lim="800000"/>
            <a:headEnd/>
            <a:tailEnd/>
          </a:ln>
        </p:spPr>
        <p:txBody>
          <a:bodyPr wrap="square">
            <a:spAutoFit/>
          </a:bodyPr>
          <a:lstStyle/>
          <a:p>
            <a:pPr algn="ctr" eaLnBrk="1" hangingPunct="1"/>
            <a:r>
              <a:rPr lang="en-GB" altLang="en-US" sz="1200">
                <a:latin typeface="Lato" panose="020F0502020204030203" pitchFamily="34" charset="77"/>
              </a:rPr>
              <a:t>Source: Department for Business Innovation and Skills. 2012. ”The 2011 Skills for Life Survey: </a:t>
            </a:r>
            <a:br>
              <a:rPr lang="en-GB" altLang="en-US" sz="1200">
                <a:latin typeface="Lato" panose="020F0502020204030203" pitchFamily="34" charset="77"/>
              </a:rPr>
            </a:br>
            <a:r>
              <a:rPr lang="en-GB" altLang="en-US" sz="1200">
                <a:latin typeface="Lato" panose="020F0502020204030203" pitchFamily="34" charset="77"/>
              </a:rPr>
              <a:t>A Survey of Literacy, Numeracy and ICT Levels in England.”</a:t>
            </a:r>
          </a:p>
        </p:txBody>
      </p:sp>
      <p:grpSp>
        <p:nvGrpSpPr>
          <p:cNvPr id="5" name="Group 4">
            <a:extLst>
              <a:ext uri="{FF2B5EF4-FFF2-40B4-BE49-F238E27FC236}">
                <a16:creationId xmlns:a16="http://schemas.microsoft.com/office/drawing/2014/main" id="{2A8DC6E2-213A-6417-8492-1F7803BD0B03}"/>
              </a:ext>
            </a:extLst>
          </p:cNvPr>
          <p:cNvGrpSpPr/>
          <p:nvPr/>
        </p:nvGrpSpPr>
        <p:grpSpPr>
          <a:xfrm>
            <a:off x="1882357" y="2706404"/>
            <a:ext cx="5379287" cy="3536365"/>
            <a:chOff x="1882357" y="2321417"/>
            <a:chExt cx="5379287" cy="3536365"/>
          </a:xfrm>
        </p:grpSpPr>
        <p:graphicFrame>
          <p:nvGraphicFramePr>
            <p:cNvPr id="6" name="Chart 5">
              <a:extLst>
                <a:ext uri="{FF2B5EF4-FFF2-40B4-BE49-F238E27FC236}">
                  <a16:creationId xmlns:a16="http://schemas.microsoft.com/office/drawing/2014/main" id="{8DBFE6B3-1E1C-C96B-D23D-E31BDB849B1F}"/>
                </a:ext>
              </a:extLst>
            </p:cNvPr>
            <p:cNvGraphicFramePr/>
            <p:nvPr>
              <p:extLst>
                <p:ext uri="{D42A27DB-BD31-4B8C-83A1-F6EECF244321}">
                  <p14:modId xmlns:p14="http://schemas.microsoft.com/office/powerpoint/2010/main" val="2069054629"/>
                </p:ext>
              </p:extLst>
            </p:nvPr>
          </p:nvGraphicFramePr>
          <p:xfrm>
            <a:off x="1882357" y="2321417"/>
            <a:ext cx="5379287" cy="353636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25">
              <a:extLst>
                <a:ext uri="{FF2B5EF4-FFF2-40B4-BE49-F238E27FC236}">
                  <a16:creationId xmlns:a16="http://schemas.microsoft.com/office/drawing/2014/main" id="{2DD57F16-2DCA-1C35-8906-04A0C8D2F761}"/>
                </a:ext>
              </a:extLst>
            </p:cNvPr>
            <p:cNvSpPr txBox="1">
              <a:spLocks noChangeArrowheads="1"/>
            </p:cNvSpPr>
            <p:nvPr/>
          </p:nvSpPr>
          <p:spPr bwMode="auto">
            <a:xfrm>
              <a:off x="2787712" y="324287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44%</a:t>
              </a:r>
            </a:p>
          </p:txBody>
        </p:sp>
        <p:sp>
          <p:nvSpPr>
            <p:cNvPr id="12" name="TextBox 25">
              <a:extLst>
                <a:ext uri="{FF2B5EF4-FFF2-40B4-BE49-F238E27FC236}">
                  <a16:creationId xmlns:a16="http://schemas.microsoft.com/office/drawing/2014/main" id="{4615D364-41D0-386F-92C1-C4DC399A3813}"/>
                </a:ext>
              </a:extLst>
            </p:cNvPr>
            <p:cNvSpPr txBox="1">
              <a:spLocks noChangeArrowheads="1"/>
            </p:cNvSpPr>
            <p:nvPr/>
          </p:nvSpPr>
          <p:spPr bwMode="auto">
            <a:xfrm>
              <a:off x="3485544" y="2658336"/>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57%</a:t>
              </a:r>
            </a:p>
          </p:txBody>
        </p:sp>
        <p:sp>
          <p:nvSpPr>
            <p:cNvPr id="15" name="TextBox 25">
              <a:extLst>
                <a:ext uri="{FF2B5EF4-FFF2-40B4-BE49-F238E27FC236}">
                  <a16:creationId xmlns:a16="http://schemas.microsoft.com/office/drawing/2014/main" id="{A45AEB47-3C68-C709-68E0-8761DEE1867C}"/>
                </a:ext>
              </a:extLst>
            </p:cNvPr>
            <p:cNvSpPr txBox="1">
              <a:spLocks noChangeArrowheads="1"/>
            </p:cNvSpPr>
            <p:nvPr/>
          </p:nvSpPr>
          <p:spPr bwMode="auto">
            <a:xfrm>
              <a:off x="5230122" y="4068062"/>
              <a:ext cx="673768" cy="338554"/>
            </a:xfrm>
            <a:prstGeom prst="rect">
              <a:avLst/>
            </a:prstGeom>
            <a:noFill/>
            <a:ln w="9525">
              <a:noFill/>
              <a:miter lim="800000"/>
              <a:headEnd/>
              <a:tailEnd/>
            </a:ln>
          </p:spPr>
          <p:txBody>
            <a:bodyPr wrap="square">
              <a:spAutoFit/>
            </a:bodyPr>
            <a:lstStyle/>
            <a:p>
              <a:pPr algn="ctr" eaLnBrk="1" hangingPunct="1"/>
              <a:r>
                <a:rPr lang="en-GB" altLang="en-US" sz="1600" b="1">
                  <a:solidFill>
                    <a:schemeClr val="bg1"/>
                  </a:solidFill>
                  <a:latin typeface="Lato" panose="020F0502020204030203" pitchFamily="34" charset="77"/>
                </a:rPr>
                <a:t>26%</a:t>
              </a:r>
            </a:p>
          </p:txBody>
        </p:sp>
        <p:sp>
          <p:nvSpPr>
            <p:cNvPr id="16" name="TextBox 25">
              <a:extLst>
                <a:ext uri="{FF2B5EF4-FFF2-40B4-BE49-F238E27FC236}">
                  <a16:creationId xmlns:a16="http://schemas.microsoft.com/office/drawing/2014/main" id="{FE153DE8-5929-A494-27BE-9AC0161820A4}"/>
                </a:ext>
              </a:extLst>
            </p:cNvPr>
            <p:cNvSpPr txBox="1">
              <a:spLocks noChangeArrowheads="1"/>
            </p:cNvSpPr>
            <p:nvPr/>
          </p:nvSpPr>
          <p:spPr bwMode="auto">
            <a:xfrm>
              <a:off x="5920067" y="4274048"/>
              <a:ext cx="673768" cy="338554"/>
            </a:xfrm>
            <a:prstGeom prst="rect">
              <a:avLst/>
            </a:prstGeom>
            <a:noFill/>
            <a:ln w="9525">
              <a:noFill/>
              <a:miter lim="800000"/>
              <a:headEnd/>
              <a:tailEnd/>
            </a:ln>
          </p:spPr>
          <p:txBody>
            <a:bodyPr wrap="square">
              <a:spAutoFit/>
            </a:bodyPr>
            <a:lstStyle/>
            <a:p>
              <a:pPr algn="ctr" eaLnBrk="1" hangingPunct="1"/>
              <a:r>
                <a:rPr lang="en-GB" altLang="en-US" sz="1600" b="1">
                  <a:latin typeface="Lato" panose="020F0502020204030203" pitchFamily="34" charset="77"/>
                </a:rPr>
                <a:t>22%</a:t>
              </a:r>
            </a:p>
          </p:txBody>
        </p:sp>
      </p:grpSp>
      <p:pic>
        <p:nvPicPr>
          <p:cNvPr id="38" name="Graphic 37" descr="Harvey Balls 0% with solid fill">
            <a:extLst>
              <a:ext uri="{FF2B5EF4-FFF2-40B4-BE49-F238E27FC236}">
                <a16:creationId xmlns:a16="http://schemas.microsoft.com/office/drawing/2014/main" id="{6468FD32-DF07-98BF-8B8B-FEBE7BF72A8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40" name="Graphic 39" descr="Harvey Balls 15% with solid fill">
            <a:extLst>
              <a:ext uri="{FF2B5EF4-FFF2-40B4-BE49-F238E27FC236}">
                <a16:creationId xmlns:a16="http://schemas.microsoft.com/office/drawing/2014/main" id="{C2707599-741F-8DD9-4F9E-059B419CA9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42" name="Graphic 41" descr="Tea with solid fill">
            <a:extLst>
              <a:ext uri="{FF2B5EF4-FFF2-40B4-BE49-F238E27FC236}">
                <a16:creationId xmlns:a16="http://schemas.microsoft.com/office/drawing/2014/main" id="{A42E7D35-194E-2A5A-EA77-E3F7E9CE3CF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44" name="Graphic 43" descr="Harvey Balls 40% with solid fill">
            <a:extLst>
              <a:ext uri="{FF2B5EF4-FFF2-40B4-BE49-F238E27FC236}">
                <a16:creationId xmlns:a16="http://schemas.microsoft.com/office/drawing/2014/main" id="{B0C2D691-1A61-B733-FFE5-C425956315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46" name="Graphic 45" descr="Harvey Balls 25% with solid fill">
            <a:extLst>
              <a:ext uri="{FF2B5EF4-FFF2-40B4-BE49-F238E27FC236}">
                <a16:creationId xmlns:a16="http://schemas.microsoft.com/office/drawing/2014/main" id="{D9BF202D-78B7-37E5-2D1D-28392BBB45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48" name="Graphic 47" descr="Harvey Balls 100% with solid fill">
            <a:extLst>
              <a:ext uri="{FF2B5EF4-FFF2-40B4-BE49-F238E27FC236}">
                <a16:creationId xmlns:a16="http://schemas.microsoft.com/office/drawing/2014/main" id="{AA6AFC11-79E7-BB91-0598-E1D5813A9D5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50" name="Graphic 49" descr="Harvey Balls 65% with solid fill">
            <a:extLst>
              <a:ext uri="{FF2B5EF4-FFF2-40B4-BE49-F238E27FC236}">
                <a16:creationId xmlns:a16="http://schemas.microsoft.com/office/drawing/2014/main" id="{4E33EC55-096E-6A33-2176-BFFCDE86393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52" name="Graphic 51" descr="Harvey Balls 90% with solid fill">
            <a:extLst>
              <a:ext uri="{FF2B5EF4-FFF2-40B4-BE49-F238E27FC236}">
                <a16:creationId xmlns:a16="http://schemas.microsoft.com/office/drawing/2014/main" id="{BEA0849B-19EA-E9E4-E60F-9F5C170248F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99737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7053334-11BB-ED5E-4D9B-DCE0EE6C4E04}"/>
              </a:ext>
            </a:extLst>
          </p:cNvPr>
          <p:cNvSpPr>
            <a:spLocks noGrp="1"/>
          </p:cNvSpPr>
          <p:nvPr>
            <p:ph type="body" sz="quarter" idx="13"/>
          </p:nvPr>
        </p:nvSpPr>
        <p:spPr/>
        <p:txBody>
          <a:bodyPr/>
          <a:lstStyle/>
          <a:p>
            <a:r>
              <a:rPr lang="en-GB" sz="3000" b="1"/>
              <a:t>Culture around Numeracy</a:t>
            </a:r>
          </a:p>
        </p:txBody>
      </p:sp>
      <p:grpSp>
        <p:nvGrpSpPr>
          <p:cNvPr id="3" name="Group 2">
            <a:extLst>
              <a:ext uri="{FF2B5EF4-FFF2-40B4-BE49-F238E27FC236}">
                <a16:creationId xmlns:a16="http://schemas.microsoft.com/office/drawing/2014/main" id="{00E4FECD-04F0-C14D-C072-40521E1F6C13}"/>
              </a:ext>
            </a:extLst>
          </p:cNvPr>
          <p:cNvGrpSpPr/>
          <p:nvPr/>
        </p:nvGrpSpPr>
        <p:grpSpPr>
          <a:xfrm>
            <a:off x="4743102" y="2208167"/>
            <a:ext cx="3856017" cy="1864347"/>
            <a:chOff x="4264109" y="3024015"/>
            <a:chExt cx="4556041" cy="2574391"/>
          </a:xfrm>
          <a:solidFill>
            <a:srgbClr val="F39200"/>
          </a:solidFill>
        </p:grpSpPr>
        <p:sp>
          <p:nvSpPr>
            <p:cNvPr id="4" name="Speech Bubble: Rectangle with Corners Rounded 3">
              <a:extLst>
                <a:ext uri="{FF2B5EF4-FFF2-40B4-BE49-F238E27FC236}">
                  <a16:creationId xmlns:a16="http://schemas.microsoft.com/office/drawing/2014/main" id="{7351A65E-4E69-3C06-42D7-178606EA48AD}"/>
                </a:ext>
              </a:extLst>
            </p:cNvPr>
            <p:cNvSpPr/>
            <p:nvPr/>
          </p:nvSpPr>
          <p:spPr>
            <a:xfrm>
              <a:off x="4264109" y="3024015"/>
              <a:ext cx="4556041" cy="2574391"/>
            </a:xfrm>
            <a:prstGeom prst="wedgeRoundRectCallout">
              <a:avLst/>
            </a:prstGeom>
            <a:grp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F46E281-A81E-7934-A5F9-0004A7E75508}"/>
                </a:ext>
              </a:extLst>
            </p:cNvPr>
            <p:cNvSpPr txBox="1"/>
            <p:nvPr/>
          </p:nvSpPr>
          <p:spPr>
            <a:xfrm>
              <a:off x="4344445" y="3157049"/>
              <a:ext cx="4329462" cy="2039974"/>
            </a:xfrm>
            <a:prstGeom prst="rect">
              <a:avLst/>
            </a:prstGeom>
            <a:grpFill/>
            <a:ln>
              <a:solidFill>
                <a:srgbClr val="F39200"/>
              </a:solidFill>
            </a:ln>
          </p:spPr>
          <p:txBody>
            <a:bodyPr wrap="square">
              <a:spAutoFit/>
            </a:bodyPr>
            <a:lstStyle/>
            <a:p>
              <a:pPr algn="ctr"/>
              <a:r>
                <a:rPr lang="en-GB" b="0" i="0">
                  <a:solidFill>
                    <a:srgbClr val="FFFFFF"/>
                  </a:solidFill>
                  <a:effectLst/>
                  <a:latin typeface="Lato" panose="020F0502020204030203" pitchFamily="34" charset="0"/>
                </a:rPr>
                <a:t>In the clip, a soundbite was used and lip-synced to by the father-daughter duo, who appeared to say 'I don't know what's going on and I simply don't want to know.'</a:t>
              </a:r>
              <a:endParaRPr lang="en-GB">
                <a:solidFill>
                  <a:srgbClr val="FFFFFF"/>
                </a:solidFill>
                <a:latin typeface="Lato" panose="020F0502020204030203" pitchFamily="34" charset="0"/>
              </a:endParaRPr>
            </a:p>
          </p:txBody>
        </p:sp>
      </p:grpSp>
      <p:grpSp>
        <p:nvGrpSpPr>
          <p:cNvPr id="6" name="Group 5">
            <a:extLst>
              <a:ext uri="{FF2B5EF4-FFF2-40B4-BE49-F238E27FC236}">
                <a16:creationId xmlns:a16="http://schemas.microsoft.com/office/drawing/2014/main" id="{21158287-7D5E-8B73-9C41-9D6FD18141B0}"/>
              </a:ext>
            </a:extLst>
          </p:cNvPr>
          <p:cNvGrpSpPr/>
          <p:nvPr/>
        </p:nvGrpSpPr>
        <p:grpSpPr>
          <a:xfrm>
            <a:off x="4932876" y="4707965"/>
            <a:ext cx="3759693" cy="1736064"/>
            <a:chOff x="381784" y="1701495"/>
            <a:chExt cx="4370493" cy="1846054"/>
          </a:xfrm>
        </p:grpSpPr>
        <p:pic>
          <p:nvPicPr>
            <p:cNvPr id="7" name="Picture 6">
              <a:extLst>
                <a:ext uri="{FF2B5EF4-FFF2-40B4-BE49-F238E27FC236}">
                  <a16:creationId xmlns:a16="http://schemas.microsoft.com/office/drawing/2014/main" id="{840FEFB0-3094-470E-1CA7-6247FB366CCB}"/>
                </a:ext>
              </a:extLst>
            </p:cNvPr>
            <p:cNvPicPr>
              <a:picLocks noChangeAspect="1"/>
            </p:cNvPicPr>
            <p:nvPr/>
          </p:nvPicPr>
          <p:blipFill>
            <a:blip r:embed="rId2"/>
            <a:stretch>
              <a:fillRect/>
            </a:stretch>
          </p:blipFill>
          <p:spPr>
            <a:xfrm>
              <a:off x="381784" y="2358720"/>
              <a:ext cx="4370493" cy="1188829"/>
            </a:xfrm>
            <a:prstGeom prst="rect">
              <a:avLst/>
            </a:prstGeom>
          </p:spPr>
        </p:pic>
        <p:pic>
          <p:nvPicPr>
            <p:cNvPr id="8" name="Picture 7">
              <a:extLst>
                <a:ext uri="{FF2B5EF4-FFF2-40B4-BE49-F238E27FC236}">
                  <a16:creationId xmlns:a16="http://schemas.microsoft.com/office/drawing/2014/main" id="{36228F7C-F186-5CE3-7634-566FE65490C9}"/>
                </a:ext>
              </a:extLst>
            </p:cNvPr>
            <p:cNvPicPr>
              <a:picLocks noChangeAspect="1"/>
            </p:cNvPicPr>
            <p:nvPr/>
          </p:nvPicPr>
          <p:blipFill>
            <a:blip r:embed="rId3"/>
            <a:stretch>
              <a:fillRect/>
            </a:stretch>
          </p:blipFill>
          <p:spPr>
            <a:xfrm>
              <a:off x="381784" y="1701495"/>
              <a:ext cx="3429000" cy="657225"/>
            </a:xfrm>
            <a:prstGeom prst="rect">
              <a:avLst/>
            </a:prstGeom>
          </p:spPr>
        </p:pic>
      </p:grpSp>
      <p:pic>
        <p:nvPicPr>
          <p:cNvPr id="6146" name="Picture 2" descr="Lighthearted: In the clip, the 39-year-old reality television personality and his daughter, aged 10, were seen while making fun of their respective shortcomings in math class">
            <a:extLst>
              <a:ext uri="{FF2B5EF4-FFF2-40B4-BE49-F238E27FC236}">
                <a16:creationId xmlns:a16="http://schemas.microsoft.com/office/drawing/2014/main" id="{EFC768D3-CAB3-2B5F-C20C-64140A2F4D3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61131" y="2126202"/>
            <a:ext cx="2553670" cy="4554484"/>
          </a:xfrm>
          <a:prstGeom prst="rect">
            <a:avLst/>
          </a:prstGeom>
          <a:noFill/>
          <a:extLst>
            <a:ext uri="{909E8E84-426E-40DD-AFC4-6F175D3DCCD1}">
              <a14:hiddenFill xmlns:a14="http://schemas.microsoft.com/office/drawing/2010/main">
                <a:solidFill>
                  <a:srgbClr val="FFFFFF"/>
                </a:solidFill>
              </a14:hiddenFill>
            </a:ext>
          </a:extLst>
        </p:spPr>
      </p:pic>
      <p:pic>
        <p:nvPicPr>
          <p:cNvPr id="35" name="Graphic 34" descr="Harvey Balls 0% with solid fill">
            <a:extLst>
              <a:ext uri="{FF2B5EF4-FFF2-40B4-BE49-F238E27FC236}">
                <a16:creationId xmlns:a16="http://schemas.microsoft.com/office/drawing/2014/main" id="{2582FCEE-F4EE-D0B7-F48F-FFD3F34A2C0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441726"/>
            <a:ext cx="252000" cy="252000"/>
          </a:xfrm>
          <a:prstGeom prst="rect">
            <a:avLst/>
          </a:prstGeom>
        </p:spPr>
      </p:pic>
      <p:pic>
        <p:nvPicPr>
          <p:cNvPr id="38" name="Graphic 37" descr="Harvey Balls 15% with solid fill">
            <a:extLst>
              <a:ext uri="{FF2B5EF4-FFF2-40B4-BE49-F238E27FC236}">
                <a16:creationId xmlns:a16="http://schemas.microsoft.com/office/drawing/2014/main" id="{71E75B29-0CC2-64DC-4B37-A462D0E33F8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8982" y="2866115"/>
            <a:ext cx="252000" cy="252000"/>
          </a:xfrm>
          <a:prstGeom prst="rect">
            <a:avLst/>
          </a:prstGeom>
        </p:spPr>
      </p:pic>
      <p:pic>
        <p:nvPicPr>
          <p:cNvPr id="40" name="Graphic 39" descr="Tea with solid fill">
            <a:extLst>
              <a:ext uri="{FF2B5EF4-FFF2-40B4-BE49-F238E27FC236}">
                <a16:creationId xmlns:a16="http://schemas.microsoft.com/office/drawing/2014/main" id="{3205303C-29E4-5233-8F87-9D03BBF19B7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2463" y="4097164"/>
            <a:ext cx="324000" cy="324000"/>
          </a:xfrm>
          <a:prstGeom prst="rect">
            <a:avLst/>
          </a:prstGeom>
        </p:spPr>
      </p:pic>
      <p:pic>
        <p:nvPicPr>
          <p:cNvPr id="42" name="Graphic 41" descr="Harvey Balls 40% with solid fill">
            <a:extLst>
              <a:ext uri="{FF2B5EF4-FFF2-40B4-BE49-F238E27FC236}">
                <a16:creationId xmlns:a16="http://schemas.microsoft.com/office/drawing/2014/main" id="{EB759066-684F-E3E9-5196-1C3BA44A0AE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746643"/>
            <a:ext cx="252000" cy="252000"/>
          </a:xfrm>
          <a:prstGeom prst="rect">
            <a:avLst/>
          </a:prstGeom>
        </p:spPr>
      </p:pic>
      <p:pic>
        <p:nvPicPr>
          <p:cNvPr id="44" name="Graphic 43" descr="Harvey Balls 25% with solid fill">
            <a:extLst>
              <a:ext uri="{FF2B5EF4-FFF2-40B4-BE49-F238E27FC236}">
                <a16:creationId xmlns:a16="http://schemas.microsoft.com/office/drawing/2014/main" id="{F27BF0D9-36FF-6F16-D1CE-BA83FE11617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38982" y="3300033"/>
            <a:ext cx="252000" cy="252000"/>
          </a:xfrm>
          <a:prstGeom prst="rect">
            <a:avLst/>
          </a:prstGeom>
        </p:spPr>
      </p:pic>
      <p:pic>
        <p:nvPicPr>
          <p:cNvPr id="46" name="Graphic 45" descr="Harvey Balls 100% with solid fill">
            <a:extLst>
              <a:ext uri="{FF2B5EF4-FFF2-40B4-BE49-F238E27FC236}">
                <a16:creationId xmlns:a16="http://schemas.microsoft.com/office/drawing/2014/main" id="{2F8AA2B3-13B7-71A7-1A81-DBBDE9BE9B0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8982" y="5449019"/>
            <a:ext cx="252000" cy="252000"/>
          </a:xfrm>
          <a:prstGeom prst="rect">
            <a:avLst/>
          </a:prstGeom>
        </p:spPr>
      </p:pic>
      <p:pic>
        <p:nvPicPr>
          <p:cNvPr id="48" name="Graphic 47" descr="Harvey Balls 65% with solid fill">
            <a:extLst>
              <a:ext uri="{FF2B5EF4-FFF2-40B4-BE49-F238E27FC236}">
                <a16:creationId xmlns:a16="http://schemas.microsoft.com/office/drawing/2014/main" id="{2BEEBABF-56D8-6C02-123E-168601F45F8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250" y="4588552"/>
            <a:ext cx="252000" cy="252000"/>
          </a:xfrm>
          <a:prstGeom prst="rect">
            <a:avLst/>
          </a:prstGeom>
        </p:spPr>
      </p:pic>
      <p:pic>
        <p:nvPicPr>
          <p:cNvPr id="50" name="Graphic 49" descr="Harvey Balls 90% with solid fill">
            <a:extLst>
              <a:ext uri="{FF2B5EF4-FFF2-40B4-BE49-F238E27FC236}">
                <a16:creationId xmlns:a16="http://schemas.microsoft.com/office/drawing/2014/main" id="{1D0B4C13-2CE6-C599-87A7-5A87613BE36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163180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06628B-C893-0717-212E-5E10C10A424B}"/>
              </a:ext>
            </a:extLst>
          </p:cNvPr>
          <p:cNvSpPr>
            <a:spLocks noGrp="1"/>
          </p:cNvSpPr>
          <p:nvPr>
            <p:ph type="body" sz="quarter" idx="13"/>
          </p:nvPr>
        </p:nvSpPr>
        <p:spPr/>
        <p:txBody>
          <a:bodyPr/>
          <a:lstStyle/>
          <a:p>
            <a:r>
              <a:rPr lang="en-GB" sz="3000" b="1"/>
              <a:t>Culture around Numeracy</a:t>
            </a:r>
          </a:p>
        </p:txBody>
      </p:sp>
      <p:pic>
        <p:nvPicPr>
          <p:cNvPr id="11" name="Picture 10" descr="Graphical user interface, text, application&#10;&#10;Description automatically generated">
            <a:extLst>
              <a:ext uri="{FF2B5EF4-FFF2-40B4-BE49-F238E27FC236}">
                <a16:creationId xmlns:a16="http://schemas.microsoft.com/office/drawing/2014/main" id="{5678B1D9-EC9D-0EA9-417A-8DFCCE9042E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8011" y="2045369"/>
            <a:ext cx="3084795" cy="4664914"/>
          </a:xfrm>
          <a:prstGeom prst="rect">
            <a:avLst/>
          </a:prstGeom>
          <a:ln w="12700">
            <a:solidFill>
              <a:schemeClr val="accent3"/>
            </a:solidFill>
          </a:ln>
        </p:spPr>
      </p:pic>
      <p:sp>
        <p:nvSpPr>
          <p:cNvPr id="12" name="Rounded Rectangle 11">
            <a:extLst>
              <a:ext uri="{FF2B5EF4-FFF2-40B4-BE49-F238E27FC236}">
                <a16:creationId xmlns:a16="http://schemas.microsoft.com/office/drawing/2014/main" id="{3BD7F567-5719-B518-9015-435DDCA16CCE}"/>
              </a:ext>
            </a:extLst>
          </p:cNvPr>
          <p:cNvSpPr/>
          <p:nvPr/>
        </p:nvSpPr>
        <p:spPr>
          <a:xfrm>
            <a:off x="4614994" y="4490918"/>
            <a:ext cx="4066019" cy="1764199"/>
          </a:xfrm>
          <a:prstGeom prst="roundRect">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12">
            <a:extLst>
              <a:ext uri="{FF2B5EF4-FFF2-40B4-BE49-F238E27FC236}">
                <a16:creationId xmlns:a16="http://schemas.microsoft.com/office/drawing/2014/main" id="{CBD35754-9BCB-4C3E-9C02-87CD8B18E4CC}"/>
              </a:ext>
            </a:extLst>
          </p:cNvPr>
          <p:cNvSpPr/>
          <p:nvPr/>
        </p:nvSpPr>
        <p:spPr>
          <a:xfrm rot="5400000">
            <a:off x="8015455" y="6100599"/>
            <a:ext cx="592781" cy="645128"/>
          </a:xfrm>
          <a:prstGeom prst="rtTriangle">
            <a:avLst/>
          </a:prstGeom>
          <a:solidFill>
            <a:srgbClr val="3A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FF7A14-066E-F5EA-E54D-2B910C0B1C49}"/>
              </a:ext>
            </a:extLst>
          </p:cNvPr>
          <p:cNvSpPr/>
          <p:nvPr/>
        </p:nvSpPr>
        <p:spPr>
          <a:xfrm>
            <a:off x="4593498" y="4649742"/>
            <a:ext cx="4109013" cy="1446550"/>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“15 and 16 year olds up and down the country are celebrating (hopefully) never having to do maths again”</a:t>
            </a:r>
          </a:p>
        </p:txBody>
      </p:sp>
      <p:sp>
        <p:nvSpPr>
          <p:cNvPr id="15" name="Rounded Rectangle 8">
            <a:extLst>
              <a:ext uri="{FF2B5EF4-FFF2-40B4-BE49-F238E27FC236}">
                <a16:creationId xmlns:a16="http://schemas.microsoft.com/office/drawing/2014/main" id="{F24AC577-D458-43C9-D3CB-A816D3353BC4}"/>
              </a:ext>
            </a:extLst>
          </p:cNvPr>
          <p:cNvSpPr/>
          <p:nvPr/>
        </p:nvSpPr>
        <p:spPr>
          <a:xfrm>
            <a:off x="4614994" y="2103318"/>
            <a:ext cx="4066019" cy="1764199"/>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a:extLst>
              <a:ext uri="{FF2B5EF4-FFF2-40B4-BE49-F238E27FC236}">
                <a16:creationId xmlns:a16="http://schemas.microsoft.com/office/drawing/2014/main" id="{4715F90C-4BCB-5860-EB34-CB690143E098}"/>
              </a:ext>
            </a:extLst>
          </p:cNvPr>
          <p:cNvSpPr/>
          <p:nvPr/>
        </p:nvSpPr>
        <p:spPr>
          <a:xfrm rot="5400000">
            <a:off x="8015455" y="3712999"/>
            <a:ext cx="592781" cy="645128"/>
          </a:xfrm>
          <a:prstGeom prst="rtTriangle">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2B13F64-5BE7-E33B-CF82-4D2A712B5D15}"/>
              </a:ext>
            </a:extLst>
          </p:cNvPr>
          <p:cNvSpPr/>
          <p:nvPr/>
        </p:nvSpPr>
        <p:spPr>
          <a:xfrm>
            <a:off x="4572000" y="2361305"/>
            <a:ext cx="4109013" cy="1107996"/>
          </a:xfrm>
          <a:prstGeom prst="rect">
            <a:avLst/>
          </a:prstGeom>
        </p:spPr>
        <p:txBody>
          <a:bodyPr wrap="square">
            <a:spAutoFit/>
          </a:bodyPr>
          <a:lstStyle/>
          <a:p>
            <a:pPr algn="ctr"/>
            <a:r>
              <a:rPr lang="en-GB" sz="2200" b="1">
                <a:solidFill>
                  <a:srgbClr val="FFFFFF"/>
                </a:solidFill>
                <a:latin typeface="Lato" panose="020F0502020204030203" pitchFamily="34" charset="77"/>
                <a:ea typeface="+mj-ea"/>
                <a:cs typeface="Arial" panose="020B0604020202020204" pitchFamily="34" charset="0"/>
              </a:rPr>
              <a:t>“GCSE students are SO glad </a:t>
            </a:r>
            <a:br>
              <a:rPr lang="en-GB" sz="2200" b="1">
                <a:solidFill>
                  <a:srgbClr val="FFFFFF"/>
                </a:solidFill>
                <a:latin typeface="Lato" panose="020F0502020204030203" pitchFamily="34" charset="77"/>
                <a:ea typeface="+mj-ea"/>
                <a:cs typeface="Arial" panose="020B0604020202020204" pitchFamily="34" charset="0"/>
              </a:rPr>
            </a:br>
            <a:r>
              <a:rPr lang="en-GB" sz="2200" b="1">
                <a:solidFill>
                  <a:srgbClr val="FFFFFF"/>
                </a:solidFill>
                <a:latin typeface="Lato" panose="020F0502020204030203" pitchFamily="34" charset="77"/>
                <a:ea typeface="+mj-ea"/>
                <a:cs typeface="Arial" panose="020B0604020202020204" pitchFamily="34" charset="0"/>
              </a:rPr>
              <a:t>it is over and they will never have to do maths again.”</a:t>
            </a:r>
          </a:p>
        </p:txBody>
      </p:sp>
      <p:pic>
        <p:nvPicPr>
          <p:cNvPr id="21" name="Graphic 20" descr="Harvey Balls 0% with solid fill">
            <a:extLst>
              <a:ext uri="{FF2B5EF4-FFF2-40B4-BE49-F238E27FC236}">
                <a16:creationId xmlns:a16="http://schemas.microsoft.com/office/drawing/2014/main" id="{9950A705-136E-A3B4-0906-47664BAF6A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23" name="Graphic 22" descr="Harvey Balls 15% with solid fill">
            <a:extLst>
              <a:ext uri="{FF2B5EF4-FFF2-40B4-BE49-F238E27FC236}">
                <a16:creationId xmlns:a16="http://schemas.microsoft.com/office/drawing/2014/main" id="{5D012E78-3BF4-EE43-7FA6-FF46F21370D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5" name="Graphic 24" descr="Tea with solid fill">
            <a:extLst>
              <a:ext uri="{FF2B5EF4-FFF2-40B4-BE49-F238E27FC236}">
                <a16:creationId xmlns:a16="http://schemas.microsoft.com/office/drawing/2014/main" id="{57AD5B83-0CB3-A2B6-FD99-82C8450DC1C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7" name="Graphic 26" descr="Harvey Balls 40% with solid fill">
            <a:extLst>
              <a:ext uri="{FF2B5EF4-FFF2-40B4-BE49-F238E27FC236}">
                <a16:creationId xmlns:a16="http://schemas.microsoft.com/office/drawing/2014/main" id="{D10F3180-3C2C-C437-E4BE-E19E327A335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9" name="Graphic 28" descr="Harvey Balls 25% with solid fill">
            <a:extLst>
              <a:ext uri="{FF2B5EF4-FFF2-40B4-BE49-F238E27FC236}">
                <a16:creationId xmlns:a16="http://schemas.microsoft.com/office/drawing/2014/main" id="{6E9FA6A9-A8B2-A817-5EEA-A72B2754243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31" name="Graphic 30" descr="Harvey Balls 100% with solid fill">
            <a:extLst>
              <a:ext uri="{FF2B5EF4-FFF2-40B4-BE49-F238E27FC236}">
                <a16:creationId xmlns:a16="http://schemas.microsoft.com/office/drawing/2014/main" id="{C04FBC1B-0D03-1183-B408-A104B019AE1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3" name="Graphic 32" descr="Harvey Balls 65% with solid fill">
            <a:extLst>
              <a:ext uri="{FF2B5EF4-FFF2-40B4-BE49-F238E27FC236}">
                <a16:creationId xmlns:a16="http://schemas.microsoft.com/office/drawing/2014/main" id="{42118265-8613-852A-4BB6-C5DD712BAB9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5" name="Graphic 34" descr="Harvey Balls 90% with solid fill">
            <a:extLst>
              <a:ext uri="{FF2B5EF4-FFF2-40B4-BE49-F238E27FC236}">
                <a16:creationId xmlns:a16="http://schemas.microsoft.com/office/drawing/2014/main" id="{536224A9-1412-2D5D-C46A-C0C91868447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308168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91ABAA-FBD3-8BD1-E00A-91F3C2829AD3}"/>
              </a:ext>
            </a:extLst>
          </p:cNvPr>
          <p:cNvSpPr>
            <a:spLocks noGrp="1"/>
          </p:cNvSpPr>
          <p:nvPr>
            <p:ph type="body" sz="quarter" idx="13"/>
          </p:nvPr>
        </p:nvSpPr>
        <p:spPr/>
        <p:txBody>
          <a:bodyPr/>
          <a:lstStyle/>
          <a:p>
            <a:r>
              <a:rPr lang="en-GB" sz="3000" b="1" dirty="0"/>
              <a:t>Housekeeping</a:t>
            </a:r>
          </a:p>
        </p:txBody>
      </p:sp>
      <p:sp>
        <p:nvSpPr>
          <p:cNvPr id="3" name="Text Placeholder 2">
            <a:extLst>
              <a:ext uri="{FF2B5EF4-FFF2-40B4-BE49-F238E27FC236}">
                <a16:creationId xmlns:a16="http://schemas.microsoft.com/office/drawing/2014/main" id="{E7223226-5502-EFD1-78A0-F99352E6C68F}"/>
              </a:ext>
            </a:extLst>
          </p:cNvPr>
          <p:cNvSpPr>
            <a:spLocks noGrp="1"/>
          </p:cNvSpPr>
          <p:nvPr>
            <p:ph type="body" sz="quarter" idx="10"/>
          </p:nvPr>
        </p:nvSpPr>
        <p:spPr>
          <a:xfrm>
            <a:off x="879908" y="2265132"/>
            <a:ext cx="4190033" cy="3948871"/>
          </a:xfrm>
        </p:spPr>
        <p:txBody>
          <a:bodyPr/>
          <a:lstStyle/>
          <a:p>
            <a:pPr marL="457200" indent="-457200" algn="l" fontAlgn="base">
              <a:buFont typeface="Arial" panose="020B0604020202020204" pitchFamily="34" charset="0"/>
              <a:buChar char="•"/>
            </a:pPr>
            <a:r>
              <a:rPr lang="en-GB" sz="2000" b="0" i="0">
                <a:effectLst/>
                <a:latin typeface="Lato" panose="020F0502020204030203" pitchFamily="34" charset="0"/>
              </a:rPr>
              <a:t>Keep microphones on mute unless speaking</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Where possible, please have your camera on</a:t>
            </a:r>
          </a:p>
          <a:p>
            <a:pPr marL="457200" indent="-457200" algn="l" fontAlgn="base">
              <a:buFont typeface="Arial" panose="020B0604020202020204" pitchFamily="34" charset="0"/>
              <a:buChar char="•"/>
            </a:pPr>
            <a:endParaRPr lang="en-GB" sz="2000" b="0">
              <a:latin typeface="Lato" panose="020F0502020204030203" pitchFamily="34" charset="0"/>
            </a:endParaRPr>
          </a:p>
          <a:p>
            <a:pPr marL="457200" indent="-457200" algn="l" fontAlgn="base">
              <a:buFont typeface="Arial" panose="020B0604020202020204" pitchFamily="34" charset="0"/>
              <a:buChar char="•"/>
            </a:pPr>
            <a:r>
              <a:rPr lang="en-GB" sz="2000" b="0">
                <a:latin typeface="Lato" panose="020F0502020204030203" pitchFamily="34" charset="0"/>
              </a:rPr>
              <a:t>Change your name to be first name + surname using the three dots next to your name</a:t>
            </a:r>
            <a:endParaRPr lang="en-GB" sz="1050"/>
          </a:p>
        </p:txBody>
      </p:sp>
      <p:pic>
        <p:nvPicPr>
          <p:cNvPr id="4" name="Picture 2" descr="A screenshot of a computer&#10;&#10;Description automatically generated with medium confidence">
            <a:extLst>
              <a:ext uri="{FF2B5EF4-FFF2-40B4-BE49-F238E27FC236}">
                <a16:creationId xmlns:a16="http://schemas.microsoft.com/office/drawing/2014/main" id="{589E39B8-88A5-742E-971B-CFAADEDA20C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296281" y="2388403"/>
            <a:ext cx="3433971" cy="270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9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45199-1634-0C82-2BC6-1B8E1074872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2C6427C-559B-3F9E-36F5-FA500523E319}"/>
              </a:ext>
            </a:extLst>
          </p:cNvPr>
          <p:cNvSpPr>
            <a:spLocks noGrp="1"/>
          </p:cNvSpPr>
          <p:nvPr>
            <p:ph type="body" sz="quarter" idx="13"/>
          </p:nvPr>
        </p:nvSpPr>
        <p:spPr/>
        <p:txBody>
          <a:bodyPr/>
          <a:lstStyle/>
          <a:p>
            <a:r>
              <a:rPr lang="en-GB" sz="3000" b="1"/>
              <a:t>Culture around Numeracy</a:t>
            </a:r>
          </a:p>
        </p:txBody>
      </p:sp>
      <p:sp>
        <p:nvSpPr>
          <p:cNvPr id="2" name="TextBox 2">
            <a:extLst>
              <a:ext uri="{FF2B5EF4-FFF2-40B4-BE49-F238E27FC236}">
                <a16:creationId xmlns:a16="http://schemas.microsoft.com/office/drawing/2014/main" id="{F20A78BD-4408-9C06-7A7D-8E5221CC592D}"/>
              </a:ext>
            </a:extLst>
          </p:cNvPr>
          <p:cNvSpPr txBox="1"/>
          <p:nvPr/>
        </p:nvSpPr>
        <p:spPr>
          <a:xfrm>
            <a:off x="994629" y="2209262"/>
            <a:ext cx="7843077" cy="378565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a:solidFill>
                  <a:srgbClr val="000000"/>
                </a:solidFill>
                <a:latin typeface="Lato"/>
                <a:ea typeface="Lato"/>
                <a:cs typeface="Lato"/>
              </a:rPr>
              <a:t>Women are twice as anxious as men about maths. They are about </a:t>
            </a:r>
            <a:r>
              <a:rPr lang="en-US" sz="2400" b="1">
                <a:solidFill>
                  <a:srgbClr val="000000"/>
                </a:solidFill>
                <a:latin typeface="Lato"/>
                <a:ea typeface="Lato"/>
                <a:cs typeface="Lato"/>
              </a:rPr>
              <a:t>66%</a:t>
            </a:r>
            <a:r>
              <a:rPr lang="en-US" sz="2400">
                <a:solidFill>
                  <a:srgbClr val="000000"/>
                </a:solidFill>
                <a:latin typeface="Lato"/>
                <a:ea typeface="Lato"/>
                <a:cs typeface="Lato"/>
              </a:rPr>
              <a:t> more likely to be put off a job listed as “using data and numbers” and disproportionally affected by negative experiences of maths at school.</a:t>
            </a:r>
            <a:endParaRPr lang="en-US">
              <a:latin typeface="Lato"/>
              <a:ea typeface="Lato"/>
              <a:cs typeface="Lato"/>
            </a:endParaRPr>
          </a:p>
          <a:p>
            <a:endParaRPr lang="en-US" sz="2400">
              <a:solidFill>
                <a:srgbClr val="000000"/>
              </a:solidFill>
              <a:latin typeface="Calibri" panose="020F0502020204030204"/>
              <a:ea typeface="Calibri" panose="020F0502020204030204"/>
              <a:cs typeface="Calibri" panose="020F0502020204030204"/>
            </a:endParaRPr>
          </a:p>
          <a:p>
            <a:r>
              <a:rPr lang="en-US" sz="2400">
                <a:solidFill>
                  <a:srgbClr val="000000"/>
                </a:solidFill>
                <a:latin typeface="Lato"/>
                <a:ea typeface="Lato"/>
                <a:cs typeface="Lato"/>
              </a:rPr>
              <a:t>Research has revealed  </a:t>
            </a:r>
            <a:r>
              <a:rPr lang="en-US" sz="2400" b="1">
                <a:solidFill>
                  <a:srgbClr val="000000"/>
                </a:solidFill>
                <a:latin typeface="Lato"/>
                <a:ea typeface="Lato"/>
                <a:cs typeface="Lato"/>
              </a:rPr>
              <a:t>54% of British girls</a:t>
            </a:r>
            <a:r>
              <a:rPr lang="en-US" sz="2400">
                <a:solidFill>
                  <a:srgbClr val="000000"/>
                </a:solidFill>
                <a:latin typeface="Lato"/>
                <a:ea typeface="Lato"/>
                <a:cs typeface="Lato"/>
              </a:rPr>
              <a:t> do not feel confident learning maths, compared to </a:t>
            </a:r>
            <a:r>
              <a:rPr lang="en-US" sz="2400" b="1">
                <a:solidFill>
                  <a:srgbClr val="000000"/>
                </a:solidFill>
                <a:latin typeface="Lato"/>
                <a:ea typeface="Lato"/>
                <a:cs typeface="Lato"/>
              </a:rPr>
              <a:t>41% of boys.</a:t>
            </a:r>
            <a:endParaRPr lang="en-US" b="1">
              <a:ea typeface="Calibri"/>
              <a:cs typeface="Calibri"/>
            </a:endParaRPr>
          </a:p>
          <a:p>
            <a:endParaRPr lang="en-US" sz="2400">
              <a:solidFill>
                <a:srgbClr val="000000"/>
              </a:solidFill>
              <a:latin typeface="Lato"/>
              <a:ea typeface="Lato"/>
              <a:cs typeface="Lato"/>
            </a:endParaRPr>
          </a:p>
          <a:p>
            <a:r>
              <a:rPr lang="en-US" sz="2400">
                <a:solidFill>
                  <a:srgbClr val="000000"/>
                </a:solidFill>
                <a:latin typeface="Lato"/>
                <a:ea typeface="Lato"/>
                <a:cs typeface="Lato"/>
                <a:hlinkClick r:id="rId2"/>
              </a:rPr>
              <a:t>Research Briefing Number Confidence - The Gender Divide</a:t>
            </a:r>
            <a:endParaRPr lang="en-US">
              <a:latin typeface="Lato"/>
              <a:ea typeface="Calibri"/>
              <a:cs typeface="Calibri"/>
            </a:endParaRPr>
          </a:p>
        </p:txBody>
      </p:sp>
      <p:pic>
        <p:nvPicPr>
          <p:cNvPr id="15" name="Graphic 14" descr="Harvey Balls 0% with solid fill">
            <a:extLst>
              <a:ext uri="{FF2B5EF4-FFF2-40B4-BE49-F238E27FC236}">
                <a16:creationId xmlns:a16="http://schemas.microsoft.com/office/drawing/2014/main" id="{10D53C65-3D24-8B1C-00DD-84D76B3FD2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B4EAF2F0-95AB-1C58-BDB9-F5871DB7CD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738DB9D6-028E-699B-7EEB-AA14E93441B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18E605AF-E8EC-E7C4-8F84-675D60E926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9FF0272C-3A71-F8DE-FEE9-8DEECD5E2A4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84E24DB0-B91A-7FED-17CC-EECF9298F21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488FE42C-EB03-B55F-6392-965C2F8551C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C76CF758-47BD-10FC-F0DF-D100B943099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500369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A26D-A4C4-8AE9-9DE9-FF39EF07D62D}"/>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88A5CE2-27EF-4DC0-2DF1-E0C7480B2E0A}"/>
              </a:ext>
            </a:extLst>
          </p:cNvPr>
          <p:cNvSpPr>
            <a:spLocks noGrp="1"/>
          </p:cNvSpPr>
          <p:nvPr>
            <p:ph type="body" sz="quarter" idx="13"/>
          </p:nvPr>
        </p:nvSpPr>
        <p:spPr/>
        <p:txBody>
          <a:bodyPr/>
          <a:lstStyle/>
          <a:p>
            <a:r>
              <a:rPr lang="en-GB" sz="3000" b="1"/>
              <a:t>Culture around Numeracy</a:t>
            </a:r>
          </a:p>
        </p:txBody>
      </p:sp>
      <p:pic>
        <p:nvPicPr>
          <p:cNvPr id="24" name="Picture 23">
            <a:extLst>
              <a:ext uri="{FF2B5EF4-FFF2-40B4-BE49-F238E27FC236}">
                <a16:creationId xmlns:a16="http://schemas.microsoft.com/office/drawing/2014/main" id="{5B4813E9-AE17-1965-CDFA-D89349AF77CB}"/>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a:fillRect/>
          </a:stretch>
        </p:blipFill>
        <p:spPr bwMode="auto">
          <a:xfrm>
            <a:off x="6038408" y="2031262"/>
            <a:ext cx="1351796" cy="216356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A toy doll in a box&#10;&#10;AI-generated content may be incorrect.">
            <a:extLst>
              <a:ext uri="{FF2B5EF4-FFF2-40B4-BE49-F238E27FC236}">
                <a16:creationId xmlns:a16="http://schemas.microsoft.com/office/drawing/2014/main" id="{2DC2E2B8-01DF-FC45-3BC8-FF97FD5608DC}"/>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4779311" y="3732431"/>
            <a:ext cx="1234743" cy="2070506"/>
          </a:xfrm>
          <a:prstGeom prst="rect">
            <a:avLst/>
          </a:prstGeom>
        </p:spPr>
      </p:pic>
      <p:sp>
        <p:nvSpPr>
          <p:cNvPr id="26" name="TextBox 6">
            <a:extLst>
              <a:ext uri="{FF2B5EF4-FFF2-40B4-BE49-F238E27FC236}">
                <a16:creationId xmlns:a16="http://schemas.microsoft.com/office/drawing/2014/main" id="{CD2AEFA4-D234-5B34-CB0A-8B2CA9A277EC}"/>
              </a:ext>
            </a:extLst>
          </p:cNvPr>
          <p:cNvSpPr txBox="1"/>
          <p:nvPr/>
        </p:nvSpPr>
        <p:spPr>
          <a:xfrm>
            <a:off x="4881156" y="5849056"/>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1990s</a:t>
            </a:r>
          </a:p>
        </p:txBody>
      </p:sp>
      <p:sp>
        <p:nvSpPr>
          <p:cNvPr id="27" name="TextBox 7">
            <a:extLst>
              <a:ext uri="{FF2B5EF4-FFF2-40B4-BE49-F238E27FC236}">
                <a16:creationId xmlns:a16="http://schemas.microsoft.com/office/drawing/2014/main" id="{F934BC61-F12F-9292-9A53-9C5A091198A6}"/>
              </a:ext>
            </a:extLst>
          </p:cNvPr>
          <p:cNvSpPr txBox="1"/>
          <p:nvPr/>
        </p:nvSpPr>
        <p:spPr>
          <a:xfrm>
            <a:off x="6266107" y="4218556"/>
            <a:ext cx="896399"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2011</a:t>
            </a:r>
          </a:p>
        </p:txBody>
      </p:sp>
      <p:sp>
        <p:nvSpPr>
          <p:cNvPr id="28" name="TextBox 3">
            <a:extLst>
              <a:ext uri="{FF2B5EF4-FFF2-40B4-BE49-F238E27FC236}">
                <a16:creationId xmlns:a16="http://schemas.microsoft.com/office/drawing/2014/main" id="{7A56C30A-0E3B-AA13-844B-958A8982EC81}"/>
              </a:ext>
            </a:extLst>
          </p:cNvPr>
          <p:cNvSpPr txBox="1"/>
          <p:nvPr/>
        </p:nvSpPr>
        <p:spPr>
          <a:xfrm>
            <a:off x="7663939" y="5854541"/>
            <a:ext cx="896399"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2024</a:t>
            </a:r>
          </a:p>
        </p:txBody>
      </p:sp>
      <p:pic>
        <p:nvPicPr>
          <p:cNvPr id="29" name="Picture 28" descr="A red and white cover with white text&#10;&#10;AI-generated content may be incorrect.">
            <a:extLst>
              <a:ext uri="{FF2B5EF4-FFF2-40B4-BE49-F238E27FC236}">
                <a16:creationId xmlns:a16="http://schemas.microsoft.com/office/drawing/2014/main" id="{E3DFCA82-E91F-3501-D0BE-A9800E2C595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436241" y="3768469"/>
            <a:ext cx="1351796" cy="2057528"/>
          </a:xfrm>
          <a:prstGeom prst="rect">
            <a:avLst/>
          </a:prstGeom>
        </p:spPr>
      </p:pic>
      <p:pic>
        <p:nvPicPr>
          <p:cNvPr id="30" name="Picture 29" descr="A person in a coat&#10;&#10;AI-generated content may be incorrect.">
            <a:extLst>
              <a:ext uri="{FF2B5EF4-FFF2-40B4-BE49-F238E27FC236}">
                <a16:creationId xmlns:a16="http://schemas.microsoft.com/office/drawing/2014/main" id="{FE32294B-D847-DD22-E42C-35FDE2A9599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a:xfrm>
            <a:off x="908095" y="4010875"/>
            <a:ext cx="1586953" cy="1792062"/>
          </a:xfrm>
          <a:prstGeom prst="rect">
            <a:avLst/>
          </a:prstGeom>
        </p:spPr>
      </p:pic>
      <p:pic>
        <p:nvPicPr>
          <p:cNvPr id="31" name="Picture 30" descr="A person in a coat&#10;&#10;AI-generated content may be incorrect.">
            <a:extLst>
              <a:ext uri="{FF2B5EF4-FFF2-40B4-BE49-F238E27FC236}">
                <a16:creationId xmlns:a16="http://schemas.microsoft.com/office/drawing/2014/main" id="{5EF3A9AA-DDBF-FC99-ED62-26AF5669DF7F}"/>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a:xfrm>
            <a:off x="2488323" y="4000421"/>
            <a:ext cx="2189242" cy="1802516"/>
          </a:xfrm>
          <a:prstGeom prst="rect">
            <a:avLst/>
          </a:prstGeom>
        </p:spPr>
      </p:pic>
      <p:sp>
        <p:nvSpPr>
          <p:cNvPr id="32" name="TextBox 24">
            <a:extLst>
              <a:ext uri="{FF2B5EF4-FFF2-40B4-BE49-F238E27FC236}">
                <a16:creationId xmlns:a16="http://schemas.microsoft.com/office/drawing/2014/main" id="{7FA5133E-B627-04A5-085B-BC8A70ABB5D6}"/>
              </a:ext>
            </a:extLst>
          </p:cNvPr>
          <p:cNvSpPr txBox="1"/>
          <p:nvPr/>
        </p:nvSpPr>
        <p:spPr>
          <a:xfrm>
            <a:off x="2233594" y="5854541"/>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1970s</a:t>
            </a:r>
          </a:p>
        </p:txBody>
      </p:sp>
      <p:pic>
        <p:nvPicPr>
          <p:cNvPr id="33" name="Picture 32" descr="A screenshot of a video&#10;&#10;AI-generated content may be incorrect.">
            <a:extLst>
              <a:ext uri="{FF2B5EF4-FFF2-40B4-BE49-F238E27FC236}">
                <a16:creationId xmlns:a16="http://schemas.microsoft.com/office/drawing/2014/main" id="{257CFB2B-5AD7-2D15-864D-F9C387DE0BD2}"/>
              </a:ext>
            </a:extLst>
          </p:cNvPr>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a:xfrm>
            <a:off x="821892" y="2222710"/>
            <a:ext cx="4976630" cy="1111575"/>
          </a:xfrm>
          <a:prstGeom prst="rect">
            <a:avLst/>
          </a:prstGeom>
        </p:spPr>
      </p:pic>
      <p:sp>
        <p:nvSpPr>
          <p:cNvPr id="34" name="TextBox 27">
            <a:extLst>
              <a:ext uri="{FF2B5EF4-FFF2-40B4-BE49-F238E27FC236}">
                <a16:creationId xmlns:a16="http://schemas.microsoft.com/office/drawing/2014/main" id="{57C71036-4FB7-A938-5330-9702F4936FA6}"/>
              </a:ext>
            </a:extLst>
          </p:cNvPr>
          <p:cNvSpPr txBox="1"/>
          <p:nvPr/>
        </p:nvSpPr>
        <p:spPr>
          <a:xfrm>
            <a:off x="2233593" y="3344739"/>
            <a:ext cx="1031051"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a:latin typeface="Lato" panose="020F0502020204030203" pitchFamily="34" charset="0"/>
                <a:cs typeface="Rubik" pitchFamily="2" charset="-79"/>
              </a:rPr>
              <a:t>1870s</a:t>
            </a:r>
          </a:p>
        </p:txBody>
      </p:sp>
      <p:pic>
        <p:nvPicPr>
          <p:cNvPr id="14" name="Graphic 13" descr="Harvey Balls 0% with solid fill">
            <a:extLst>
              <a:ext uri="{FF2B5EF4-FFF2-40B4-BE49-F238E27FC236}">
                <a16:creationId xmlns:a16="http://schemas.microsoft.com/office/drawing/2014/main" id="{E4FA2099-EDAB-D39D-A152-DDAA46CBC66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58A55120-CA7A-9312-4023-40F343A293B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2ACF79BE-01BB-D062-2186-9048938F40A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280BE196-D790-EB86-C97A-2C2AB460B8E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B3664721-A7DB-BF27-5D0C-9B6A98B7760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p:blipFill>
        <p:spPr>
          <a:xfrm>
            <a:off x="238982" y="3300033"/>
            <a:ext cx="252000" cy="252000"/>
          </a:xfrm>
          <a:prstGeom prst="rect">
            <a:avLst/>
          </a:prstGeom>
        </p:spPr>
      </p:pic>
      <p:pic>
        <p:nvPicPr>
          <p:cNvPr id="35" name="Graphic 34" descr="Harvey Balls 100% with solid fill">
            <a:extLst>
              <a:ext uri="{FF2B5EF4-FFF2-40B4-BE49-F238E27FC236}">
                <a16:creationId xmlns:a16="http://schemas.microsoft.com/office/drawing/2014/main" id="{2F7AF56A-0108-8B2E-31A4-0BE2F85F531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38982" y="5449019"/>
            <a:ext cx="252000" cy="252000"/>
          </a:xfrm>
          <a:prstGeom prst="rect">
            <a:avLst/>
          </a:prstGeom>
        </p:spPr>
      </p:pic>
      <p:pic>
        <p:nvPicPr>
          <p:cNvPr id="37" name="Graphic 36" descr="Harvey Balls 65% with solid fill">
            <a:extLst>
              <a:ext uri="{FF2B5EF4-FFF2-40B4-BE49-F238E27FC236}">
                <a16:creationId xmlns:a16="http://schemas.microsoft.com/office/drawing/2014/main" id="{9C46F164-AD29-D021-3861-C7108233F65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5250" y="4588552"/>
            <a:ext cx="252000" cy="252000"/>
          </a:xfrm>
          <a:prstGeom prst="rect">
            <a:avLst/>
          </a:prstGeom>
        </p:spPr>
      </p:pic>
      <p:pic>
        <p:nvPicPr>
          <p:cNvPr id="39" name="Graphic 38" descr="Harvey Balls 90% with solid fill">
            <a:extLst>
              <a:ext uri="{FF2B5EF4-FFF2-40B4-BE49-F238E27FC236}">
                <a16:creationId xmlns:a16="http://schemas.microsoft.com/office/drawing/2014/main" id="{3918F779-BECE-30C3-4CF7-F43D45316A8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80404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F1885C-B915-BB24-EE91-506D6CEDB52B}"/>
              </a:ext>
            </a:extLst>
          </p:cNvPr>
          <p:cNvSpPr>
            <a:spLocks noGrp="1"/>
          </p:cNvSpPr>
          <p:nvPr>
            <p:ph type="body" sz="quarter" idx="13"/>
          </p:nvPr>
        </p:nvSpPr>
        <p:spPr/>
        <p:txBody>
          <a:bodyPr/>
          <a:lstStyle/>
          <a:p>
            <a:r>
              <a:rPr lang="en-GB" sz="3000" b="1"/>
              <a:t>Culture around Numeracy</a:t>
            </a:r>
          </a:p>
        </p:txBody>
      </p:sp>
      <p:sp>
        <p:nvSpPr>
          <p:cNvPr id="2" name="Speech Bubble: Rectangle with Corners Rounded 1">
            <a:extLst>
              <a:ext uri="{FF2B5EF4-FFF2-40B4-BE49-F238E27FC236}">
                <a16:creationId xmlns:a16="http://schemas.microsoft.com/office/drawing/2014/main" id="{BADB2E06-6413-7058-2CCC-0E7A751E4A71}"/>
              </a:ext>
            </a:extLst>
          </p:cNvPr>
          <p:cNvSpPr/>
          <p:nvPr/>
        </p:nvSpPr>
        <p:spPr>
          <a:xfrm>
            <a:off x="936300" y="3130476"/>
            <a:ext cx="3491345" cy="2035230"/>
          </a:xfrm>
          <a:prstGeom prst="wedgeRoundRectCallout">
            <a:avLst>
              <a:gd name="adj1" fmla="val 22289"/>
              <a:gd name="adj2" fmla="val 62954"/>
              <a:gd name="adj3" fmla="val 16667"/>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a:latin typeface="Lato" panose="020F0502020204030203" pitchFamily="34" charset="0"/>
              </a:rPr>
              <a:t>“There’s a lot of hard maths in there that I think they would rather not do.  The research generally… just says that’s a natural thing.”</a:t>
            </a:r>
          </a:p>
        </p:txBody>
      </p:sp>
      <p:pic>
        <p:nvPicPr>
          <p:cNvPr id="5122" name="Picture 2">
            <a:extLst>
              <a:ext uri="{FF2B5EF4-FFF2-40B4-BE49-F238E27FC236}">
                <a16:creationId xmlns:a16="http://schemas.microsoft.com/office/drawing/2014/main" id="{F3A19F56-97D0-7D10-45C2-F3EE8D7E3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24478"/>
            <a:ext cx="424815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2A31025F-EDED-E817-076E-BC79F4B40A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EF3A546F-7CC0-351D-FE05-A410491727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87C4AD4A-3EF1-176C-E9B7-6DB10A75B9D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6A701945-9773-986C-F442-A1A1D84EC91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BDAC8584-1067-FE98-960F-4FA541ED3F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799D82B0-50DE-AA49-F8D8-A14CCC6647C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5C08A89D-069C-224D-BEBE-216D30BDA10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B2B06A31-95D6-0254-000C-EDFF07FF982A}"/>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4227237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9CE51-3A18-91B7-7E85-43C58CB8E134}"/>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85115F79-E597-AFE0-45F0-D04DD37A0A78}"/>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6906FF20-621A-E701-6091-1AFD414929E1}"/>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C1A8DFC2-043E-176A-0708-242F6966A7D2}"/>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E9A3B94B-3B68-5493-B5BB-129714C7595D}"/>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30753628-532B-2878-7DA1-6297CC60C038}"/>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39B4A7F3-73DA-5AB8-58D7-8E4AC10D53E0}"/>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D10B084E-013B-FF55-588E-ED36A9BCB00A}"/>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3E389632-68F5-0A71-8884-6C59D43A77DF}"/>
              </a:ext>
            </a:extLst>
          </p:cNvPr>
          <p:cNvSpPr txBox="1"/>
          <p:nvPr/>
        </p:nvSpPr>
        <p:spPr>
          <a:xfrm>
            <a:off x="1218323" y="2976015"/>
            <a:ext cx="6701210" cy="866712"/>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400" b="1">
                <a:solidFill>
                  <a:srgbClr val="0AB9EE"/>
                </a:solidFill>
                <a:latin typeface="Rubik SemiBold"/>
                <a:ea typeface="Lato"/>
                <a:cs typeface="Lato"/>
              </a:rPr>
              <a:t>Objective: </a:t>
            </a:r>
            <a:r>
              <a:rPr lang="en-US" sz="2400" b="1">
                <a:solidFill>
                  <a:srgbClr val="0AB9EE"/>
                </a:solidFill>
                <a:latin typeface="Rubik SemiBold"/>
                <a:ea typeface="Lato"/>
                <a:cs typeface="Lato"/>
              </a:rPr>
              <a:t>Describe how poor numeracy affects adults and children</a:t>
            </a:r>
          </a:p>
        </p:txBody>
      </p:sp>
    </p:spTree>
    <p:extLst>
      <p:ext uri="{BB962C8B-B14F-4D97-AF65-F5344CB8AC3E}">
        <p14:creationId xmlns:p14="http://schemas.microsoft.com/office/powerpoint/2010/main" val="3120462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Impact of poor numeracy on adults</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25579" y="2306984"/>
            <a:ext cx="7985344" cy="4137045"/>
          </a:xfrm>
        </p:spPr>
        <p:txBody>
          <a:bodyPr>
            <a:normAutofit/>
          </a:bodyPr>
          <a:lstStyle/>
          <a:p>
            <a:pPr marL="342900" indent="-342900">
              <a:buFont typeface="Arial" panose="020B0604020202020204" pitchFamily="34" charset="0"/>
              <a:buChar char="•"/>
            </a:pPr>
            <a:r>
              <a:rPr lang="en-GB" sz="2400" b="0"/>
              <a:t>Reduced employment prospects</a:t>
            </a:r>
          </a:p>
          <a:p>
            <a:pPr marL="342900" indent="-342900">
              <a:buFont typeface="Arial" panose="020B0604020202020204" pitchFamily="34" charset="0"/>
              <a:buChar char="•"/>
            </a:pPr>
            <a:r>
              <a:rPr lang="en-GB" sz="2400" b="0"/>
              <a:t>Inability to progress in some careers</a:t>
            </a:r>
          </a:p>
          <a:p>
            <a:pPr marL="342900" indent="-342900">
              <a:buFont typeface="Arial" panose="020B0604020202020204" pitchFamily="34" charset="0"/>
              <a:buChar char="•"/>
            </a:pPr>
            <a:r>
              <a:rPr lang="en-GB" sz="2400" b="0"/>
              <a:t>Poor productivity</a:t>
            </a:r>
          </a:p>
          <a:p>
            <a:pPr marL="342900" indent="-342900">
              <a:buFont typeface="Arial" panose="020B0604020202020204" pitchFamily="34" charset="0"/>
              <a:buChar char="•"/>
            </a:pPr>
            <a:r>
              <a:rPr lang="en-GB" sz="2400" b="0"/>
              <a:t>Low confidence and self-esteem</a:t>
            </a:r>
          </a:p>
          <a:p>
            <a:pPr marL="342900" indent="-342900">
              <a:buFont typeface="Arial" panose="020B0604020202020204" pitchFamily="34" charset="0"/>
              <a:buChar char="•"/>
            </a:pPr>
            <a:r>
              <a:rPr lang="en-GB" sz="2400" b="0"/>
              <a:t>Poor financial capability</a:t>
            </a:r>
          </a:p>
          <a:p>
            <a:pPr marL="342900" indent="-342900">
              <a:buFont typeface="Arial" panose="020B0604020202020204" pitchFamily="34" charset="0"/>
              <a:buChar char="•"/>
            </a:pPr>
            <a:r>
              <a:rPr lang="en-GB" sz="2400" b="0"/>
              <a:t>Impacts on home life</a:t>
            </a:r>
          </a:p>
          <a:p>
            <a:pPr marL="342900" indent="-342900">
              <a:buFont typeface="Arial" panose="020B0604020202020204" pitchFamily="34" charset="0"/>
              <a:buChar char="•"/>
            </a:pPr>
            <a:r>
              <a:rPr lang="en-GB" sz="2400" b="0"/>
              <a:t>Social mobility</a:t>
            </a:r>
            <a:endParaRPr lang="en-GB" sz="1600" b="0"/>
          </a:p>
        </p:txBody>
      </p:sp>
      <p:pic>
        <p:nvPicPr>
          <p:cNvPr id="4" name="Graphic 3">
            <a:extLst>
              <a:ext uri="{FF2B5EF4-FFF2-40B4-BE49-F238E27FC236}">
                <a16:creationId xmlns:a16="http://schemas.microsoft.com/office/drawing/2014/main" id="{3C3A72FD-3925-C6BD-0961-0F2740B5F6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0507" y="4503828"/>
            <a:ext cx="2738510" cy="2225039"/>
          </a:xfrm>
          <a:prstGeom prst="rect">
            <a:avLst/>
          </a:prstGeom>
        </p:spPr>
      </p:pic>
      <p:pic>
        <p:nvPicPr>
          <p:cNvPr id="16" name="Graphic 15" descr="Harvey Balls 0% with solid fill">
            <a:extLst>
              <a:ext uri="{FF2B5EF4-FFF2-40B4-BE49-F238E27FC236}">
                <a16:creationId xmlns:a16="http://schemas.microsoft.com/office/drawing/2014/main" id="{FD5CF8DA-E7E6-F331-34BD-6286DF6B18F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106A55C2-A6D6-0E17-D54B-4CBD99FC4A7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FD652BBA-CADE-3704-00FC-50FD7B3F22A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106AA295-0F19-3F96-6D61-F10983CE0F0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F03EDAEC-3854-DEA6-2C69-7777DB11248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108DA323-6496-5306-10F6-DD3B071D9E8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0BA6443D-16B5-0E68-2B5F-8A4CD9D5995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526AF5B9-866E-BA39-D10D-8DB171D8FCB4}"/>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121319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9C094B-CD90-4E23-2188-659D261E4EBE}"/>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Impact of poor numeracy on children</a:t>
            </a:r>
          </a:p>
        </p:txBody>
      </p:sp>
      <p:sp>
        <p:nvSpPr>
          <p:cNvPr id="3" name="Text Placeholder 2">
            <a:extLst>
              <a:ext uri="{FF2B5EF4-FFF2-40B4-BE49-F238E27FC236}">
                <a16:creationId xmlns:a16="http://schemas.microsoft.com/office/drawing/2014/main" id="{94E61F30-9677-4218-042D-3A4F36F46EF1}"/>
              </a:ext>
            </a:extLst>
          </p:cNvPr>
          <p:cNvSpPr>
            <a:spLocks noGrp="1"/>
          </p:cNvSpPr>
          <p:nvPr>
            <p:ph type="body" sz="quarter" idx="10"/>
          </p:nvPr>
        </p:nvSpPr>
        <p:spPr>
          <a:xfrm>
            <a:off x="896600" y="2369127"/>
            <a:ext cx="7773540" cy="3948871"/>
          </a:xfrm>
        </p:spPr>
        <p:txBody>
          <a:bodyPr>
            <a:normAutofit/>
          </a:bodyPr>
          <a:lstStyle/>
          <a:p>
            <a:pPr marL="342900" indent="-342900">
              <a:buFont typeface="Arial" panose="020B0604020202020204" pitchFamily="34" charset="0"/>
              <a:buChar char="•"/>
            </a:pPr>
            <a:r>
              <a:rPr lang="en-GB" sz="2400" b="0"/>
              <a:t>Children replicate positive and negative behaviour</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Generational issue</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Impact on subject choices and career aspirations</a:t>
            </a:r>
          </a:p>
          <a:p>
            <a:pPr marL="342900" indent="-342900">
              <a:buFont typeface="Arial" panose="020B0604020202020204" pitchFamily="34" charset="0"/>
              <a:buChar char="•"/>
            </a:pPr>
            <a:endParaRPr lang="en-GB" sz="2400" b="0"/>
          </a:p>
          <a:p>
            <a:pPr marL="342900" indent="-342900">
              <a:buFont typeface="Arial" panose="020B0604020202020204" pitchFamily="34" charset="0"/>
              <a:buChar char="•"/>
            </a:pPr>
            <a:r>
              <a:rPr lang="en-GB" sz="2400" b="0"/>
              <a:t>Low confidence and self-esteem</a:t>
            </a:r>
          </a:p>
        </p:txBody>
      </p:sp>
      <p:pic>
        <p:nvPicPr>
          <p:cNvPr id="15" name="Graphic 14" descr="Harvey Balls 0% with solid fill">
            <a:extLst>
              <a:ext uri="{FF2B5EF4-FFF2-40B4-BE49-F238E27FC236}">
                <a16:creationId xmlns:a16="http://schemas.microsoft.com/office/drawing/2014/main" id="{5015CA8A-16C4-6B0A-B0DE-5BA4849F97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A5730DD7-A325-72E8-0EED-2A7201604C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9F8E84AB-1676-BCB9-1892-C9E1DCADDAD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34D2960E-BF17-969C-6979-EE0F86265E7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E559B56B-EC41-D0EE-D21C-7F5F9542481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ADA6B86B-653A-D2E9-A6E4-E1834F93ED4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04FDA901-3B2C-A2B5-D4DA-3618638D1E0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DF795CA1-B840-D441-2A2B-F11A23C830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34618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1D458-D420-8182-5F81-1A89B4CE0A44}"/>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CE728439-5CAB-33B7-F36B-BCB750C38EB2}"/>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94116BB5-92A3-7816-B6E7-5076C787D280}"/>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B38F37F5-EB87-5062-C516-DBF2051BB83E}"/>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6414F7A1-6617-FBED-3CFC-7C60E0B1C446}"/>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E5717F67-F58F-AD74-E0C2-B878D4E23BE4}"/>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2F85C524-50F7-1F5A-B46B-A3ADDE90C02F}"/>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58FC5233-1905-01CA-1335-F8F1DBC6D560}"/>
              </a:ext>
            </a:extLst>
          </p:cNvPr>
          <p:cNvSpPr/>
          <p:nvPr/>
        </p:nvSpPr>
        <p:spPr>
          <a:xfrm>
            <a:off x="1214438" y="2945926"/>
            <a:ext cx="6715125" cy="9309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07DA73D8-4D81-22F6-5784-0292D47C3731}"/>
              </a:ext>
            </a:extLst>
          </p:cNvPr>
          <p:cNvSpPr txBox="1"/>
          <p:nvPr/>
        </p:nvSpPr>
        <p:spPr>
          <a:xfrm>
            <a:off x="1218323" y="2976015"/>
            <a:ext cx="6701210" cy="866712"/>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400" b="1">
                <a:solidFill>
                  <a:srgbClr val="0AB9EE"/>
                </a:solidFill>
                <a:latin typeface="Rubik SemiBold"/>
                <a:ea typeface="Lato"/>
                <a:cs typeface="Lato"/>
              </a:rPr>
              <a:t>Objective: Describe what maths anxiety is and how it affects adults and children  </a:t>
            </a:r>
            <a:endParaRPr lang="en-US" sz="2000">
              <a:solidFill>
                <a:srgbClr val="0AB9EE"/>
              </a:solidFill>
              <a:latin typeface="Rubik SemiBold"/>
            </a:endParaRPr>
          </a:p>
        </p:txBody>
      </p:sp>
    </p:spTree>
    <p:extLst>
      <p:ext uri="{BB962C8B-B14F-4D97-AF65-F5344CB8AC3E}">
        <p14:creationId xmlns:p14="http://schemas.microsoft.com/office/powerpoint/2010/main" val="1781973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9876C-138B-0873-579F-066329AD810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BBA1EDB-6E4E-3B8B-37D9-798934637BDF}"/>
              </a:ext>
            </a:extLst>
          </p:cNvPr>
          <p:cNvSpPr>
            <a:spLocks noGrp="1"/>
          </p:cNvSpPr>
          <p:nvPr>
            <p:ph type="body" sz="quarter" idx="13"/>
          </p:nvPr>
        </p:nvSpPr>
        <p:spPr/>
        <p:txBody>
          <a:bodyPr/>
          <a:lstStyle/>
          <a:p>
            <a:r>
              <a:rPr lang="en-GB" sz="3000" b="1"/>
              <a:t>Maths Anxiety</a:t>
            </a:r>
          </a:p>
        </p:txBody>
      </p:sp>
      <p:pic>
        <p:nvPicPr>
          <p:cNvPr id="15" name="Graphic 14" descr="Harvey Balls 0% with solid fill">
            <a:extLst>
              <a:ext uri="{FF2B5EF4-FFF2-40B4-BE49-F238E27FC236}">
                <a16:creationId xmlns:a16="http://schemas.microsoft.com/office/drawing/2014/main" id="{25753166-5876-FC67-62D7-CAD0C62BFE8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0CFC3854-40FB-88F6-DBEE-466C980B70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C20B65EE-E1B8-993C-683C-3BD779AFAA8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51AD011F-08D4-23AB-4100-9871F78BA9B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6CEB8A5E-9922-8671-BE09-DBCA6F0176C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834DD46D-4AC7-BA97-09E9-42FC0689D8C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13D99C21-85CA-6F36-D83E-7F881B2EA06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F9BB1399-78CD-3D13-777B-606D0F1DEFC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pic>
        <p:nvPicPr>
          <p:cNvPr id="2053" name="Picture 5">
            <a:extLst>
              <a:ext uri="{FF2B5EF4-FFF2-40B4-BE49-F238E27FC236}">
                <a16:creationId xmlns:a16="http://schemas.microsoft.com/office/drawing/2014/main" id="{9E5B0EC1-ED6F-6445-ACD9-A4D0AC270339}"/>
              </a:ext>
            </a:extLst>
          </p:cNvPr>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878708" y="3567282"/>
            <a:ext cx="1245059" cy="29996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6">
            <a:extLst>
              <a:ext uri="{FF2B5EF4-FFF2-40B4-BE49-F238E27FC236}">
                <a16:creationId xmlns:a16="http://schemas.microsoft.com/office/drawing/2014/main" id="{AFCFBAB9-F159-B661-CF93-AF5AD9A22BF6}"/>
              </a:ext>
            </a:extLst>
          </p:cNvPr>
          <p:cNvSpPr txBox="1"/>
          <p:nvPr/>
        </p:nvSpPr>
        <p:spPr>
          <a:xfrm>
            <a:off x="795339" y="2167616"/>
            <a:ext cx="7803780" cy="40011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0">
                <a:latin typeface="Lato" panose="020F0502020204030203" pitchFamily="34" charset="77"/>
              </a:rPr>
              <a:t>Maths anxiety has been defined by Tobias and </a:t>
            </a:r>
            <a:r>
              <a:rPr lang="en-GB" sz="2000" b="0" err="1">
                <a:latin typeface="Lato" panose="020F0502020204030203" pitchFamily="34" charset="77"/>
              </a:rPr>
              <a:t>Weissbrod</a:t>
            </a:r>
            <a:r>
              <a:rPr lang="en-GB" sz="2000" b="0">
                <a:latin typeface="Lato" panose="020F0502020204030203" pitchFamily="34" charset="77"/>
              </a:rPr>
              <a:t> (1980) as:</a:t>
            </a:r>
            <a:endParaRPr lang="en-GB" sz="2000"/>
          </a:p>
        </p:txBody>
      </p:sp>
      <p:sp>
        <p:nvSpPr>
          <p:cNvPr id="7" name="Speech Bubble: Rectangle with Corners Rounded 6">
            <a:extLst>
              <a:ext uri="{FF2B5EF4-FFF2-40B4-BE49-F238E27FC236}">
                <a16:creationId xmlns:a16="http://schemas.microsoft.com/office/drawing/2014/main" id="{27D23CD3-2DE6-3D3A-36AC-2B40EAA10302}"/>
              </a:ext>
            </a:extLst>
          </p:cNvPr>
          <p:cNvSpPr/>
          <p:nvPr/>
        </p:nvSpPr>
        <p:spPr>
          <a:xfrm>
            <a:off x="2138862" y="2609289"/>
            <a:ext cx="5116734" cy="1487875"/>
          </a:xfrm>
          <a:prstGeom prst="wedgeRoundRectCallout">
            <a:avLst>
              <a:gd name="adj1" fmla="val -50618"/>
              <a:gd name="adj2" fmla="val 76377"/>
              <a:gd name="adj3" fmla="val 16667"/>
            </a:avLst>
          </a:prstGeom>
          <a:solidFill>
            <a:srgbClr val="00B7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4A27FD8-B850-8206-AA5F-8E2599EF4B38}"/>
              </a:ext>
            </a:extLst>
          </p:cNvPr>
          <p:cNvSpPr txBox="1"/>
          <p:nvPr/>
        </p:nvSpPr>
        <p:spPr>
          <a:xfrm>
            <a:off x="2138862" y="2708486"/>
            <a:ext cx="5116734" cy="1323439"/>
          </a:xfrm>
          <a:prstGeom prst="rect">
            <a:avLst/>
          </a:prstGeom>
          <a:noFill/>
        </p:spPr>
        <p:txBody>
          <a:bodyPr wrap="square">
            <a:spAutoFit/>
          </a:bodyPr>
          <a:lstStyle/>
          <a:p>
            <a:pPr algn="ctr" rtl="0" fontAlgn="base">
              <a:buNone/>
            </a:pPr>
            <a:r>
              <a:rPr lang="en-US" sz="2000" b="1" i="0" u="none" strike="noStrike" dirty="0">
                <a:solidFill>
                  <a:srgbClr val="FFFFFF"/>
                </a:solidFill>
                <a:effectLst/>
                <a:latin typeface="Lato" panose="020F0502020204030203" pitchFamily="34" charset="0"/>
              </a:rPr>
              <a:t>“the panic, helplessness, paralysis and mental </a:t>
            </a:r>
            <a:r>
              <a:rPr lang="en-US" sz="2000" b="1" i="0" u="none" strike="noStrike" dirty="0" err="1">
                <a:solidFill>
                  <a:srgbClr val="FFFFFF"/>
                </a:solidFill>
                <a:effectLst/>
                <a:latin typeface="Lato" panose="020F0502020204030203" pitchFamily="34" charset="0"/>
              </a:rPr>
              <a:t>disorganisation</a:t>
            </a:r>
            <a:r>
              <a:rPr lang="en-US" sz="2000" b="1" i="0" u="none" strike="noStrike" dirty="0">
                <a:solidFill>
                  <a:srgbClr val="FFFFFF"/>
                </a:solidFill>
                <a:effectLst/>
                <a:latin typeface="Lato" panose="020F0502020204030203" pitchFamily="34" charset="0"/>
              </a:rPr>
              <a:t> that arises among some people when they are required to solve a mathematical problem.”</a:t>
            </a:r>
            <a:endParaRPr lang="en-US" sz="2000" b="1" i="0" dirty="0">
              <a:solidFill>
                <a:srgbClr val="000000"/>
              </a:solidFill>
              <a:effectLst/>
              <a:latin typeface="Lato" panose="020F0502020204030203" pitchFamily="34" charset="0"/>
            </a:endParaRPr>
          </a:p>
        </p:txBody>
      </p:sp>
      <p:sp>
        <p:nvSpPr>
          <p:cNvPr id="10" name="TextBox 9">
            <a:extLst>
              <a:ext uri="{FF2B5EF4-FFF2-40B4-BE49-F238E27FC236}">
                <a16:creationId xmlns:a16="http://schemas.microsoft.com/office/drawing/2014/main" id="{80713085-2FCF-EFE5-A62A-A7E5E2C04DBB}"/>
              </a:ext>
            </a:extLst>
          </p:cNvPr>
          <p:cNvSpPr txBox="1"/>
          <p:nvPr/>
        </p:nvSpPr>
        <p:spPr>
          <a:xfrm>
            <a:off x="2271252" y="4714552"/>
            <a:ext cx="6872748" cy="2031325"/>
          </a:xfrm>
          <a:prstGeom prst="rect">
            <a:avLst/>
          </a:prstGeom>
          <a:noFill/>
        </p:spPr>
        <p:txBody>
          <a:bodyPr wrap="square">
            <a:spAutoFit/>
          </a:bodyPr>
          <a:lstStyle/>
          <a:p>
            <a:r>
              <a:rPr lang="en-GB" sz="1800" b="0" dirty="0">
                <a:latin typeface="Lato"/>
                <a:ea typeface="Lato"/>
                <a:cs typeface="Lato"/>
              </a:rPr>
              <a:t>Children as young as 6 experience maths anxiety.  The same study found that, "the majority of those with maths anxiety had normal performance" (Cambridge University/Nuffield Foundation study 2019).</a:t>
            </a:r>
          </a:p>
          <a:p>
            <a:endParaRPr lang="en-GB" sz="1800" b="0" dirty="0">
              <a:latin typeface="Lato"/>
              <a:ea typeface="Lato"/>
              <a:cs typeface="Lato"/>
            </a:endParaRPr>
          </a:p>
          <a:p>
            <a:r>
              <a:rPr lang="en-GB" sz="1800" b="0" dirty="0">
                <a:latin typeface="Lato"/>
                <a:ea typeface="Lato"/>
                <a:cs typeface="Lato"/>
              </a:rPr>
              <a:t>23% of parents of children aged 5-15 report that their eldest child often feels anxious when attempting to solve a maths problem.</a:t>
            </a:r>
            <a:endParaRPr lang="en-GB" sz="1800" dirty="0">
              <a:latin typeface="Lato"/>
              <a:ea typeface="Lato"/>
            </a:endParaRPr>
          </a:p>
        </p:txBody>
      </p:sp>
    </p:spTree>
    <p:extLst>
      <p:ext uri="{BB962C8B-B14F-4D97-AF65-F5344CB8AC3E}">
        <p14:creationId xmlns:p14="http://schemas.microsoft.com/office/powerpoint/2010/main" val="2662609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087E4-DB9D-C19D-6F14-676A583F397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13D0B44-0CCA-A44F-2E90-CA05E09353B1}"/>
              </a:ext>
            </a:extLst>
          </p:cNvPr>
          <p:cNvSpPr>
            <a:spLocks noGrp="1"/>
          </p:cNvSpPr>
          <p:nvPr>
            <p:ph type="body" sz="quarter" idx="13"/>
          </p:nvPr>
        </p:nvSpPr>
        <p:spPr/>
        <p:txBody>
          <a:bodyPr/>
          <a:lstStyle/>
          <a:p>
            <a:r>
              <a:rPr lang="en-GB" sz="3000" b="1"/>
              <a:t>What causes Maths Anxiety?</a:t>
            </a:r>
          </a:p>
        </p:txBody>
      </p:sp>
      <p:pic>
        <p:nvPicPr>
          <p:cNvPr id="19" name="Graphic 18" descr="Harvey Balls 0% with solid fill">
            <a:extLst>
              <a:ext uri="{FF2B5EF4-FFF2-40B4-BE49-F238E27FC236}">
                <a16:creationId xmlns:a16="http://schemas.microsoft.com/office/drawing/2014/main" id="{684D2A57-C6B0-E46C-589E-2C2A59E7B9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21" name="Graphic 20" descr="Harvey Balls 15% with solid fill">
            <a:extLst>
              <a:ext uri="{FF2B5EF4-FFF2-40B4-BE49-F238E27FC236}">
                <a16:creationId xmlns:a16="http://schemas.microsoft.com/office/drawing/2014/main" id="{45366741-28FF-375C-1C85-31B2523388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23" name="Graphic 22" descr="Tea with solid fill">
            <a:extLst>
              <a:ext uri="{FF2B5EF4-FFF2-40B4-BE49-F238E27FC236}">
                <a16:creationId xmlns:a16="http://schemas.microsoft.com/office/drawing/2014/main" id="{98AD4526-7171-1ABA-8D64-A53D6C67FC3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5" name="Graphic 24" descr="Harvey Balls 40% with solid fill">
            <a:extLst>
              <a:ext uri="{FF2B5EF4-FFF2-40B4-BE49-F238E27FC236}">
                <a16:creationId xmlns:a16="http://schemas.microsoft.com/office/drawing/2014/main" id="{AB2117E2-B777-447D-1542-B6CE8FC3A59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7" name="Graphic 26" descr="Harvey Balls 25% with solid fill">
            <a:extLst>
              <a:ext uri="{FF2B5EF4-FFF2-40B4-BE49-F238E27FC236}">
                <a16:creationId xmlns:a16="http://schemas.microsoft.com/office/drawing/2014/main" id="{7787FA27-8E01-EF50-D75F-1DED6393FAE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9" name="Graphic 28" descr="Harvey Balls 100% with solid fill">
            <a:extLst>
              <a:ext uri="{FF2B5EF4-FFF2-40B4-BE49-F238E27FC236}">
                <a16:creationId xmlns:a16="http://schemas.microsoft.com/office/drawing/2014/main" id="{C08B17D6-6EDC-B709-D42C-406D74E5C41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31" name="Graphic 30" descr="Harvey Balls 65% with solid fill">
            <a:extLst>
              <a:ext uri="{FF2B5EF4-FFF2-40B4-BE49-F238E27FC236}">
                <a16:creationId xmlns:a16="http://schemas.microsoft.com/office/drawing/2014/main" id="{A6B6B918-FC75-35D2-D2B4-58A7384D38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3" name="Graphic 32" descr="Harvey Balls 90% with solid fill">
            <a:extLst>
              <a:ext uri="{FF2B5EF4-FFF2-40B4-BE49-F238E27FC236}">
                <a16:creationId xmlns:a16="http://schemas.microsoft.com/office/drawing/2014/main" id="{C6DC41F9-E4AF-B42B-B0CC-EB568D04698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pic>
        <p:nvPicPr>
          <p:cNvPr id="6" name="Picture 5">
            <a:extLst>
              <a:ext uri="{FF2B5EF4-FFF2-40B4-BE49-F238E27FC236}">
                <a16:creationId xmlns:a16="http://schemas.microsoft.com/office/drawing/2014/main" id="{DD8ED940-EBBA-361C-04E0-BF13DD902113}"/>
              </a:ext>
            </a:extLst>
          </p:cNvPr>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3745518" y="2149020"/>
            <a:ext cx="2535427" cy="2043479"/>
          </a:xfrm>
          <a:prstGeom prst="rect">
            <a:avLst/>
          </a:prstGeom>
        </p:spPr>
      </p:pic>
      <p:pic>
        <p:nvPicPr>
          <p:cNvPr id="7" name="Picture 2">
            <a:extLst>
              <a:ext uri="{FF2B5EF4-FFF2-40B4-BE49-F238E27FC236}">
                <a16:creationId xmlns:a16="http://schemas.microsoft.com/office/drawing/2014/main" id="{1A20F224-4D4A-A178-0E30-6FFEE30B6ADB}"/>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48035" y="2244977"/>
            <a:ext cx="2795837" cy="12714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1">
            <a:extLst>
              <a:ext uri="{FF2B5EF4-FFF2-40B4-BE49-F238E27FC236}">
                <a16:creationId xmlns:a16="http://schemas.microsoft.com/office/drawing/2014/main" id="{BFEC335A-FB2D-6ABE-9F09-00C87599D66A}"/>
              </a:ext>
            </a:extLst>
          </p:cNvPr>
          <p:cNvSpPr txBox="1"/>
          <p:nvPr/>
        </p:nvSpPr>
        <p:spPr>
          <a:xfrm>
            <a:off x="876052" y="2512131"/>
            <a:ext cx="2660398" cy="615553"/>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solidFill>
                  <a:srgbClr val="FFFFFF"/>
                </a:solidFill>
                <a:latin typeface="Lato" panose="020F0502020204030203" pitchFamily="34" charset="0"/>
              </a:rPr>
              <a:t>Negative experiences </a:t>
            </a:r>
          </a:p>
          <a:p>
            <a:pPr algn="ctr"/>
            <a:r>
              <a:rPr lang="en-US" sz="2000" b="1">
                <a:solidFill>
                  <a:srgbClr val="FFFFFF"/>
                </a:solidFill>
                <a:latin typeface="Lato" panose="020F0502020204030203" pitchFamily="34" charset="0"/>
              </a:rPr>
              <a:t>at school</a:t>
            </a:r>
          </a:p>
        </p:txBody>
      </p:sp>
      <p:pic>
        <p:nvPicPr>
          <p:cNvPr id="9" name="Picture 4">
            <a:extLst>
              <a:ext uri="{FF2B5EF4-FFF2-40B4-BE49-F238E27FC236}">
                <a16:creationId xmlns:a16="http://schemas.microsoft.com/office/drawing/2014/main" id="{48600D35-EB7C-8FC3-ABAA-641846BD4C38}"/>
              </a:ext>
            </a:extLst>
          </p:cNvPr>
          <p:cNvPicPr>
            <a:picLocks noChangeAspect="1" noChangeArrowheads="1"/>
          </p:cNvPicPr>
          <p:nvPr/>
        </p:nvPicPr>
        <p:blipFill>
          <a:blip r:embed="rId20">
            <a:duotone>
              <a:prstClr val="black"/>
              <a:srgbClr val="00B7AE">
                <a:tint val="45000"/>
                <a:satMod val="400000"/>
              </a:srgbClr>
            </a:duotone>
            <a:extLst>
              <a:ext uri="{28A0092B-C50C-407E-A947-70E740481C1C}">
                <a14:useLocalDpi xmlns:a14="http://schemas.microsoft.com/office/drawing/2010/main" val="0"/>
              </a:ext>
            </a:extLst>
          </a:blip>
          <a:srcRect/>
          <a:stretch>
            <a:fillRect/>
          </a:stretch>
        </p:blipFill>
        <p:spPr bwMode="auto">
          <a:xfrm>
            <a:off x="1718610" y="4849815"/>
            <a:ext cx="1905000" cy="1362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3">
            <a:extLst>
              <a:ext uri="{FF2B5EF4-FFF2-40B4-BE49-F238E27FC236}">
                <a16:creationId xmlns:a16="http://schemas.microsoft.com/office/drawing/2014/main" id="{1E0AC34D-45A1-599B-6E0A-42C9CC4E902F}"/>
              </a:ext>
            </a:extLst>
          </p:cNvPr>
          <p:cNvSpPr txBox="1"/>
          <p:nvPr/>
        </p:nvSpPr>
        <p:spPr>
          <a:xfrm>
            <a:off x="2047927" y="5462262"/>
            <a:ext cx="1061583" cy="615553"/>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FFFFFF"/>
                </a:solidFill>
                <a:latin typeface="Lato" panose="020F0502020204030203" pitchFamily="34" charset="0"/>
              </a:rPr>
              <a:t>Fear of </a:t>
            </a:r>
          </a:p>
          <a:p>
            <a:pPr algn="ctr"/>
            <a:r>
              <a:rPr lang="en-US" sz="2000" b="1" dirty="0">
                <a:solidFill>
                  <a:srgbClr val="FFFFFF"/>
                </a:solidFill>
                <a:latin typeface="Lato" panose="020F0502020204030203" pitchFamily="34" charset="0"/>
              </a:rPr>
              <a:t>failure</a:t>
            </a:r>
          </a:p>
        </p:txBody>
      </p:sp>
      <p:pic>
        <p:nvPicPr>
          <p:cNvPr id="11" name="Picture 8">
            <a:extLst>
              <a:ext uri="{FF2B5EF4-FFF2-40B4-BE49-F238E27FC236}">
                <a16:creationId xmlns:a16="http://schemas.microsoft.com/office/drawing/2014/main" id="{4638EBC9-8E2E-5F14-29E7-A6972F215D7B}"/>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206336" y="3932392"/>
            <a:ext cx="2220704" cy="10572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4">
            <a:extLst>
              <a:ext uri="{FF2B5EF4-FFF2-40B4-BE49-F238E27FC236}">
                <a16:creationId xmlns:a16="http://schemas.microsoft.com/office/drawing/2014/main" id="{02387729-1C65-ED46-0730-234041C94A8E}"/>
              </a:ext>
            </a:extLst>
          </p:cNvPr>
          <p:cNvSpPr txBox="1"/>
          <p:nvPr/>
        </p:nvSpPr>
        <p:spPr>
          <a:xfrm>
            <a:off x="1392584" y="4005879"/>
            <a:ext cx="1708913" cy="615553"/>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FFFFFF"/>
                </a:solidFill>
                <a:latin typeface="Lato" panose="020F0502020204030203" pitchFamily="34" charset="0"/>
              </a:rPr>
              <a:t> Feeling under</a:t>
            </a:r>
          </a:p>
          <a:p>
            <a:pPr algn="ctr"/>
            <a:r>
              <a:rPr lang="en-US" sz="2000" b="1" dirty="0">
                <a:solidFill>
                  <a:srgbClr val="FFFFFF"/>
                </a:solidFill>
                <a:latin typeface="Lato" panose="020F0502020204030203" pitchFamily="34" charset="0"/>
              </a:rPr>
              <a:t> pressure</a:t>
            </a:r>
          </a:p>
        </p:txBody>
      </p:sp>
      <p:pic>
        <p:nvPicPr>
          <p:cNvPr id="13" name="Picture 10">
            <a:extLst>
              <a:ext uri="{FF2B5EF4-FFF2-40B4-BE49-F238E27FC236}">
                <a16:creationId xmlns:a16="http://schemas.microsoft.com/office/drawing/2014/main" id="{A4C4E11E-78F2-6F72-5DE4-85AC1A4077AC}"/>
              </a:ext>
            </a:extLst>
          </p:cNvPr>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6945344" y="2027786"/>
            <a:ext cx="1704124" cy="125216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2">
            <a:extLst>
              <a:ext uri="{FF2B5EF4-FFF2-40B4-BE49-F238E27FC236}">
                <a16:creationId xmlns:a16="http://schemas.microsoft.com/office/drawing/2014/main" id="{2B03F296-0308-C4A4-33A9-BCD76CC7C44E}"/>
              </a:ext>
            </a:extLst>
          </p:cNvPr>
          <p:cNvSpPr txBox="1"/>
          <p:nvPr/>
        </p:nvSpPr>
        <p:spPr>
          <a:xfrm>
            <a:off x="7211319" y="2279757"/>
            <a:ext cx="1294283" cy="615553"/>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solidFill>
                  <a:srgbClr val="FFFFFF"/>
                </a:solidFill>
                <a:latin typeface="Lato" panose="020F0502020204030203" pitchFamily="34" charset="0"/>
              </a:rPr>
              <a:t>Lack of </a:t>
            </a:r>
          </a:p>
          <a:p>
            <a:pPr algn="ctr"/>
            <a:r>
              <a:rPr lang="en-US" sz="2000" b="1">
                <a:solidFill>
                  <a:srgbClr val="FFFFFF"/>
                </a:solidFill>
                <a:latin typeface="Lato" panose="020F0502020204030203" pitchFamily="34" charset="0"/>
              </a:rPr>
              <a:t>support</a:t>
            </a:r>
          </a:p>
        </p:txBody>
      </p:sp>
      <p:pic>
        <p:nvPicPr>
          <p:cNvPr id="15" name="Picture 14">
            <a:extLst>
              <a:ext uri="{FF2B5EF4-FFF2-40B4-BE49-F238E27FC236}">
                <a16:creationId xmlns:a16="http://schemas.microsoft.com/office/drawing/2014/main" id="{424B89C2-CFD6-86C6-119E-121F09D06D21}"/>
              </a:ext>
            </a:extLst>
          </p:cNvPr>
          <p:cNvPicPr>
            <a:picLocks noChangeAspect="1" noChangeArrowheads="1"/>
          </p:cNvPicPr>
          <p:nvPr/>
        </p:nvPicPr>
        <p:blipFill>
          <a:blip r:embed="rId23">
            <a:biLevel thresh="25000"/>
            <a:extLst>
              <a:ext uri="{28A0092B-C50C-407E-A947-70E740481C1C}">
                <a14:useLocalDpi xmlns:a14="http://schemas.microsoft.com/office/drawing/2010/main" val="0"/>
              </a:ext>
            </a:extLst>
          </a:blip>
          <a:srcRect/>
          <a:stretch>
            <a:fillRect/>
          </a:stretch>
        </p:blipFill>
        <p:spPr bwMode="auto">
          <a:xfrm>
            <a:off x="4770173" y="4531426"/>
            <a:ext cx="1904999" cy="2120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5">
            <a:extLst>
              <a:ext uri="{FF2B5EF4-FFF2-40B4-BE49-F238E27FC236}">
                <a16:creationId xmlns:a16="http://schemas.microsoft.com/office/drawing/2014/main" id="{D85BA173-52B4-5512-52DB-3336D41A4E2D}"/>
              </a:ext>
            </a:extLst>
          </p:cNvPr>
          <p:cNvSpPr txBox="1"/>
          <p:nvPr/>
        </p:nvSpPr>
        <p:spPr>
          <a:xfrm>
            <a:off x="4975997" y="4839076"/>
            <a:ext cx="1517884" cy="1231106"/>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solidFill>
                  <a:srgbClr val="FFFFFF"/>
                </a:solidFill>
                <a:latin typeface="Lato" panose="020F0502020204030203" pitchFamily="34" charset="0"/>
              </a:rPr>
              <a:t>Being told you're not </a:t>
            </a:r>
          </a:p>
          <a:p>
            <a:pPr algn="ctr"/>
            <a:r>
              <a:rPr lang="en-US" sz="2000" b="1">
                <a:solidFill>
                  <a:srgbClr val="FFFFFF"/>
                </a:solidFill>
                <a:latin typeface="Lato" panose="020F0502020204030203" pitchFamily="34" charset="0"/>
              </a:rPr>
              <a:t>a </a:t>
            </a:r>
            <a:r>
              <a:rPr lang="en-US" sz="2000" b="1" err="1">
                <a:solidFill>
                  <a:srgbClr val="FFFFFF"/>
                </a:solidFill>
                <a:latin typeface="Lato" panose="020F0502020204030203" pitchFamily="34" charset="0"/>
              </a:rPr>
              <a:t>maths</a:t>
            </a:r>
            <a:r>
              <a:rPr lang="en-US" sz="2000" b="1">
                <a:solidFill>
                  <a:srgbClr val="FFFFFF"/>
                </a:solidFill>
                <a:latin typeface="Lato" panose="020F0502020204030203" pitchFamily="34" charset="0"/>
              </a:rPr>
              <a:t> person</a:t>
            </a:r>
          </a:p>
        </p:txBody>
      </p:sp>
      <p:pic>
        <p:nvPicPr>
          <p:cNvPr id="20" name="Picture 16">
            <a:extLst>
              <a:ext uri="{FF2B5EF4-FFF2-40B4-BE49-F238E27FC236}">
                <a16:creationId xmlns:a16="http://schemas.microsoft.com/office/drawing/2014/main" id="{F5FC936C-B1DF-0185-1032-3FEF00E1CF93}"/>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063298" y="3785913"/>
            <a:ext cx="1905000" cy="123825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16">
            <a:extLst>
              <a:ext uri="{FF2B5EF4-FFF2-40B4-BE49-F238E27FC236}">
                <a16:creationId xmlns:a16="http://schemas.microsoft.com/office/drawing/2014/main" id="{F36EBF98-0884-8C09-E24C-9CED6372161E}"/>
              </a:ext>
            </a:extLst>
          </p:cNvPr>
          <p:cNvSpPr txBox="1"/>
          <p:nvPr/>
        </p:nvSpPr>
        <p:spPr>
          <a:xfrm>
            <a:off x="6993650" y="4276876"/>
            <a:ext cx="1922183" cy="307777"/>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solidFill>
                  <a:srgbClr val="FFFFFF"/>
                </a:solidFill>
                <a:latin typeface="Lato" panose="020F0502020204030203" pitchFamily="34" charset="0"/>
              </a:rPr>
              <a:t>Dyscalculia</a:t>
            </a:r>
          </a:p>
        </p:txBody>
      </p:sp>
    </p:spTree>
    <p:extLst>
      <p:ext uri="{BB962C8B-B14F-4D97-AF65-F5344CB8AC3E}">
        <p14:creationId xmlns:p14="http://schemas.microsoft.com/office/powerpoint/2010/main" val="3083489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1A7F0-8BE6-E2E6-6226-593F3728DCE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DDD14C4-F037-6BE9-2FAE-6AA655B33FBE}"/>
              </a:ext>
            </a:extLst>
          </p:cNvPr>
          <p:cNvSpPr>
            <a:spLocks noGrp="1"/>
          </p:cNvSpPr>
          <p:nvPr>
            <p:ph type="body" sz="quarter" idx="13"/>
          </p:nvPr>
        </p:nvSpPr>
        <p:spPr/>
        <p:txBody>
          <a:bodyPr/>
          <a:lstStyle/>
          <a:p>
            <a:r>
              <a:rPr lang="en-GB" sz="3000" b="1" dirty="0"/>
              <a:t>What does maths anxiety look like?</a:t>
            </a:r>
          </a:p>
        </p:txBody>
      </p:sp>
      <p:pic>
        <p:nvPicPr>
          <p:cNvPr id="19" name="Graphic 18" descr="Harvey Balls 0% with solid fill">
            <a:extLst>
              <a:ext uri="{FF2B5EF4-FFF2-40B4-BE49-F238E27FC236}">
                <a16:creationId xmlns:a16="http://schemas.microsoft.com/office/drawing/2014/main" id="{BFB1C20F-7838-9F3E-A61B-AA5F5BF402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21" name="Graphic 20" descr="Harvey Balls 15% with solid fill">
            <a:extLst>
              <a:ext uri="{FF2B5EF4-FFF2-40B4-BE49-F238E27FC236}">
                <a16:creationId xmlns:a16="http://schemas.microsoft.com/office/drawing/2014/main" id="{9B7AA4BE-CD51-ED88-C98C-784FFE7FA2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3" name="Graphic 22" descr="Tea with solid fill">
            <a:extLst>
              <a:ext uri="{FF2B5EF4-FFF2-40B4-BE49-F238E27FC236}">
                <a16:creationId xmlns:a16="http://schemas.microsoft.com/office/drawing/2014/main" id="{DEB92E8A-6640-9494-B822-9A6D3EC449A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5" name="Graphic 24" descr="Harvey Balls 40% with solid fill">
            <a:extLst>
              <a:ext uri="{FF2B5EF4-FFF2-40B4-BE49-F238E27FC236}">
                <a16:creationId xmlns:a16="http://schemas.microsoft.com/office/drawing/2014/main" id="{D5B4A32E-6DED-EE60-BC0F-216BA7FCE5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7" name="Graphic 26" descr="Harvey Balls 25% with solid fill">
            <a:extLst>
              <a:ext uri="{FF2B5EF4-FFF2-40B4-BE49-F238E27FC236}">
                <a16:creationId xmlns:a16="http://schemas.microsoft.com/office/drawing/2014/main" id="{A3B6473E-F093-7DF1-7F29-BAF5AB86400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9" name="Graphic 28" descr="Harvey Balls 100% with solid fill">
            <a:extLst>
              <a:ext uri="{FF2B5EF4-FFF2-40B4-BE49-F238E27FC236}">
                <a16:creationId xmlns:a16="http://schemas.microsoft.com/office/drawing/2014/main" id="{B6066F3F-D49A-49A9-1854-F0BA4125C8D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1" name="Graphic 30" descr="Harvey Balls 65% with solid fill">
            <a:extLst>
              <a:ext uri="{FF2B5EF4-FFF2-40B4-BE49-F238E27FC236}">
                <a16:creationId xmlns:a16="http://schemas.microsoft.com/office/drawing/2014/main" id="{BA5CEE02-666B-9052-8277-2953CF50277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3" name="Graphic 32" descr="Harvey Balls 90% with solid fill">
            <a:extLst>
              <a:ext uri="{FF2B5EF4-FFF2-40B4-BE49-F238E27FC236}">
                <a16:creationId xmlns:a16="http://schemas.microsoft.com/office/drawing/2014/main" id="{7019ADCA-C98D-87FC-77BE-89F0807149C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grpSp>
        <p:nvGrpSpPr>
          <p:cNvPr id="3" name="Group 2">
            <a:extLst>
              <a:ext uri="{FF2B5EF4-FFF2-40B4-BE49-F238E27FC236}">
                <a16:creationId xmlns:a16="http://schemas.microsoft.com/office/drawing/2014/main" id="{F03627C8-D785-039B-8B8E-BD5865ABB030}"/>
              </a:ext>
            </a:extLst>
          </p:cNvPr>
          <p:cNvGrpSpPr/>
          <p:nvPr/>
        </p:nvGrpSpPr>
        <p:grpSpPr>
          <a:xfrm>
            <a:off x="3364582" y="3835251"/>
            <a:ext cx="2414835" cy="2357757"/>
            <a:chOff x="0" y="0"/>
            <a:chExt cx="3219780" cy="3143676"/>
          </a:xfrm>
        </p:grpSpPr>
        <p:pic>
          <p:nvPicPr>
            <p:cNvPr id="4" name="Graphic 3">
              <a:extLst>
                <a:ext uri="{FF2B5EF4-FFF2-40B4-BE49-F238E27FC236}">
                  <a16:creationId xmlns:a16="http://schemas.microsoft.com/office/drawing/2014/main" id="{58001A51-670D-5434-B6E2-1D17033EDE5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a:fillRect/>
            </a:stretch>
          </p:blipFill>
          <p:spPr>
            <a:xfrm>
              <a:off x="0" y="0"/>
              <a:ext cx="3219780" cy="3143676"/>
            </a:xfrm>
            <a:prstGeom prst="rect">
              <a:avLst/>
            </a:prstGeom>
          </p:spPr>
        </p:pic>
        <p:grpSp>
          <p:nvGrpSpPr>
            <p:cNvPr id="5" name="Group 4">
              <a:extLst>
                <a:ext uri="{FF2B5EF4-FFF2-40B4-BE49-F238E27FC236}">
                  <a16:creationId xmlns:a16="http://schemas.microsoft.com/office/drawing/2014/main" id="{ED5A0A25-B992-BE2F-A25A-6625E4959139}"/>
                </a:ext>
              </a:extLst>
            </p:cNvPr>
            <p:cNvGrpSpPr/>
            <p:nvPr/>
          </p:nvGrpSpPr>
          <p:grpSpPr>
            <a:xfrm>
              <a:off x="1388947" y="548694"/>
              <a:ext cx="201937" cy="202842"/>
              <a:chOff x="1813" y="0"/>
              <a:chExt cx="809173" cy="812800"/>
            </a:xfrm>
          </p:grpSpPr>
          <p:sp>
            <p:nvSpPr>
              <p:cNvPr id="26" name="Freeform 7">
                <a:extLst>
                  <a:ext uri="{FF2B5EF4-FFF2-40B4-BE49-F238E27FC236}">
                    <a16:creationId xmlns:a16="http://schemas.microsoft.com/office/drawing/2014/main" id="{E17E6B63-9B2F-977B-C9C2-6FF339007DBA}"/>
                  </a:ext>
                </a:extLst>
              </p:cNvPr>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96598E"/>
              </a:solid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TextBox 8">
                <a:extLst>
                  <a:ext uri="{FF2B5EF4-FFF2-40B4-BE49-F238E27FC236}">
                    <a16:creationId xmlns:a16="http://schemas.microsoft.com/office/drawing/2014/main" id="{064CF777-E2D9-05A4-AD9B-FCFCD7A67EE3}"/>
                  </a:ext>
                </a:extLst>
              </p:cNvPr>
              <p:cNvSpPr txBox="1"/>
              <p:nvPr/>
            </p:nvSpPr>
            <p:spPr>
              <a:xfrm>
                <a:off x="76200" y="66675"/>
                <a:ext cx="660400" cy="669925"/>
              </a:xfrm>
              <a:prstGeom prst="rect">
                <a:avLst/>
              </a:prstGeom>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36"/>
                  </a:lnSpc>
                </a:pPr>
                <a:endParaRPr/>
              </a:p>
            </p:txBody>
          </p:sp>
        </p:grpSp>
        <p:grpSp>
          <p:nvGrpSpPr>
            <p:cNvPr id="16" name="Group 15">
              <a:extLst>
                <a:ext uri="{FF2B5EF4-FFF2-40B4-BE49-F238E27FC236}">
                  <a16:creationId xmlns:a16="http://schemas.microsoft.com/office/drawing/2014/main" id="{57F470FB-239E-4E9C-A396-338CD334AB3B}"/>
                </a:ext>
              </a:extLst>
            </p:cNvPr>
            <p:cNvGrpSpPr/>
            <p:nvPr/>
          </p:nvGrpSpPr>
          <p:grpSpPr>
            <a:xfrm>
              <a:off x="1352232" y="679673"/>
              <a:ext cx="906972" cy="917614"/>
              <a:chOff x="0" y="-9525"/>
              <a:chExt cx="812800" cy="822325"/>
            </a:xfrm>
          </p:grpSpPr>
          <p:sp>
            <p:nvSpPr>
              <p:cNvPr id="17" name="Freeform 10">
                <a:extLst>
                  <a:ext uri="{FF2B5EF4-FFF2-40B4-BE49-F238E27FC236}">
                    <a16:creationId xmlns:a16="http://schemas.microsoft.com/office/drawing/2014/main" id="{54FA121D-424D-CF33-6D10-44A1BB4B4D43}"/>
                  </a:ext>
                </a:extLst>
              </p:cNvPr>
              <p:cNvSpPr/>
              <p:nvPr/>
            </p:nvSpPr>
            <p:spPr>
              <a:xfrm>
                <a:off x="0" y="0"/>
                <a:ext cx="138346" cy="53220"/>
              </a:xfrm>
              <a:custGeom>
                <a:avLst/>
                <a:gdLst/>
                <a:ahLst/>
                <a:cxnLst/>
                <a:rect l="l" t="t" r="r" b="b"/>
                <a:pathLst>
                  <a:path w="138346" h="53220">
                    <a:moveTo>
                      <a:pt x="0" y="0"/>
                    </a:moveTo>
                    <a:lnTo>
                      <a:pt x="138346" y="0"/>
                    </a:lnTo>
                    <a:lnTo>
                      <a:pt x="138346" y="53220"/>
                    </a:lnTo>
                    <a:lnTo>
                      <a:pt x="0" y="53220"/>
                    </a:lnTo>
                    <a:close/>
                  </a:path>
                </a:pathLst>
              </a:custGeom>
              <a:solidFill>
                <a:srgbClr val="96598E"/>
              </a:solid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4" name="TextBox 11">
                <a:extLst>
                  <a:ext uri="{FF2B5EF4-FFF2-40B4-BE49-F238E27FC236}">
                    <a16:creationId xmlns:a16="http://schemas.microsoft.com/office/drawing/2014/main" id="{2B3AD5C1-D0A5-A531-78D2-9B48C1120647}"/>
                  </a:ext>
                </a:extLst>
              </p:cNvPr>
              <p:cNvSpPr txBox="1"/>
              <p:nvPr/>
            </p:nvSpPr>
            <p:spPr>
              <a:xfrm>
                <a:off x="0" y="-9525"/>
                <a:ext cx="812800" cy="822325"/>
              </a:xfrm>
              <a:prstGeom prst="rect">
                <a:avLst/>
              </a:prstGeom>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36"/>
                  </a:lnSpc>
                </a:pPr>
                <a:endParaRPr/>
              </a:p>
            </p:txBody>
          </p:sp>
        </p:grpSp>
      </p:grpSp>
      <p:sp>
        <p:nvSpPr>
          <p:cNvPr id="30" name="TextBox 15">
            <a:extLst>
              <a:ext uri="{FF2B5EF4-FFF2-40B4-BE49-F238E27FC236}">
                <a16:creationId xmlns:a16="http://schemas.microsoft.com/office/drawing/2014/main" id="{76A122F0-78B0-3151-D9E9-841C59ABC30B}"/>
              </a:ext>
            </a:extLst>
          </p:cNvPr>
          <p:cNvSpPr txBox="1"/>
          <p:nvPr/>
        </p:nvSpPr>
        <p:spPr>
          <a:xfrm>
            <a:off x="3796614" y="2400923"/>
            <a:ext cx="1844511" cy="1179810"/>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sz="2066" b="1">
                <a:latin typeface="Lato" panose="020F0502020204030203" pitchFamily="34" charset="0"/>
              </a:rPr>
              <a:t>Feeling flustered or struggling to concentrate</a:t>
            </a:r>
          </a:p>
        </p:txBody>
      </p:sp>
      <p:sp>
        <p:nvSpPr>
          <p:cNvPr id="32" name="TextBox 14">
            <a:extLst>
              <a:ext uri="{FF2B5EF4-FFF2-40B4-BE49-F238E27FC236}">
                <a16:creationId xmlns:a16="http://schemas.microsoft.com/office/drawing/2014/main" id="{5A227D09-DA40-A3D5-5018-4B0F38649F5E}"/>
              </a:ext>
            </a:extLst>
          </p:cNvPr>
          <p:cNvSpPr txBox="1"/>
          <p:nvPr/>
        </p:nvSpPr>
        <p:spPr>
          <a:xfrm>
            <a:off x="1178507" y="2729216"/>
            <a:ext cx="1654547" cy="892668"/>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sz="2066" b="1">
                <a:latin typeface="Lato" panose="020F0502020204030203" pitchFamily="34" charset="0"/>
              </a:rPr>
              <a:t>Feeling panicked or stressed</a:t>
            </a:r>
          </a:p>
        </p:txBody>
      </p:sp>
      <p:sp>
        <p:nvSpPr>
          <p:cNvPr id="34" name="TextBox 18">
            <a:extLst>
              <a:ext uri="{FF2B5EF4-FFF2-40B4-BE49-F238E27FC236}">
                <a16:creationId xmlns:a16="http://schemas.microsoft.com/office/drawing/2014/main" id="{59E33959-7590-6B25-0F87-787851818463}"/>
              </a:ext>
            </a:extLst>
          </p:cNvPr>
          <p:cNvSpPr txBox="1"/>
          <p:nvPr/>
        </p:nvSpPr>
        <p:spPr>
          <a:xfrm>
            <a:off x="6604685" y="2812082"/>
            <a:ext cx="1654547" cy="598936"/>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sz="2066" b="1">
                <a:latin typeface="Lato" panose="020F0502020204030203" pitchFamily="34" charset="0"/>
              </a:rPr>
              <a:t>Physical</a:t>
            </a:r>
          </a:p>
          <a:p>
            <a:pPr algn="ctr">
              <a:lnSpc>
                <a:spcPts val="2314"/>
              </a:lnSpc>
            </a:pPr>
            <a:r>
              <a:rPr lang="en-US" sz="2066" b="1">
                <a:latin typeface="Lato" panose="020F0502020204030203" pitchFamily="34" charset="0"/>
              </a:rPr>
              <a:t>signs</a:t>
            </a:r>
          </a:p>
        </p:txBody>
      </p:sp>
      <p:sp>
        <p:nvSpPr>
          <p:cNvPr id="35" name="TextBox 17">
            <a:extLst>
              <a:ext uri="{FF2B5EF4-FFF2-40B4-BE49-F238E27FC236}">
                <a16:creationId xmlns:a16="http://schemas.microsoft.com/office/drawing/2014/main" id="{A268BABD-8384-B6A2-BC51-EEE5D2034DFF}"/>
              </a:ext>
            </a:extLst>
          </p:cNvPr>
          <p:cNvSpPr txBox="1"/>
          <p:nvPr/>
        </p:nvSpPr>
        <p:spPr>
          <a:xfrm>
            <a:off x="1002112" y="4710026"/>
            <a:ext cx="2007336" cy="884858"/>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sz="2066" b="1" dirty="0">
                <a:latin typeface="Lato" panose="020F0502020204030203" pitchFamily="34" charset="0"/>
              </a:rPr>
              <a:t>Avoiding situations which involve maths</a:t>
            </a:r>
          </a:p>
        </p:txBody>
      </p:sp>
      <p:sp>
        <p:nvSpPr>
          <p:cNvPr id="36" name="TextBox 16">
            <a:extLst>
              <a:ext uri="{FF2B5EF4-FFF2-40B4-BE49-F238E27FC236}">
                <a16:creationId xmlns:a16="http://schemas.microsoft.com/office/drawing/2014/main" id="{D0C0B814-CF8C-82A3-2F0D-AB4FBC4055B2}"/>
              </a:ext>
            </a:extLst>
          </p:cNvPr>
          <p:cNvSpPr txBox="1"/>
          <p:nvPr/>
        </p:nvSpPr>
        <p:spPr>
          <a:xfrm>
            <a:off x="6604685" y="4537330"/>
            <a:ext cx="1654547" cy="1179810"/>
          </a:xfrm>
          <a:prstGeom prst="rect">
            <a:avLst/>
          </a:prstGeom>
        </p:spPr>
        <p:txBody>
          <a:bodyPr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314"/>
              </a:lnSpc>
            </a:pPr>
            <a:r>
              <a:rPr lang="en-US" sz="2066" b="1">
                <a:latin typeface="Lato" panose="020F0502020204030203" pitchFamily="34" charset="0"/>
              </a:rPr>
              <a:t>Frustration and ‘shutting down’ or ‘going blank’</a:t>
            </a:r>
          </a:p>
        </p:txBody>
      </p:sp>
    </p:spTree>
    <p:extLst>
      <p:ext uri="{BB962C8B-B14F-4D97-AF65-F5344CB8AC3E}">
        <p14:creationId xmlns:p14="http://schemas.microsoft.com/office/powerpoint/2010/main" val="1088772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380F3-2E42-9131-9BBE-B8B5F4E2F94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A103DA-742A-9A6E-01B4-0DE1A0233F8B}"/>
              </a:ext>
            </a:extLst>
          </p:cNvPr>
          <p:cNvSpPr>
            <a:spLocks noGrp="1"/>
          </p:cNvSpPr>
          <p:nvPr>
            <p:ph type="body" sz="quarter" idx="13"/>
          </p:nvPr>
        </p:nvSpPr>
        <p:spPr/>
        <p:txBody>
          <a:bodyPr/>
          <a:lstStyle/>
          <a:p>
            <a:r>
              <a:rPr lang="en-GB" sz="3000" b="1"/>
              <a:t>Housekeeping</a:t>
            </a:r>
          </a:p>
        </p:txBody>
      </p:sp>
      <p:sp>
        <p:nvSpPr>
          <p:cNvPr id="3" name="Text Placeholder 2">
            <a:extLst>
              <a:ext uri="{FF2B5EF4-FFF2-40B4-BE49-F238E27FC236}">
                <a16:creationId xmlns:a16="http://schemas.microsoft.com/office/drawing/2014/main" id="{D4840879-5BA6-665C-E900-CC2C25A31CD0}"/>
              </a:ext>
            </a:extLst>
          </p:cNvPr>
          <p:cNvSpPr>
            <a:spLocks noGrp="1"/>
          </p:cNvSpPr>
          <p:nvPr>
            <p:ph type="body" sz="quarter" idx="10"/>
          </p:nvPr>
        </p:nvSpPr>
        <p:spPr>
          <a:xfrm>
            <a:off x="879908" y="2265132"/>
            <a:ext cx="6103862" cy="3948871"/>
          </a:xfrm>
        </p:spPr>
        <p:txBody>
          <a:bodyPr lIns="91440" tIns="45720" rIns="91440" bIns="45720" anchor="t"/>
          <a:lstStyle/>
          <a:p>
            <a:pPr marL="457200" indent="-457200" fontAlgn="base">
              <a:buFont typeface="Arial" panose="020B0604020202020204" pitchFamily="34" charset="0"/>
              <a:buChar char="•"/>
            </a:pPr>
            <a:r>
              <a:rPr lang="en-GB" sz="2000" b="0">
                <a:latin typeface="Lato"/>
                <a:ea typeface="Lato"/>
                <a:cs typeface="Rubik Medium"/>
              </a:rPr>
              <a:t>We may message you privately, look out for notifications</a:t>
            </a:r>
          </a:p>
          <a:p>
            <a:pPr marL="457200" indent="-457200">
              <a:buFont typeface="Arial" panose="020B0604020202020204" pitchFamily="34" charset="0"/>
              <a:buChar char="•"/>
            </a:pPr>
            <a:endParaRPr lang="en-GB" sz="2000" b="0">
              <a:latin typeface="Lato"/>
              <a:ea typeface="Lato"/>
              <a:cs typeface="Rubik Medium"/>
            </a:endParaRPr>
          </a:p>
          <a:p>
            <a:pPr marL="457200" indent="-457200" algn="l">
              <a:buFont typeface="Arial" panose="020B0604020202020204" pitchFamily="34" charset="0"/>
              <a:buChar char="•"/>
            </a:pPr>
            <a:r>
              <a:rPr lang="en-GB" sz="2000" b="0" i="0">
                <a:effectLst/>
                <a:latin typeface="Lato"/>
                <a:ea typeface="Lato"/>
                <a:cs typeface="Rubik Medium"/>
              </a:rPr>
              <a:t>This session is being recorded</a:t>
            </a:r>
            <a:endParaRPr lang="en-GB" sz="2000">
              <a:latin typeface="Lato"/>
              <a:ea typeface="Lato"/>
              <a:cs typeface="Rubik Medium"/>
            </a:endParaRPr>
          </a:p>
          <a:p>
            <a:pPr marL="457200" indent="-457200" algn="l" fontAlgn="base">
              <a:buFont typeface="Arial" panose="020B0604020202020204" pitchFamily="34" charset="0"/>
              <a:buChar char="•"/>
            </a:pPr>
            <a:endParaRPr lang="en-GB" sz="2000" b="0">
              <a:latin typeface="Lato" panose="020F0502020204030203" pitchFamily="34" charset="0"/>
              <a:ea typeface="Lato"/>
            </a:endParaRPr>
          </a:p>
          <a:p>
            <a:pPr marL="457200" indent="-457200" algn="l" fontAlgn="base">
              <a:buFont typeface="Arial" panose="020B0604020202020204" pitchFamily="34" charset="0"/>
              <a:buChar char="•"/>
            </a:pPr>
            <a:r>
              <a:rPr lang="en-GB" sz="2000" b="0">
                <a:latin typeface="Lato"/>
                <a:ea typeface="Lato"/>
                <a:cs typeface="Rubik Medium"/>
              </a:rPr>
              <a:t>In breakout rooms, nominate one person to take notes and feed back to the main room</a:t>
            </a:r>
          </a:p>
          <a:p>
            <a:pPr marL="457200" indent="-457200" algn="l" fontAlgn="base">
              <a:buFont typeface="Arial" panose="020B0604020202020204" pitchFamily="34" charset="0"/>
              <a:buChar char="•"/>
            </a:pPr>
            <a:endParaRPr lang="en-GB" sz="2000" b="0">
              <a:latin typeface="Lato" panose="020F0502020204030203" pitchFamily="34" charset="0"/>
              <a:ea typeface="Lato"/>
            </a:endParaRPr>
          </a:p>
          <a:p>
            <a:pPr marL="457200" indent="-457200" algn="l" fontAlgn="base">
              <a:buFont typeface="Arial" panose="020B0604020202020204" pitchFamily="34" charset="0"/>
              <a:buChar char="•"/>
            </a:pPr>
            <a:r>
              <a:rPr lang="en-GB" sz="2000" b="0">
                <a:latin typeface="Lato"/>
                <a:ea typeface="Lato"/>
                <a:cs typeface="Rubik Medium"/>
              </a:rPr>
              <a:t>Raise hand to ask or answer questions</a:t>
            </a:r>
            <a:endParaRPr lang="en-GB" sz="2000">
              <a:latin typeface="Lato"/>
              <a:ea typeface="Lato"/>
              <a:cs typeface="Rubik Medium"/>
            </a:endParaRPr>
          </a:p>
        </p:txBody>
      </p:sp>
      <p:pic>
        <p:nvPicPr>
          <p:cNvPr id="5" name="Picture 2">
            <a:extLst>
              <a:ext uri="{FF2B5EF4-FFF2-40B4-BE49-F238E27FC236}">
                <a16:creationId xmlns:a16="http://schemas.microsoft.com/office/drawing/2014/main" id="{79DCA312-3A2A-8C6C-4A16-5AB50974D2F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21128" y="5478980"/>
            <a:ext cx="7318825" cy="122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218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738D0-BD7D-F62D-E911-CBA5BA0F0BF8}"/>
            </a:ext>
          </a:extLst>
        </p:cNvPr>
        <p:cNvGrpSpPr/>
        <p:nvPr/>
      </p:nvGrpSpPr>
      <p:grpSpPr>
        <a:xfrm>
          <a:off x="0" y="0"/>
          <a:ext cx="0" cy="0"/>
          <a:chOff x="0" y="0"/>
          <a:chExt cx="0" cy="0"/>
        </a:xfrm>
      </p:grpSpPr>
      <p:sp>
        <p:nvSpPr>
          <p:cNvPr id="10" name="Text Placeholder 9">
            <a:extLst>
              <a:ext uri="{FF2B5EF4-FFF2-40B4-BE49-F238E27FC236}">
                <a16:creationId xmlns:a16="http://schemas.microsoft.com/office/drawing/2014/main" id="{AC95F203-2DA1-79BD-3763-CB046E69F83E}"/>
              </a:ext>
            </a:extLst>
          </p:cNvPr>
          <p:cNvSpPr>
            <a:spLocks noGrp="1"/>
          </p:cNvSpPr>
          <p:nvPr>
            <p:ph type="body" sz="quarter" idx="13"/>
          </p:nvPr>
        </p:nvSpPr>
        <p:spPr/>
        <p:txBody>
          <a:bodyPr/>
          <a:lstStyle/>
          <a:p>
            <a:r>
              <a:rPr lang="en-GB" sz="3000" b="1"/>
              <a:t>Maths Anxiety: real perspectives</a:t>
            </a:r>
          </a:p>
          <a:p>
            <a:endParaRPr lang="en-GB" sz="3000" b="1"/>
          </a:p>
        </p:txBody>
      </p:sp>
      <p:pic>
        <p:nvPicPr>
          <p:cNvPr id="3074" name="Picture 2">
            <a:extLst>
              <a:ext uri="{FF2B5EF4-FFF2-40B4-BE49-F238E27FC236}">
                <a16:creationId xmlns:a16="http://schemas.microsoft.com/office/drawing/2014/main" id="{3730C5E9-97B6-6E8D-BEB7-1DBCC3B7875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87457" y="3839300"/>
            <a:ext cx="3887269" cy="2597449"/>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23">
            <a:extLst>
              <a:ext uri="{FF2B5EF4-FFF2-40B4-BE49-F238E27FC236}">
                <a16:creationId xmlns:a16="http://schemas.microsoft.com/office/drawing/2014/main" id="{2981D98F-0E36-C465-560E-27CA356CEA5B}"/>
              </a:ext>
            </a:extLst>
          </p:cNvPr>
          <p:cNvGrpSpPr/>
          <p:nvPr/>
        </p:nvGrpSpPr>
        <p:grpSpPr>
          <a:xfrm>
            <a:off x="849415" y="4936669"/>
            <a:ext cx="4311486" cy="1597627"/>
            <a:chOff x="4603996" y="2387432"/>
            <a:chExt cx="4311486" cy="1597627"/>
          </a:xfrm>
        </p:grpSpPr>
        <p:sp>
          <p:nvSpPr>
            <p:cNvPr id="23" name="Isosceles Triangle 22">
              <a:extLst>
                <a:ext uri="{FF2B5EF4-FFF2-40B4-BE49-F238E27FC236}">
                  <a16:creationId xmlns:a16="http://schemas.microsoft.com/office/drawing/2014/main" id="{638868E4-CB02-793E-FF2F-33F96B48CF75}"/>
                </a:ext>
              </a:extLst>
            </p:cNvPr>
            <p:cNvSpPr/>
            <p:nvPr/>
          </p:nvSpPr>
          <p:spPr>
            <a:xfrm rot="4680000">
              <a:off x="8328950" y="2888727"/>
              <a:ext cx="566475" cy="606588"/>
            </a:xfrm>
            <a:prstGeom prst="triangle">
              <a:avLst/>
            </a:prstGeom>
            <a:solidFill>
              <a:srgbClr val="3AB4A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peech Bubble: Rectangle with Corners Rounded 8">
              <a:extLst>
                <a:ext uri="{FF2B5EF4-FFF2-40B4-BE49-F238E27FC236}">
                  <a16:creationId xmlns:a16="http://schemas.microsoft.com/office/drawing/2014/main" id="{ECE1F154-FB34-9055-4AF2-533990FE57F8}"/>
                </a:ext>
              </a:extLst>
            </p:cNvPr>
            <p:cNvSpPr/>
            <p:nvPr/>
          </p:nvSpPr>
          <p:spPr>
            <a:xfrm>
              <a:off x="4603996" y="2387432"/>
              <a:ext cx="3889290" cy="1597627"/>
            </a:xfrm>
            <a:prstGeom prst="roundRect">
              <a:avLst/>
            </a:prstGeom>
            <a:solidFill>
              <a:srgbClr val="00B7AE"/>
            </a:solidFill>
            <a:ln>
              <a:solidFill>
                <a:srgbClr val="00B7A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a:latin typeface="Lato"/>
                  <a:ea typeface="Lato"/>
                  <a:cs typeface="Lato"/>
                </a:rPr>
                <a:t>“Having the confidence to teach others how to do something is great. I’m six feet tall but it makes me feel seven feet being able to help them out.”</a:t>
              </a:r>
              <a:endParaRPr lang="en-US"/>
            </a:p>
          </p:txBody>
        </p:sp>
      </p:grpSp>
      <p:sp>
        <p:nvSpPr>
          <p:cNvPr id="11" name="TextBox 10">
            <a:extLst>
              <a:ext uri="{FF2B5EF4-FFF2-40B4-BE49-F238E27FC236}">
                <a16:creationId xmlns:a16="http://schemas.microsoft.com/office/drawing/2014/main" id="{B0643316-C637-4844-F247-7BAAC326E4C9}"/>
              </a:ext>
            </a:extLst>
          </p:cNvPr>
          <p:cNvSpPr txBox="1"/>
          <p:nvPr/>
        </p:nvSpPr>
        <p:spPr>
          <a:xfrm>
            <a:off x="5085984" y="6215642"/>
            <a:ext cx="3988741" cy="646331"/>
          </a:xfrm>
          <a:prstGeom prst="rect">
            <a:avLst/>
          </a:prstGeom>
          <a:solidFill>
            <a:srgbClr val="FFFEF6"/>
          </a:solidFill>
        </p:spPr>
        <p:txBody>
          <a:bodyPr wrap="square" lIns="91440" tIns="45720" rIns="91440" bIns="45720" anchor="t">
            <a:spAutoFit/>
          </a:bodyPr>
          <a:lstStyle/>
          <a:p>
            <a:r>
              <a:rPr lang="en-GB" sz="1200">
                <a:latin typeface="Lato"/>
                <a:ea typeface="Lato"/>
                <a:cs typeface="Lato"/>
                <a:hlinkClick r:id="rId3"/>
              </a:rPr>
              <a:t>https://www.nationalnumeracy.org.uk/news/how-being-able-help-his-kids-homework-made-jason-feel-seven-feet-tall</a:t>
            </a:r>
            <a:r>
              <a:rPr lang="en-GB" sz="1200">
                <a:latin typeface="Lato"/>
                <a:ea typeface="Lato"/>
                <a:cs typeface="Lato"/>
              </a:rPr>
              <a:t> </a:t>
            </a:r>
            <a:endParaRPr lang="en-US"/>
          </a:p>
        </p:txBody>
      </p:sp>
      <p:pic>
        <p:nvPicPr>
          <p:cNvPr id="16" name="Picture 2" descr="A person smiling for a picture&#10;&#10;AI-generated content may be incorrect.">
            <a:extLst>
              <a:ext uri="{FF2B5EF4-FFF2-40B4-BE49-F238E27FC236}">
                <a16:creationId xmlns:a16="http://schemas.microsoft.com/office/drawing/2014/main" id="{4F26E324-E187-1F5D-A344-2FCF9E8CAD75}"/>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18690" y="2039167"/>
            <a:ext cx="3642864" cy="2337473"/>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6B105EEC-AD2B-84A1-7D2C-0D593E3727B0}"/>
              </a:ext>
            </a:extLst>
          </p:cNvPr>
          <p:cNvGrpSpPr/>
          <p:nvPr/>
        </p:nvGrpSpPr>
        <p:grpSpPr>
          <a:xfrm>
            <a:off x="4582022" y="1917739"/>
            <a:ext cx="4292032" cy="1607875"/>
            <a:chOff x="4582022" y="1917739"/>
            <a:chExt cx="4292032" cy="1607875"/>
          </a:xfrm>
        </p:grpSpPr>
        <p:sp>
          <p:nvSpPr>
            <p:cNvPr id="30" name="Isosceles Triangle 29">
              <a:extLst>
                <a:ext uri="{FF2B5EF4-FFF2-40B4-BE49-F238E27FC236}">
                  <a16:creationId xmlns:a16="http://schemas.microsoft.com/office/drawing/2014/main" id="{DA385017-2D76-5550-D541-5F5B27DFFFC5}"/>
                </a:ext>
              </a:extLst>
            </p:cNvPr>
            <p:cNvSpPr/>
            <p:nvPr/>
          </p:nvSpPr>
          <p:spPr>
            <a:xfrm rot="15180000">
              <a:off x="4602078" y="2362255"/>
              <a:ext cx="566475" cy="606588"/>
            </a:xfrm>
            <a:prstGeom prst="triangle">
              <a:avLst/>
            </a:prstGeom>
            <a:solidFill>
              <a:srgbClr val="F3920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26" name="Speech Bubble: Rectangle with Corners Rounded 18">
              <a:extLst>
                <a:ext uri="{FF2B5EF4-FFF2-40B4-BE49-F238E27FC236}">
                  <a16:creationId xmlns:a16="http://schemas.microsoft.com/office/drawing/2014/main" id="{7D1FB197-6C4F-34E0-F543-776B53F23FC0}"/>
                </a:ext>
              </a:extLst>
            </p:cNvPr>
            <p:cNvSpPr/>
            <p:nvPr/>
          </p:nvSpPr>
          <p:spPr>
            <a:xfrm>
              <a:off x="4991709" y="1917739"/>
              <a:ext cx="3882345" cy="1607875"/>
            </a:xfrm>
            <a:prstGeom prst="roundRect">
              <a:avLst/>
            </a:prstGeom>
            <a:solidFill>
              <a:srgbClr val="F39200"/>
            </a:solidFill>
            <a:ln>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b="1">
                  <a:latin typeface="Lato"/>
                  <a:ea typeface="Lato"/>
                  <a:cs typeface="Lato"/>
                </a:rPr>
                <a:t>“when I started teaching I remember panicking and having to teach myself every lesson the night before, and not feeling confident.”</a:t>
              </a:r>
            </a:p>
          </p:txBody>
        </p:sp>
      </p:grpSp>
      <p:sp>
        <p:nvSpPr>
          <p:cNvPr id="28" name="TextBox 27">
            <a:extLst>
              <a:ext uri="{FF2B5EF4-FFF2-40B4-BE49-F238E27FC236}">
                <a16:creationId xmlns:a16="http://schemas.microsoft.com/office/drawing/2014/main" id="{9822F36A-3F4E-258A-7F8B-B5994FABCD32}"/>
              </a:ext>
            </a:extLst>
          </p:cNvPr>
          <p:cNvSpPr txBox="1"/>
          <p:nvPr/>
        </p:nvSpPr>
        <p:spPr>
          <a:xfrm>
            <a:off x="845127" y="4156363"/>
            <a:ext cx="3768435" cy="461665"/>
          </a:xfrm>
          <a:prstGeom prst="rect">
            <a:avLst/>
          </a:prstGeom>
          <a:solidFill>
            <a:srgbClr val="FFFEF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u="sng">
                <a:solidFill>
                  <a:srgbClr val="0563C1"/>
                </a:solidFill>
                <a:latin typeface="Lato"/>
                <a:cs typeface="Segoe UI"/>
                <a:hlinkClick r:id="rId5"/>
              </a:rPr>
              <a:t>https://www.nationalnumeracy.org.uk/news/facing-maths-anxiety-teacher-gillians-story</a:t>
            </a:r>
            <a:endParaRPr lang="en-GB" sz="1200"/>
          </a:p>
        </p:txBody>
      </p:sp>
      <p:pic>
        <p:nvPicPr>
          <p:cNvPr id="39" name="Graphic 38" descr="Harvey Balls 0% with solid fill">
            <a:extLst>
              <a:ext uri="{FF2B5EF4-FFF2-40B4-BE49-F238E27FC236}">
                <a16:creationId xmlns:a16="http://schemas.microsoft.com/office/drawing/2014/main" id="{1D653298-0ACD-0822-D485-8848FF6B96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8982" y="2441726"/>
            <a:ext cx="252000" cy="252000"/>
          </a:xfrm>
          <a:prstGeom prst="rect">
            <a:avLst/>
          </a:prstGeom>
        </p:spPr>
      </p:pic>
      <p:pic>
        <p:nvPicPr>
          <p:cNvPr id="41" name="Graphic 40" descr="Harvey Balls 15% with solid fill">
            <a:extLst>
              <a:ext uri="{FF2B5EF4-FFF2-40B4-BE49-F238E27FC236}">
                <a16:creationId xmlns:a16="http://schemas.microsoft.com/office/drawing/2014/main" id="{EE926F12-349A-71A5-54FE-CC3D757A1C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8982" y="2866115"/>
            <a:ext cx="252000" cy="252000"/>
          </a:xfrm>
          <a:prstGeom prst="rect">
            <a:avLst/>
          </a:prstGeom>
        </p:spPr>
      </p:pic>
      <p:pic>
        <p:nvPicPr>
          <p:cNvPr id="43" name="Graphic 42" descr="Tea with solid fill">
            <a:extLst>
              <a:ext uri="{FF2B5EF4-FFF2-40B4-BE49-F238E27FC236}">
                <a16:creationId xmlns:a16="http://schemas.microsoft.com/office/drawing/2014/main" id="{6E8ED3A4-E7D0-4ABF-9FA6-C2EB1DDC86E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2463" y="4097164"/>
            <a:ext cx="324000" cy="324000"/>
          </a:xfrm>
          <a:prstGeom prst="rect">
            <a:avLst/>
          </a:prstGeom>
        </p:spPr>
      </p:pic>
      <p:pic>
        <p:nvPicPr>
          <p:cNvPr id="45" name="Graphic 44" descr="Harvey Balls 40% with solid fill">
            <a:extLst>
              <a:ext uri="{FF2B5EF4-FFF2-40B4-BE49-F238E27FC236}">
                <a16:creationId xmlns:a16="http://schemas.microsoft.com/office/drawing/2014/main" id="{9344F6EE-8F97-9809-045A-EEFE4E0DAFB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238982" y="3746643"/>
            <a:ext cx="252000" cy="252000"/>
          </a:xfrm>
          <a:prstGeom prst="rect">
            <a:avLst/>
          </a:prstGeom>
        </p:spPr>
      </p:pic>
      <p:pic>
        <p:nvPicPr>
          <p:cNvPr id="47" name="Graphic 46" descr="Harvey Balls 25% with solid fill">
            <a:extLst>
              <a:ext uri="{FF2B5EF4-FFF2-40B4-BE49-F238E27FC236}">
                <a16:creationId xmlns:a16="http://schemas.microsoft.com/office/drawing/2014/main" id="{3471C8FE-0D75-6C27-1B3A-D64619A1A06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a:stretch/>
        </p:blipFill>
        <p:spPr>
          <a:xfrm>
            <a:off x="238982" y="3300033"/>
            <a:ext cx="252000" cy="252000"/>
          </a:xfrm>
          <a:prstGeom prst="rect">
            <a:avLst/>
          </a:prstGeom>
        </p:spPr>
      </p:pic>
      <p:pic>
        <p:nvPicPr>
          <p:cNvPr id="49" name="Graphic 48" descr="Harvey Balls 100% with solid fill">
            <a:extLst>
              <a:ext uri="{FF2B5EF4-FFF2-40B4-BE49-F238E27FC236}">
                <a16:creationId xmlns:a16="http://schemas.microsoft.com/office/drawing/2014/main" id="{9E4E5362-00B4-7E60-9AE8-BB70A681CEB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38982" y="5449019"/>
            <a:ext cx="252000" cy="252000"/>
          </a:xfrm>
          <a:prstGeom prst="rect">
            <a:avLst/>
          </a:prstGeom>
        </p:spPr>
      </p:pic>
      <p:pic>
        <p:nvPicPr>
          <p:cNvPr id="51" name="Graphic 50" descr="Harvey Balls 65% with solid fill">
            <a:extLst>
              <a:ext uri="{FF2B5EF4-FFF2-40B4-BE49-F238E27FC236}">
                <a16:creationId xmlns:a16="http://schemas.microsoft.com/office/drawing/2014/main" id="{69D07980-4C36-CF20-9856-4DDD13214C5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5250" y="4588552"/>
            <a:ext cx="252000" cy="252000"/>
          </a:xfrm>
          <a:prstGeom prst="rect">
            <a:avLst/>
          </a:prstGeom>
        </p:spPr>
      </p:pic>
      <p:pic>
        <p:nvPicPr>
          <p:cNvPr id="53" name="Graphic 52" descr="Harvey Balls 90% with solid fill">
            <a:extLst>
              <a:ext uri="{FF2B5EF4-FFF2-40B4-BE49-F238E27FC236}">
                <a16:creationId xmlns:a16="http://schemas.microsoft.com/office/drawing/2014/main" id="{A7A8A694-0FBE-1222-41A0-634BA829160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93242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275815" y="458360"/>
            <a:ext cx="8592369" cy="1158745"/>
          </a:xfrm>
        </p:spPr>
        <p:txBody>
          <a:bodyPr/>
          <a:lstStyle/>
          <a:p>
            <a:r>
              <a:rPr lang="en-GB" sz="3000" b="1"/>
              <a:t>Tips to overcome maths anxiety in adults</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1" y="2450769"/>
            <a:ext cx="3780868" cy="3948871"/>
          </a:xfrm>
        </p:spPr>
        <p:txBody>
          <a:bodyPr/>
          <a:lstStyle/>
          <a:p>
            <a:pPr marL="342900" indent="-342900">
              <a:spcAft>
                <a:spcPts val="1200"/>
              </a:spcAft>
              <a:buFont typeface="Arial" panose="020B0604020202020204" pitchFamily="34" charset="0"/>
              <a:buChar char="•"/>
            </a:pPr>
            <a:r>
              <a:rPr lang="en-GB" sz="2400" b="0">
                <a:latin typeface="Lato" panose="020F0502020204030203" pitchFamily="34" charset="77"/>
              </a:rPr>
              <a:t>Talk about your feelings about maths</a:t>
            </a:r>
          </a:p>
          <a:p>
            <a:pPr marL="342900" indent="-342900">
              <a:spcAft>
                <a:spcPts val="1200"/>
              </a:spcAft>
              <a:buFont typeface="Arial" panose="020B0604020202020204" pitchFamily="34" charset="0"/>
              <a:buChar char="•"/>
            </a:pPr>
            <a:r>
              <a:rPr lang="en-GB" sz="2400" b="0"/>
              <a:t>Challenge your own beliefs</a:t>
            </a:r>
          </a:p>
          <a:p>
            <a:pPr marL="342900" indent="-342900">
              <a:spcAft>
                <a:spcPts val="1200"/>
              </a:spcAft>
              <a:buFont typeface="Arial" panose="020B0604020202020204" pitchFamily="34" charset="0"/>
              <a:buChar char="•"/>
            </a:pPr>
            <a:r>
              <a:rPr lang="en-GB" sz="2400" b="0">
                <a:latin typeface="Lato" panose="020F0502020204030203" pitchFamily="34" charset="77"/>
              </a:rPr>
              <a:t>Try not to compare yourself to others</a:t>
            </a:r>
          </a:p>
          <a:p>
            <a:pPr marL="342900" indent="-342900">
              <a:spcAft>
                <a:spcPts val="1200"/>
              </a:spcAft>
              <a:buFont typeface="Arial" panose="020B0604020202020204" pitchFamily="34" charset="0"/>
              <a:buChar char="•"/>
            </a:pPr>
            <a:r>
              <a:rPr lang="en-GB" sz="2400" b="0"/>
              <a:t>Reduce pressure</a:t>
            </a:r>
          </a:p>
          <a:p>
            <a:pPr marL="342900" indent="-342900">
              <a:spcAft>
                <a:spcPts val="1200"/>
              </a:spcAft>
              <a:buFont typeface="Arial" panose="020B0604020202020204" pitchFamily="34" charset="0"/>
              <a:buChar char="•"/>
            </a:pPr>
            <a:r>
              <a:rPr lang="en-GB" sz="2400" b="0">
                <a:latin typeface="Lato" panose="020F0502020204030203" pitchFamily="34" charset="77"/>
              </a:rPr>
              <a:t>Set realistic goals</a:t>
            </a:r>
            <a:endParaRPr lang="en-GB" sz="2400">
              <a:latin typeface="Lato" panose="020F0502020204030203" pitchFamily="34" charset="77"/>
            </a:endParaRPr>
          </a:p>
        </p:txBody>
      </p:sp>
      <p:pic>
        <p:nvPicPr>
          <p:cNvPr id="4" name="Picture 3">
            <a:extLst>
              <a:ext uri="{FF2B5EF4-FFF2-40B4-BE49-F238E27FC236}">
                <a16:creationId xmlns:a16="http://schemas.microsoft.com/office/drawing/2014/main" id="{C9C13058-B626-136C-D3DC-25F51F50BB5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86620" y="2647406"/>
            <a:ext cx="3612499" cy="2911566"/>
          </a:xfrm>
          <a:prstGeom prst="rect">
            <a:avLst/>
          </a:prstGeom>
        </p:spPr>
      </p:pic>
      <p:pic>
        <p:nvPicPr>
          <p:cNvPr id="16" name="Graphic 15" descr="Harvey Balls 0% with solid fill">
            <a:extLst>
              <a:ext uri="{FF2B5EF4-FFF2-40B4-BE49-F238E27FC236}">
                <a16:creationId xmlns:a16="http://schemas.microsoft.com/office/drawing/2014/main" id="{60E9F3D7-2238-6B69-29C4-03775BDE129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AF73F580-D2E7-4FDB-B20E-4792BA334CA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7DCB14A5-1545-C844-4F2F-D9889503E7E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40D32CDF-9B63-8EE8-8900-DEA32FD7AA2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45579D20-ABB6-6E14-CAEC-52DE3C23317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8A748AD1-5E57-7B85-DFE1-743A57E6942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EB805E91-98C8-0A16-6C9B-6D407EBFCE1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8A67298A-C8FE-563A-0480-99BCF92A15A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146502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75919" y="227540"/>
            <a:ext cx="7985344" cy="1158745"/>
          </a:xfrm>
        </p:spPr>
        <p:txBody>
          <a:bodyPr/>
          <a:lstStyle/>
          <a:p>
            <a:r>
              <a:rPr lang="en-GB" sz="3000" b="1"/>
              <a:t>Tips for supporting children with maths anxiety</a:t>
            </a:r>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91132" y="2232339"/>
            <a:ext cx="4144852" cy="4097440"/>
          </a:xfrm>
        </p:spPr>
        <p:txBody>
          <a:bodyPr/>
          <a:lstStyle/>
          <a:p>
            <a:pPr marL="342900" indent="-342900">
              <a:spcAft>
                <a:spcPts val="1200"/>
              </a:spcAft>
              <a:buFont typeface="Arial" panose="020B0604020202020204" pitchFamily="34" charset="0"/>
              <a:buChar char="•"/>
            </a:pPr>
            <a:r>
              <a:rPr lang="en-GB" sz="2200" b="0">
                <a:latin typeface="Lato" panose="020F0502020204030203" pitchFamily="34" charset="77"/>
              </a:rPr>
              <a:t>Normalise struggle and encourage growth mindset</a:t>
            </a:r>
          </a:p>
          <a:p>
            <a:pPr marL="342900" indent="-342900">
              <a:spcAft>
                <a:spcPts val="1200"/>
              </a:spcAft>
              <a:buFont typeface="Arial" panose="020B0604020202020204" pitchFamily="34" charset="0"/>
              <a:buChar char="•"/>
            </a:pPr>
            <a:r>
              <a:rPr lang="en-GB" sz="2200" b="0"/>
              <a:t>Take it slowly</a:t>
            </a:r>
          </a:p>
          <a:p>
            <a:pPr marL="342900" indent="-342900">
              <a:spcAft>
                <a:spcPts val="1200"/>
              </a:spcAft>
              <a:buFont typeface="Arial" panose="020B0604020202020204" pitchFamily="34" charset="0"/>
              <a:buChar char="•"/>
            </a:pPr>
            <a:r>
              <a:rPr lang="en-GB" sz="2200" b="0">
                <a:latin typeface="Lato" panose="020F0502020204030203" pitchFamily="34" charset="77"/>
              </a:rPr>
              <a:t>Reduce pressure</a:t>
            </a:r>
          </a:p>
          <a:p>
            <a:pPr marL="342900" indent="-342900">
              <a:spcAft>
                <a:spcPts val="1200"/>
              </a:spcAft>
              <a:buFont typeface="Arial" panose="020B0604020202020204" pitchFamily="34" charset="0"/>
              <a:buChar char="•"/>
            </a:pPr>
            <a:r>
              <a:rPr lang="en-GB" sz="2200" b="0"/>
              <a:t>Turn maths learning into things that don’t feel like maths</a:t>
            </a:r>
          </a:p>
          <a:p>
            <a:pPr marL="342900" indent="-342900">
              <a:spcAft>
                <a:spcPts val="1200"/>
              </a:spcAft>
              <a:buFont typeface="Arial" panose="020B0604020202020204" pitchFamily="34" charset="0"/>
              <a:buChar char="•"/>
            </a:pPr>
            <a:r>
              <a:rPr lang="en-GB" sz="2200" b="0">
                <a:latin typeface="Lato" panose="020F0502020204030203" pitchFamily="34" charset="77"/>
              </a:rPr>
              <a:t>Be careful not to show your own an</a:t>
            </a:r>
            <a:r>
              <a:rPr lang="en-GB" sz="2200" b="0"/>
              <a:t>xieties</a:t>
            </a:r>
            <a:endParaRPr lang="en-GB" sz="2200">
              <a:latin typeface="Lato" panose="020F0502020204030203" pitchFamily="34" charset="77"/>
            </a:endParaRPr>
          </a:p>
        </p:txBody>
      </p:sp>
      <p:pic>
        <p:nvPicPr>
          <p:cNvPr id="7" name="Picture 6" descr="A person and a child looking at a book&#10;&#10;Description automatically generated">
            <a:extLst>
              <a:ext uri="{FF2B5EF4-FFF2-40B4-BE49-F238E27FC236}">
                <a16:creationId xmlns:a16="http://schemas.microsoft.com/office/drawing/2014/main" id="{56802D7F-2C69-93C7-7403-E3FA4476C7E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35984" y="2916206"/>
            <a:ext cx="3721694" cy="2481130"/>
          </a:xfrm>
          <a:prstGeom prst="rect">
            <a:avLst/>
          </a:prstGeom>
        </p:spPr>
      </p:pic>
      <p:pic>
        <p:nvPicPr>
          <p:cNvPr id="16" name="Graphic 15" descr="Harvey Balls 0% with solid fill">
            <a:extLst>
              <a:ext uri="{FF2B5EF4-FFF2-40B4-BE49-F238E27FC236}">
                <a16:creationId xmlns:a16="http://schemas.microsoft.com/office/drawing/2014/main" id="{E342FCCD-4E5B-15C2-8C13-995A611E55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7FADDBE3-13BF-0410-1581-C514B63707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05171B36-4B16-16C2-3513-38778766EFD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F5C64BBC-5851-3089-AA64-7508ECAE705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69282CFD-24DD-01CB-FEB6-BE6DF619D1B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37084A77-5022-DB24-BF37-758B919CD3E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BEAB08ED-0172-34C8-D88B-97C3DBB8017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C9E18F3D-3990-AED6-2920-D11A6F6C1A9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5140073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is dyscalculia?</a:t>
            </a:r>
          </a:p>
        </p:txBody>
      </p:sp>
      <p:sp>
        <p:nvSpPr>
          <p:cNvPr id="16" name="Text Placeholder 2">
            <a:extLst>
              <a:ext uri="{FF2B5EF4-FFF2-40B4-BE49-F238E27FC236}">
                <a16:creationId xmlns:a16="http://schemas.microsoft.com/office/drawing/2014/main" id="{9D172B01-B65D-48E3-EAE1-4AE0952FEBDC}"/>
              </a:ext>
            </a:extLst>
          </p:cNvPr>
          <p:cNvSpPr>
            <a:spLocks noGrp="1"/>
          </p:cNvSpPr>
          <p:nvPr/>
        </p:nvSpPr>
        <p:spPr>
          <a:xfrm>
            <a:off x="825625" y="2291937"/>
            <a:ext cx="4218323" cy="3948871"/>
          </a:xfrm>
          <a:prstGeom prst="rect">
            <a:avLst/>
          </a:prstGeom>
        </p:spPr>
        <p:txBody>
          <a:bodyPr/>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1200"/>
              </a:spcAft>
              <a:buFont typeface="Arial" panose="020B0604020202020204" pitchFamily="34" charset="0"/>
              <a:buChar char="•"/>
            </a:pPr>
            <a:r>
              <a:rPr lang="en-GB" sz="2400" b="0"/>
              <a:t>Specific and persistent learning difficulty  </a:t>
            </a:r>
          </a:p>
          <a:p>
            <a:pPr marL="342900" indent="-342900">
              <a:spcAft>
                <a:spcPts val="1200"/>
              </a:spcAft>
              <a:buFont typeface="Arial" panose="020B0604020202020204" pitchFamily="34" charset="0"/>
              <a:buChar char="•"/>
            </a:pPr>
            <a:r>
              <a:rPr lang="en-GB" sz="2400" b="0"/>
              <a:t>Unexpected in relation to age, education and experience </a:t>
            </a:r>
          </a:p>
          <a:p>
            <a:pPr marL="342900" indent="-342900">
              <a:spcAft>
                <a:spcPts val="1200"/>
              </a:spcAft>
              <a:buFont typeface="Arial" panose="020B0604020202020204" pitchFamily="34" charset="0"/>
              <a:buChar char="•"/>
            </a:pPr>
            <a:r>
              <a:rPr lang="en-GB" sz="2400" b="0">
                <a:latin typeface="Lato" panose="020F0502020204030203" pitchFamily="34" charset="77"/>
              </a:rPr>
              <a:t>“</a:t>
            </a:r>
            <a:r>
              <a:rPr lang="en-GB" sz="2400" b="0"/>
              <a:t>D</a:t>
            </a:r>
            <a:r>
              <a:rPr lang="en-GB" sz="2400" b="0">
                <a:latin typeface="Lato" panose="020F0502020204030203" pitchFamily="34" charset="77"/>
              </a:rPr>
              <a:t>yslexia with numbers” </a:t>
            </a:r>
          </a:p>
          <a:p>
            <a:pPr marL="342900" indent="-342900">
              <a:spcAft>
                <a:spcPts val="1200"/>
              </a:spcAft>
              <a:buFont typeface="Arial" panose="020B0604020202020204" pitchFamily="34" charset="0"/>
              <a:buChar char="•"/>
            </a:pPr>
            <a:r>
              <a:rPr lang="en-GB" sz="2400" b="0"/>
              <a:t>Affects approximately 6%</a:t>
            </a:r>
            <a:endParaRPr lang="en-GB" sz="2400" b="0">
              <a:latin typeface="Lato" panose="020F0502020204030203" pitchFamily="34" charset="77"/>
            </a:endParaRPr>
          </a:p>
          <a:p>
            <a:pPr marL="342900" indent="-342900">
              <a:spcAft>
                <a:spcPts val="1200"/>
              </a:spcAft>
              <a:buFont typeface="Arial" panose="020B0604020202020204" pitchFamily="34" charset="0"/>
              <a:buChar char="•"/>
            </a:pPr>
            <a:r>
              <a:rPr lang="en-GB" sz="2400" b="0"/>
              <a:t>M</a:t>
            </a:r>
            <a:r>
              <a:rPr lang="en-GB" sz="2400" b="0">
                <a:latin typeface="Lato" panose="020F0502020204030203" pitchFamily="34" charset="77"/>
              </a:rPr>
              <a:t>uch less well-known than dyslexia</a:t>
            </a:r>
          </a:p>
          <a:p>
            <a:pPr>
              <a:spcAft>
                <a:spcPts val="1200"/>
              </a:spcAft>
            </a:pPr>
            <a:endParaRPr lang="en-GB" sz="2400" b="0">
              <a:latin typeface="Lato" panose="020F0502020204030203" pitchFamily="34" charset="77"/>
            </a:endParaRPr>
          </a:p>
        </p:txBody>
      </p:sp>
      <p:pic>
        <p:nvPicPr>
          <p:cNvPr id="17" name="Picture 16" descr="Image of Stella with the quote &quot;I got diagnosed with dyscalculia when I was eight. Maths class felt like a different language.&quot;">
            <a:extLst>
              <a:ext uri="{FF2B5EF4-FFF2-40B4-BE49-F238E27FC236}">
                <a16:creationId xmlns:a16="http://schemas.microsoft.com/office/drawing/2014/main" id="{5139F337-D17B-2D1A-F65B-2AA17F93F7F3}"/>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06447" y="2453378"/>
            <a:ext cx="5422274" cy="3616732"/>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BC27D43A-6DAD-77CF-ECCD-345C84B411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8" name="Graphic 17" descr="Harvey Balls 15% with solid fill">
            <a:extLst>
              <a:ext uri="{FF2B5EF4-FFF2-40B4-BE49-F238E27FC236}">
                <a16:creationId xmlns:a16="http://schemas.microsoft.com/office/drawing/2014/main" id="{6FCF8530-5D95-FCC8-E989-1111F3279C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20" name="Graphic 19" descr="Tea with solid fill">
            <a:extLst>
              <a:ext uri="{FF2B5EF4-FFF2-40B4-BE49-F238E27FC236}">
                <a16:creationId xmlns:a16="http://schemas.microsoft.com/office/drawing/2014/main" id="{B780BBD4-00FE-7BEE-6F24-80DBBF2DC43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2" name="Graphic 21" descr="Harvey Balls 40% with solid fill">
            <a:extLst>
              <a:ext uri="{FF2B5EF4-FFF2-40B4-BE49-F238E27FC236}">
                <a16:creationId xmlns:a16="http://schemas.microsoft.com/office/drawing/2014/main" id="{A4B041D5-5EC3-B627-5417-8219AA7692C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05C5330D-7545-3EFF-2C6E-D9EFC2118F5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7D473C82-E50D-6C19-5432-CBDB4B5CDF7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E3CC79A2-CFCA-3E1A-7601-77944E58DF7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93D0F2EA-DE2A-52F6-59D8-459A033EAD0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576558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is dyscalculia?</a:t>
            </a:r>
          </a:p>
        </p:txBody>
      </p:sp>
      <p:pic>
        <p:nvPicPr>
          <p:cNvPr id="8194" name="Picture 2" descr="Diagram&#10;&#10;Description automatically generated">
            <a:extLst>
              <a:ext uri="{FF2B5EF4-FFF2-40B4-BE49-F238E27FC236}">
                <a16:creationId xmlns:a16="http://schemas.microsoft.com/office/drawing/2014/main" id="{3319CF5F-53F3-251B-0212-2B3EEEDCFB6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7632" y="2041864"/>
            <a:ext cx="6781800" cy="4675850"/>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8CFC9FBA-DEF8-319E-4C68-47A586C552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6" name="Graphic 15" descr="Harvey Balls 15% with solid fill">
            <a:extLst>
              <a:ext uri="{FF2B5EF4-FFF2-40B4-BE49-F238E27FC236}">
                <a16:creationId xmlns:a16="http://schemas.microsoft.com/office/drawing/2014/main" id="{873FDE15-6CFE-9ED8-DB6B-A238ABD16CA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8" name="Graphic 17" descr="Tea with solid fill">
            <a:extLst>
              <a:ext uri="{FF2B5EF4-FFF2-40B4-BE49-F238E27FC236}">
                <a16:creationId xmlns:a16="http://schemas.microsoft.com/office/drawing/2014/main" id="{A506E99B-2E67-0A01-DB76-4953BAFAF24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0" name="Graphic 19" descr="Harvey Balls 40% with solid fill">
            <a:extLst>
              <a:ext uri="{FF2B5EF4-FFF2-40B4-BE49-F238E27FC236}">
                <a16:creationId xmlns:a16="http://schemas.microsoft.com/office/drawing/2014/main" id="{C78BE91E-99CC-02E2-D8CC-663DBF8375C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2" name="Graphic 21" descr="Harvey Balls 25% with solid fill">
            <a:extLst>
              <a:ext uri="{FF2B5EF4-FFF2-40B4-BE49-F238E27FC236}">
                <a16:creationId xmlns:a16="http://schemas.microsoft.com/office/drawing/2014/main" id="{EC3C2D65-6C6F-6C9B-4F8D-C753EC1CA5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4" name="Graphic 23" descr="Harvey Balls 100% with solid fill">
            <a:extLst>
              <a:ext uri="{FF2B5EF4-FFF2-40B4-BE49-F238E27FC236}">
                <a16:creationId xmlns:a16="http://schemas.microsoft.com/office/drawing/2014/main" id="{9F15CB93-E47B-B452-F0D2-7AC0C0A5044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6" name="Graphic 25" descr="Harvey Balls 65% with solid fill">
            <a:extLst>
              <a:ext uri="{FF2B5EF4-FFF2-40B4-BE49-F238E27FC236}">
                <a16:creationId xmlns:a16="http://schemas.microsoft.com/office/drawing/2014/main" id="{E4084746-CF3A-F60F-BF5A-C39074EEE91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8" name="Graphic 27" descr="Harvey Balls 90% with solid fill">
            <a:extLst>
              <a:ext uri="{FF2B5EF4-FFF2-40B4-BE49-F238E27FC236}">
                <a16:creationId xmlns:a16="http://schemas.microsoft.com/office/drawing/2014/main" id="{517AD1A6-9072-AA80-CE0B-817AAD45CDD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4068454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a:xfrm>
            <a:off x="613775" y="413971"/>
            <a:ext cx="8391351" cy="1158745"/>
          </a:xfrm>
        </p:spPr>
        <p:txBody>
          <a:bodyPr lIns="91440" tIns="45720" rIns="91440" bIns="45720" anchor="t"/>
          <a:lstStyle/>
          <a:p>
            <a:r>
              <a:rPr lang="en-GB" sz="3000" b="1">
                <a:cs typeface="Rubik Medium"/>
              </a:rPr>
              <a:t>How does dyscalculia affect children?</a:t>
            </a:r>
            <a:endParaRPr lang="en-GB" sz="3000" b="1"/>
          </a:p>
        </p:txBody>
      </p:sp>
      <p:sp>
        <p:nvSpPr>
          <p:cNvPr id="3" name="Text Placeholder 2">
            <a:extLst>
              <a:ext uri="{FF2B5EF4-FFF2-40B4-BE49-F238E27FC236}">
                <a16:creationId xmlns:a16="http://schemas.microsoft.com/office/drawing/2014/main" id="{9D172B01-B65D-48E3-EAE1-4AE0952FEBDC}"/>
              </a:ext>
            </a:extLst>
          </p:cNvPr>
          <p:cNvSpPr>
            <a:spLocks noGrp="1"/>
          </p:cNvSpPr>
          <p:nvPr>
            <p:ph type="body" sz="quarter" idx="10"/>
          </p:nvPr>
        </p:nvSpPr>
        <p:spPr>
          <a:xfrm>
            <a:off x="764652" y="2079576"/>
            <a:ext cx="8240474" cy="4540230"/>
          </a:xfrm>
        </p:spPr>
        <p:txBody>
          <a:bodyPr lIns="91440" tIns="45720" rIns="91440" bIns="45720" anchor="t"/>
          <a:lstStyle/>
          <a:p>
            <a:pPr>
              <a:lnSpc>
                <a:spcPct val="100000"/>
              </a:lnSpc>
              <a:spcBef>
                <a:spcPts val="0"/>
              </a:spcBef>
              <a:spcAft>
                <a:spcPts val="100"/>
              </a:spcAft>
            </a:pPr>
            <a:r>
              <a:rPr lang="en-GB" sz="1800" b="0" u="sng">
                <a:latin typeface="Lato"/>
                <a:ea typeface="Lato"/>
                <a:cs typeface="Rubik Medium"/>
              </a:rPr>
              <a:t>Pre-school signs</a:t>
            </a:r>
            <a:endParaRPr lang="en-US" sz="1400">
              <a:ea typeface="Lato" panose="020F0502020204030203" pitchFamily="34" charset="77"/>
            </a:endParaRPr>
          </a:p>
          <a:p>
            <a:pPr marL="285750">
              <a:lnSpc>
                <a:spcPct val="100000"/>
              </a:lnSpc>
              <a:spcBef>
                <a:spcPts val="0"/>
              </a:spcBef>
              <a:spcAft>
                <a:spcPts val="100"/>
              </a:spcAft>
              <a:buFont typeface="Arial"/>
              <a:buChar char="•"/>
            </a:pPr>
            <a:r>
              <a:rPr lang="en-GB" sz="1800" b="0">
                <a:latin typeface="Lato"/>
                <a:ea typeface="Lato"/>
                <a:cs typeface="Rubik Medium"/>
              </a:rPr>
              <a:t>Has trouble learning to count</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Struggles to connect a number to an object</a:t>
            </a:r>
          </a:p>
          <a:p>
            <a:pPr marL="285750">
              <a:lnSpc>
                <a:spcPct val="100000"/>
              </a:lnSpc>
              <a:spcBef>
                <a:spcPts val="0"/>
              </a:spcBef>
              <a:spcAft>
                <a:spcPts val="100"/>
              </a:spcAft>
              <a:buFont typeface="Arial"/>
              <a:buChar char="•"/>
            </a:pPr>
            <a:r>
              <a:rPr lang="en-GB" sz="1800" b="0">
                <a:latin typeface="Lato"/>
                <a:ea typeface="Lato"/>
                <a:cs typeface="Rubik Medium"/>
              </a:rPr>
              <a:t>Struggles to recognise patterns, like smallest to largest or tallest to shortest</a:t>
            </a:r>
            <a:endParaRPr lang="en-GB" sz="1800" b="0">
              <a:ea typeface="Lato"/>
            </a:endParaRPr>
          </a:p>
          <a:p>
            <a:pPr marL="285750">
              <a:lnSpc>
                <a:spcPct val="100000"/>
              </a:lnSpc>
              <a:spcBef>
                <a:spcPts val="0"/>
              </a:spcBef>
              <a:spcAft>
                <a:spcPts val="100"/>
              </a:spcAft>
              <a:buFont typeface="Arial"/>
              <a:buChar char="•"/>
            </a:pPr>
            <a:endParaRPr lang="en-GB" sz="1800" b="0">
              <a:latin typeface="Lato"/>
              <a:ea typeface="Lato"/>
              <a:cs typeface="Rubik Medium"/>
            </a:endParaRPr>
          </a:p>
          <a:p>
            <a:pPr>
              <a:lnSpc>
                <a:spcPct val="100000"/>
              </a:lnSpc>
              <a:spcBef>
                <a:spcPts val="0"/>
              </a:spcBef>
              <a:spcAft>
                <a:spcPts val="100"/>
              </a:spcAft>
            </a:pPr>
            <a:r>
              <a:rPr lang="en-GB" sz="1800" b="0" u="sng">
                <a:latin typeface="Lato"/>
                <a:ea typeface="Lato"/>
                <a:cs typeface="Rubik Medium"/>
              </a:rPr>
              <a:t>Primary school signs</a:t>
            </a:r>
            <a:endParaRPr lang="en-GB" sz="1800" b="0">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Still using fingers to count instead of using mental strategies</a:t>
            </a:r>
            <a:endParaRPr lang="en-GB" sz="1800" b="0" u="sng">
              <a:ea typeface="Lato"/>
            </a:endParaRPr>
          </a:p>
          <a:p>
            <a:pPr marL="285750">
              <a:lnSpc>
                <a:spcPct val="100000"/>
              </a:lnSpc>
              <a:spcBef>
                <a:spcPts val="0"/>
              </a:spcBef>
              <a:spcAft>
                <a:spcPts val="100"/>
              </a:spcAft>
              <a:buFont typeface="Arial"/>
              <a:buChar char="•"/>
            </a:pPr>
            <a:r>
              <a:rPr lang="en-GB" sz="1800" b="0">
                <a:latin typeface="Lato"/>
                <a:ea typeface="Lato"/>
                <a:cs typeface="Rubik Medium"/>
              </a:rPr>
              <a:t>Poor understanding and confusion around mathematical symbols</a:t>
            </a:r>
          </a:p>
          <a:p>
            <a:pPr marL="285750">
              <a:lnSpc>
                <a:spcPct val="100000"/>
              </a:lnSpc>
              <a:spcBef>
                <a:spcPts val="0"/>
              </a:spcBef>
              <a:spcAft>
                <a:spcPts val="100"/>
              </a:spcAft>
              <a:buFont typeface="Arial"/>
              <a:buChar char="•"/>
            </a:pPr>
            <a:r>
              <a:rPr lang="en-GB" sz="1800" b="0">
                <a:latin typeface="Lato"/>
                <a:ea typeface="Lato"/>
                <a:cs typeface="Rubik Medium"/>
              </a:rPr>
              <a:t>Has trouble keeping score in sports or games</a:t>
            </a:r>
            <a:endParaRPr lang="en-GB" sz="1800" b="0">
              <a:ea typeface="Lato"/>
            </a:endParaRPr>
          </a:p>
          <a:p>
            <a:pPr marL="285750">
              <a:lnSpc>
                <a:spcPct val="100000"/>
              </a:lnSpc>
              <a:spcBef>
                <a:spcPts val="0"/>
              </a:spcBef>
              <a:spcAft>
                <a:spcPts val="100"/>
              </a:spcAft>
              <a:buFont typeface="Arial"/>
              <a:buChar char="•"/>
            </a:pPr>
            <a:endParaRPr lang="en-GB" sz="1800" b="0">
              <a:ea typeface="Lato"/>
            </a:endParaRPr>
          </a:p>
          <a:p>
            <a:pPr>
              <a:lnSpc>
                <a:spcPct val="100000"/>
              </a:lnSpc>
              <a:spcBef>
                <a:spcPts val="0"/>
              </a:spcBef>
              <a:spcAft>
                <a:spcPts val="100"/>
              </a:spcAft>
            </a:pPr>
            <a:r>
              <a:rPr lang="en-GB" sz="1800" b="0" u="sng">
                <a:latin typeface="Lato"/>
                <a:ea typeface="Lato"/>
                <a:cs typeface="Rubik Medium"/>
              </a:rPr>
              <a:t>Secondary school signs</a:t>
            </a:r>
          </a:p>
          <a:p>
            <a:pPr marL="285750">
              <a:lnSpc>
                <a:spcPct val="100000"/>
              </a:lnSpc>
              <a:spcBef>
                <a:spcPts val="0"/>
              </a:spcBef>
              <a:spcAft>
                <a:spcPts val="100"/>
              </a:spcAft>
              <a:buFont typeface="Arial"/>
              <a:buChar char="•"/>
            </a:pPr>
            <a:r>
              <a:rPr lang="en-GB" sz="1800" b="0">
                <a:latin typeface="Lato"/>
                <a:ea typeface="Lato"/>
                <a:cs typeface="Rubik Medium"/>
              </a:rPr>
              <a:t>Has trouble measuring items like ingredients in a recipe</a:t>
            </a:r>
          </a:p>
          <a:p>
            <a:pPr marL="285750">
              <a:lnSpc>
                <a:spcPct val="100000"/>
              </a:lnSpc>
              <a:spcBef>
                <a:spcPts val="0"/>
              </a:spcBef>
              <a:spcAft>
                <a:spcPts val="100"/>
              </a:spcAft>
              <a:buFont typeface="Arial"/>
              <a:buChar char="•"/>
            </a:pPr>
            <a:r>
              <a:rPr lang="en-GB" sz="1800" b="0">
                <a:latin typeface="Lato"/>
                <a:ea typeface="Lato"/>
                <a:cs typeface="Rubik Medium"/>
              </a:rPr>
              <a:t>Lacks confidence in activities that require understanding speed, distance and directions, and may get lost easily</a:t>
            </a:r>
          </a:p>
          <a:p>
            <a:pPr marL="285750">
              <a:lnSpc>
                <a:spcPct val="100000"/>
              </a:lnSpc>
              <a:spcBef>
                <a:spcPts val="0"/>
              </a:spcBef>
              <a:spcAft>
                <a:spcPts val="100"/>
              </a:spcAft>
              <a:buFont typeface="Arial"/>
              <a:buChar char="•"/>
            </a:pPr>
            <a:r>
              <a:rPr lang="en-GB" sz="1800" b="0">
                <a:latin typeface="Lato"/>
                <a:ea typeface="Lato"/>
                <a:cs typeface="Rubik Medium"/>
              </a:rPr>
              <a:t>Has trouble applying maths concepts to money</a:t>
            </a:r>
            <a:endParaRPr lang="en-GB" sz="1800" b="0">
              <a:ea typeface="Lato"/>
            </a:endParaRPr>
          </a:p>
        </p:txBody>
      </p:sp>
      <p:pic>
        <p:nvPicPr>
          <p:cNvPr id="15" name="Graphic 14" descr="Harvey Balls 0% with solid fill">
            <a:extLst>
              <a:ext uri="{FF2B5EF4-FFF2-40B4-BE49-F238E27FC236}">
                <a16:creationId xmlns:a16="http://schemas.microsoft.com/office/drawing/2014/main" id="{D44583CE-426B-E9C6-5357-A286CED7991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7" name="Graphic 16" descr="Harvey Balls 15% with solid fill">
            <a:extLst>
              <a:ext uri="{FF2B5EF4-FFF2-40B4-BE49-F238E27FC236}">
                <a16:creationId xmlns:a16="http://schemas.microsoft.com/office/drawing/2014/main" id="{F55112D6-ED06-AD6F-F3BF-61D76D2F6C7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9" name="Graphic 18" descr="Tea with solid fill">
            <a:extLst>
              <a:ext uri="{FF2B5EF4-FFF2-40B4-BE49-F238E27FC236}">
                <a16:creationId xmlns:a16="http://schemas.microsoft.com/office/drawing/2014/main" id="{8031FF48-8FD4-DFD0-B8E9-9B120F9194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21" name="Graphic 20" descr="Harvey Balls 40% with solid fill">
            <a:extLst>
              <a:ext uri="{FF2B5EF4-FFF2-40B4-BE49-F238E27FC236}">
                <a16:creationId xmlns:a16="http://schemas.microsoft.com/office/drawing/2014/main" id="{B3894765-77F9-54C7-B840-62D5E272AF7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3" name="Graphic 22" descr="Harvey Balls 25% with solid fill">
            <a:extLst>
              <a:ext uri="{FF2B5EF4-FFF2-40B4-BE49-F238E27FC236}">
                <a16:creationId xmlns:a16="http://schemas.microsoft.com/office/drawing/2014/main" id="{7ED88D12-4BE2-5081-A73F-10AE47D36DF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5" name="Graphic 24" descr="Harvey Balls 100% with solid fill">
            <a:extLst>
              <a:ext uri="{FF2B5EF4-FFF2-40B4-BE49-F238E27FC236}">
                <a16:creationId xmlns:a16="http://schemas.microsoft.com/office/drawing/2014/main" id="{FB4D8747-ADEB-EE62-27A9-625460D1917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7" name="Graphic 26" descr="Harvey Balls 65% with solid fill">
            <a:extLst>
              <a:ext uri="{FF2B5EF4-FFF2-40B4-BE49-F238E27FC236}">
                <a16:creationId xmlns:a16="http://schemas.microsoft.com/office/drawing/2014/main" id="{4507DA44-7375-AD18-3345-2B874EAF925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9" name="Graphic 28" descr="Harvey Balls 90% with solid fill">
            <a:extLst>
              <a:ext uri="{FF2B5EF4-FFF2-40B4-BE49-F238E27FC236}">
                <a16:creationId xmlns:a16="http://schemas.microsoft.com/office/drawing/2014/main" id="{8C621862-F374-A63D-59AE-70E0B79CDD4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626682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54BE7-34F1-D7E6-C0E1-EFA17C0B2B21}"/>
              </a:ext>
            </a:extLst>
          </p:cNvPr>
          <p:cNvSpPr>
            <a:spLocks noGrp="1"/>
          </p:cNvSpPr>
          <p:nvPr>
            <p:ph type="body" sz="quarter" idx="13"/>
          </p:nvPr>
        </p:nvSpPr>
        <p:spPr/>
        <p:txBody>
          <a:bodyPr/>
          <a:lstStyle/>
          <a:p>
            <a:r>
              <a:rPr lang="en-GB" sz="3000" b="1"/>
              <a:t>What support is available for dyscalculia?</a:t>
            </a:r>
          </a:p>
        </p:txBody>
      </p:sp>
      <p:sp>
        <p:nvSpPr>
          <p:cNvPr id="16" name="Text Placeholder 2">
            <a:extLst>
              <a:ext uri="{FF2B5EF4-FFF2-40B4-BE49-F238E27FC236}">
                <a16:creationId xmlns:a16="http://schemas.microsoft.com/office/drawing/2014/main" id="{9D172B01-B65D-48E3-EAE1-4AE0952FEBDC}"/>
              </a:ext>
            </a:extLst>
          </p:cNvPr>
          <p:cNvSpPr>
            <a:spLocks noGrp="1"/>
          </p:cNvSpPr>
          <p:nvPr/>
        </p:nvSpPr>
        <p:spPr>
          <a:xfrm>
            <a:off x="700079" y="2240874"/>
            <a:ext cx="4419842" cy="4630319"/>
          </a:xfrm>
          <a:prstGeom prst="rect">
            <a:avLst/>
          </a:prstGeom>
        </p:spPr>
        <p:txBody>
          <a:bodyPr lIns="91440" tIns="45720" rIns="91440" bIns="45720" anchor="t"/>
          <a:lstStyle>
            <a:lvl1pPr marL="0" marR="0" indent="0" algn="l" defTabSz="914400" rtl="0" eaLnBrk="1" fontAlgn="auto" latinLnBrk="0" hangingPunct="1">
              <a:lnSpc>
                <a:spcPct val="90000"/>
              </a:lnSpc>
              <a:spcBef>
                <a:spcPts val="800"/>
              </a:spcBef>
              <a:spcAft>
                <a:spcPts val="0"/>
              </a:spcAft>
              <a:buClrTx/>
              <a:buSzTx/>
              <a:buFontTx/>
              <a:buNone/>
              <a:tabLst/>
              <a:defRPr lang="en-GB" sz="1200" b="1" i="0" kern="1200" smtClean="0">
                <a:solidFill>
                  <a:schemeClr val="tx1"/>
                </a:solidFill>
                <a:effectLst/>
                <a:latin typeface="Lato" panose="020F0502020204030203" pitchFamily="34" charset="77"/>
                <a:ea typeface="+mn-ea"/>
                <a:cs typeface="Rubik Medium" panose="02000604000000020004" pitchFamily="2" charset="-79"/>
              </a:defRPr>
            </a:lvl1pPr>
            <a:lvl2pPr marL="0" indent="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400" b="0" dirty="0">
                <a:latin typeface="Lato"/>
                <a:ea typeface="Lato"/>
                <a:cs typeface="Lato"/>
              </a:rPr>
              <a:t>Information and support are available from </a:t>
            </a:r>
            <a:r>
              <a:rPr lang="en-GB" sz="2400" dirty="0">
                <a:solidFill>
                  <a:srgbClr val="0563C1"/>
                </a:solidFill>
                <a:latin typeface="Lato"/>
                <a:ea typeface="Lato"/>
                <a:cs typeface="Lato"/>
                <a:hlinkClick r:id="rId2"/>
              </a:rPr>
              <a:t>Dyscalculia </a:t>
            </a:r>
            <a:r>
              <a:rPr lang="en-GB" sz="2400" dirty="0">
                <a:solidFill>
                  <a:srgbClr val="0563C1"/>
                </a:solidFill>
                <a:latin typeface="Lato"/>
                <a:ea typeface="Lato"/>
                <a:cs typeface="Lato"/>
                <a:hlinkClick r:id="rId2">
                  <a:extLst>
                    <a:ext uri="{A12FA001-AC4F-418D-AE19-62706E023703}">
                      <ahyp:hlinkClr xmlns:ahyp="http://schemas.microsoft.com/office/drawing/2018/hyperlinkcolor" val="tx"/>
                    </a:ext>
                  </a:extLst>
                </a:hlinkClick>
              </a:rPr>
              <a:t>Network</a:t>
            </a:r>
            <a:endParaRPr lang="en-US" dirty="0"/>
          </a:p>
          <a:p>
            <a:pPr marL="342900" indent="-342900">
              <a:buFont typeface="Arial" panose="020B0604020202020204" pitchFamily="34" charset="0"/>
              <a:buChar char="•"/>
            </a:pPr>
            <a:endParaRPr lang="en-GB" sz="2400" b="0">
              <a:latin typeface="Lato"/>
              <a:ea typeface="Lato"/>
              <a:cs typeface="Lato"/>
            </a:endParaRPr>
          </a:p>
          <a:p>
            <a:pPr marL="342900" indent="-342900">
              <a:buFont typeface="Arial" panose="020B0604020202020204" pitchFamily="34" charset="0"/>
              <a:buChar char="•"/>
            </a:pPr>
            <a:r>
              <a:rPr lang="en-GB" sz="2400" b="0" dirty="0">
                <a:latin typeface="Lato"/>
                <a:ea typeface="Lato"/>
                <a:cs typeface="Lato"/>
              </a:rPr>
              <a:t>People can improve with maths</a:t>
            </a:r>
          </a:p>
          <a:p>
            <a:pPr marL="342900" indent="-342900">
              <a:buFont typeface="Arial" panose="020B0604020202020204" pitchFamily="34" charset="0"/>
              <a:buChar char="•"/>
            </a:pPr>
            <a:endParaRPr lang="en-GB" sz="2400" b="0">
              <a:latin typeface="Lato"/>
              <a:ea typeface="Lato"/>
              <a:cs typeface="Lato"/>
            </a:endParaRPr>
          </a:p>
          <a:p>
            <a:pPr marL="342900" indent="-342900">
              <a:buFont typeface="Arial" panose="020B0604020202020204" pitchFamily="34" charset="0"/>
              <a:buChar char="•"/>
            </a:pPr>
            <a:r>
              <a:rPr lang="en-GB" sz="2400" b="0" dirty="0">
                <a:latin typeface="Lato"/>
                <a:ea typeface="Lato"/>
                <a:cs typeface="Lato"/>
              </a:rPr>
              <a:t>Improvement may be slower and specialist support may be needed</a:t>
            </a:r>
            <a:endParaRPr lang="en-GB" dirty="0">
              <a:cs typeface="Lato"/>
            </a:endParaRPr>
          </a:p>
          <a:p>
            <a:pPr marL="342900" indent="-342900">
              <a:buFont typeface="Arial" panose="020B0604020202020204" pitchFamily="34" charset="0"/>
              <a:buChar char="•"/>
            </a:pPr>
            <a:endParaRPr lang="en-GB" sz="2400" b="0" dirty="0">
              <a:ea typeface="Lato"/>
              <a:cs typeface="Lato"/>
            </a:endParaRPr>
          </a:p>
          <a:p>
            <a:pPr>
              <a:spcAft>
                <a:spcPts val="1200"/>
              </a:spcAft>
            </a:pPr>
            <a:br>
              <a:rPr lang="en-US" dirty="0"/>
            </a:br>
            <a:endParaRPr lang="en-US"/>
          </a:p>
        </p:txBody>
      </p:sp>
      <p:pic>
        <p:nvPicPr>
          <p:cNvPr id="17" name="Picture 16" descr="A purple logo with white text&#10;&#10;Description automatically generated">
            <a:extLst>
              <a:ext uri="{FF2B5EF4-FFF2-40B4-BE49-F238E27FC236}">
                <a16:creationId xmlns:a16="http://schemas.microsoft.com/office/drawing/2014/main" id="{C234C8D3-938B-85C2-3D78-BA6C11D0CB04}"/>
              </a:ext>
            </a:extLst>
          </p:cNvPr>
          <p:cNvPicPr>
            <a:picLocks noChangeAspect="1"/>
          </p:cNvPicPr>
          <p:nvPr/>
        </p:nvPicPr>
        <p:blipFill>
          <a:blip r:embed="rId3"/>
          <a:stretch>
            <a:fillRect/>
          </a:stretch>
        </p:blipFill>
        <p:spPr>
          <a:xfrm>
            <a:off x="5611640" y="2290693"/>
            <a:ext cx="2581210" cy="1364214"/>
          </a:xfrm>
          <a:prstGeom prst="rect">
            <a:avLst/>
          </a:prstGeom>
        </p:spPr>
      </p:pic>
      <p:pic>
        <p:nvPicPr>
          <p:cNvPr id="18" name="Picture 17" descr="Image of Belinda with the quote &quot;I have dyscalculia and people see that as a write-off, but it's just a different way of understanding things. Now I'm teaching maths!&quot;">
            <a:extLst>
              <a:ext uri="{FF2B5EF4-FFF2-40B4-BE49-F238E27FC236}">
                <a16:creationId xmlns:a16="http://schemas.microsoft.com/office/drawing/2014/main" id="{0F90161A-6E15-74B6-C872-B36B76ECF08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03848" y="3853819"/>
            <a:ext cx="5034117" cy="3357826"/>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Harvey Balls 0% with solid fill">
            <a:extLst>
              <a:ext uri="{FF2B5EF4-FFF2-40B4-BE49-F238E27FC236}">
                <a16:creationId xmlns:a16="http://schemas.microsoft.com/office/drawing/2014/main" id="{D1677B32-8EFD-829E-2ABD-465E89BF2F6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441726"/>
            <a:ext cx="252000" cy="252000"/>
          </a:xfrm>
          <a:prstGeom prst="rect">
            <a:avLst/>
          </a:prstGeom>
        </p:spPr>
      </p:pic>
      <p:pic>
        <p:nvPicPr>
          <p:cNvPr id="19" name="Graphic 18" descr="Harvey Balls 15% with solid fill">
            <a:extLst>
              <a:ext uri="{FF2B5EF4-FFF2-40B4-BE49-F238E27FC236}">
                <a16:creationId xmlns:a16="http://schemas.microsoft.com/office/drawing/2014/main" id="{D74D906A-DCA6-2292-A26E-51F40AFF1ED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8982" y="2866115"/>
            <a:ext cx="252000" cy="252000"/>
          </a:xfrm>
          <a:prstGeom prst="rect">
            <a:avLst/>
          </a:prstGeom>
        </p:spPr>
      </p:pic>
      <p:pic>
        <p:nvPicPr>
          <p:cNvPr id="21" name="Graphic 20" descr="Tea with solid fill">
            <a:extLst>
              <a:ext uri="{FF2B5EF4-FFF2-40B4-BE49-F238E27FC236}">
                <a16:creationId xmlns:a16="http://schemas.microsoft.com/office/drawing/2014/main" id="{A34F9CB7-28D2-2229-4967-3B2CA9E10B8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2463" y="4097164"/>
            <a:ext cx="324000" cy="324000"/>
          </a:xfrm>
          <a:prstGeom prst="rect">
            <a:avLst/>
          </a:prstGeom>
        </p:spPr>
      </p:pic>
      <p:pic>
        <p:nvPicPr>
          <p:cNvPr id="23" name="Graphic 22" descr="Harvey Balls 40% with solid fill">
            <a:extLst>
              <a:ext uri="{FF2B5EF4-FFF2-40B4-BE49-F238E27FC236}">
                <a16:creationId xmlns:a16="http://schemas.microsoft.com/office/drawing/2014/main" id="{62D8BA08-F1DE-37E3-5413-B423F7D15CE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97B1A6CC-9C7A-1155-B84E-11889D252CE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AECA39CD-7A77-98F6-83D1-CD6EFDAA083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7F4ADD1-D8B3-AA5A-780E-18E39A4AF26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2599E8F3-7364-2E00-9B88-2FD1E792D507}"/>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270052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88D16-52A2-FB0E-A69A-6C1366E99692}"/>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74A27C47-12C2-5921-DE40-C082DD5463EE}"/>
              </a:ext>
            </a:extLst>
          </p:cNvPr>
          <p:cNvPicPr>
            <a:picLocks noChangeAspect="1"/>
          </p:cNvPicPr>
          <p:nvPr/>
        </p:nvPicPr>
        <p:blipFill>
          <a:blip r:embed="rId2"/>
          <a:srcRect b="88"/>
          <a:stretch>
            <a:fillRect/>
          </a:stretch>
        </p:blipFill>
        <p:spPr>
          <a:xfrm>
            <a:off x="0" y="6096"/>
            <a:ext cx="9144000" cy="6851904"/>
          </a:xfrm>
          <a:prstGeom prst="rect">
            <a:avLst/>
          </a:prstGeom>
        </p:spPr>
      </p:pic>
      <p:sp>
        <p:nvSpPr>
          <p:cNvPr id="3" name="TextBox 3">
            <a:extLst>
              <a:ext uri="{FF2B5EF4-FFF2-40B4-BE49-F238E27FC236}">
                <a16:creationId xmlns:a16="http://schemas.microsoft.com/office/drawing/2014/main" id="{8DB6D04C-1735-917D-32E1-07FD7D3EFA79}"/>
              </a:ext>
            </a:extLst>
          </p:cNvPr>
          <p:cNvSpPr txBox="1"/>
          <p:nvPr/>
        </p:nvSpPr>
        <p:spPr>
          <a:xfrm>
            <a:off x="501376" y="6327142"/>
            <a:ext cx="3317049" cy="180338"/>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439"/>
              </a:lnSpc>
            </a:pPr>
            <a:r>
              <a:rPr lang="en-US" sz="1199">
                <a:solidFill>
                  <a:srgbClr val="951B81"/>
                </a:solidFill>
                <a:latin typeface="Lato" panose="020F0502020204030203" pitchFamily="34" charset="0"/>
              </a:rPr>
              <a:t>nationalnumeracy.org.uk</a:t>
            </a:r>
          </a:p>
        </p:txBody>
      </p:sp>
      <p:sp>
        <p:nvSpPr>
          <p:cNvPr id="4" name="AutoShape 4">
            <a:extLst>
              <a:ext uri="{FF2B5EF4-FFF2-40B4-BE49-F238E27FC236}">
                <a16:creationId xmlns:a16="http://schemas.microsoft.com/office/drawing/2014/main" id="{40F46901-65C0-2F02-7FDB-9C5BA2D2BB0E}"/>
              </a:ext>
            </a:extLst>
          </p:cNvPr>
          <p:cNvSpPr/>
          <p:nvPr/>
        </p:nvSpPr>
        <p:spPr>
          <a:xfrm rot="9363">
            <a:off x="492110" y="6205347"/>
            <a:ext cx="8159781" cy="0"/>
          </a:xfrm>
          <a:prstGeom prst="line">
            <a:avLst/>
          </a:prstGeom>
          <a:ln w="19050" cap="rnd">
            <a:solidFill>
              <a:srgbClr val="951B81"/>
            </a:solidFill>
            <a:prstDash val="solid"/>
            <a:headEnd type="none" w="sm" len="sm"/>
            <a:tailEnd type="none" w="sm" len="sm"/>
          </a:ln>
        </p:spPr>
        <p:txBody>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endParaRPr lang="en-GB" sz="1583"/>
          </a:p>
        </p:txBody>
      </p:sp>
      <p:pic>
        <p:nvPicPr>
          <p:cNvPr id="5" name="Picture 5">
            <a:extLst>
              <a:ext uri="{FF2B5EF4-FFF2-40B4-BE49-F238E27FC236}">
                <a16:creationId xmlns:a16="http://schemas.microsoft.com/office/drawing/2014/main" id="{46CF662E-FBD1-D32E-A50C-937E49603A0D}"/>
              </a:ext>
            </a:extLst>
          </p:cNvPr>
          <p:cNvPicPr>
            <a:picLocks noChangeAspect="1"/>
          </p:cNvPicPr>
          <p:nvPr/>
        </p:nvPicPr>
        <p:blipFill>
          <a:blip r:embed="rId3"/>
          <a:srcRect b="88"/>
          <a:stretch>
            <a:fillRect/>
          </a:stretch>
        </p:blipFill>
        <p:spPr>
          <a:xfrm>
            <a:off x="0" y="3048"/>
            <a:ext cx="9144000" cy="6851904"/>
          </a:xfrm>
          <a:prstGeom prst="rect">
            <a:avLst/>
          </a:prstGeom>
        </p:spPr>
      </p:pic>
      <p:pic>
        <p:nvPicPr>
          <p:cNvPr id="6" name="Picture 6">
            <a:extLst>
              <a:ext uri="{FF2B5EF4-FFF2-40B4-BE49-F238E27FC236}">
                <a16:creationId xmlns:a16="http://schemas.microsoft.com/office/drawing/2014/main" id="{7F0006F3-E836-72DC-1324-4621EB541254}"/>
              </a:ext>
            </a:extLst>
          </p:cNvPr>
          <p:cNvPicPr>
            <a:picLocks noGrp="1" noRot="1" noChangeAspect="1" noMove="1" noResize="1" noEditPoints="1" noAdjustHandles="1" noChangeArrowheads="1" noChangeShapeType="1" noCrop="1"/>
          </p:cNvPicPr>
          <p:nvPr/>
        </p:nvPicPr>
        <p:blipFill>
          <a:blip r:embed="rId3"/>
          <a:srcRect b="88"/>
          <a:stretch>
            <a:fillRect/>
          </a:stretch>
        </p:blipFill>
        <p:spPr>
          <a:xfrm>
            <a:off x="0" y="6096"/>
            <a:ext cx="9144000" cy="6851904"/>
          </a:xfrm>
          <a:prstGeom prst="rect">
            <a:avLst/>
          </a:prstGeom>
        </p:spPr>
      </p:pic>
      <p:sp>
        <p:nvSpPr>
          <p:cNvPr id="7" name="TextBox 7">
            <a:extLst>
              <a:ext uri="{FF2B5EF4-FFF2-40B4-BE49-F238E27FC236}">
                <a16:creationId xmlns:a16="http://schemas.microsoft.com/office/drawing/2014/main" id="{296C3EAC-6173-BCB5-6DCC-6EB4225B7532}"/>
              </a:ext>
            </a:extLst>
          </p:cNvPr>
          <p:cNvSpPr txBox="1">
            <a:spLocks noGrp="1" noRot="1" noMove="1" noResize="1" noEditPoints="1" noAdjustHandles="1" noChangeArrowheads="1" noChangeShapeType="1"/>
          </p:cNvSpPr>
          <p:nvPr/>
        </p:nvSpPr>
        <p:spPr>
          <a:xfrm>
            <a:off x="1116187" y="6408437"/>
            <a:ext cx="3317049" cy="132789"/>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l">
              <a:lnSpc>
                <a:spcPts val="1080"/>
              </a:lnSpc>
            </a:pPr>
            <a:r>
              <a:rPr lang="en-US" sz="900">
                <a:solidFill>
                  <a:srgbClr val="FFFFFF"/>
                </a:solidFill>
                <a:latin typeface="Lato" panose="020F0502020204030203" pitchFamily="34" charset="0"/>
              </a:rPr>
              <a:t>nationalnumeracy.org.uk</a:t>
            </a:r>
          </a:p>
        </p:txBody>
      </p:sp>
      <p:sp>
        <p:nvSpPr>
          <p:cNvPr id="9" name="Rectangle 8">
            <a:extLst>
              <a:ext uri="{FF2B5EF4-FFF2-40B4-BE49-F238E27FC236}">
                <a16:creationId xmlns:a16="http://schemas.microsoft.com/office/drawing/2014/main" id="{0376D837-5084-3FAF-4828-74E78668D744}"/>
              </a:ext>
            </a:extLst>
          </p:cNvPr>
          <p:cNvSpPr/>
          <p:nvPr/>
        </p:nvSpPr>
        <p:spPr>
          <a:xfrm>
            <a:off x="1214438" y="2945926"/>
            <a:ext cx="6715125" cy="14588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endParaRPr lang="en-GB" sz="1583"/>
          </a:p>
        </p:txBody>
      </p:sp>
      <p:sp>
        <p:nvSpPr>
          <p:cNvPr id="8" name="TextBox 8">
            <a:extLst>
              <a:ext uri="{FF2B5EF4-FFF2-40B4-BE49-F238E27FC236}">
                <a16:creationId xmlns:a16="http://schemas.microsoft.com/office/drawing/2014/main" id="{DF668D72-ADF3-35BF-5EAC-2299827DA968}"/>
              </a:ext>
            </a:extLst>
          </p:cNvPr>
          <p:cNvSpPr txBox="1"/>
          <p:nvPr/>
        </p:nvSpPr>
        <p:spPr>
          <a:xfrm>
            <a:off x="1218323" y="2976015"/>
            <a:ext cx="6701210" cy="1302023"/>
          </a:xfrm>
          <a:prstGeom prst="rect">
            <a:avLst/>
          </a:prstGeom>
        </p:spPr>
        <p:txBody>
          <a:bodyPr wrap="square" lIns="0" tIns="0" rIns="0" bIns="0" rtlCol="0" anchor="t">
            <a:spAutoFit/>
          </a:bodyPr>
          <a:lst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a:lstStyle>
          <a:p>
            <a:pPr algn="ctr">
              <a:lnSpc>
                <a:spcPts val="3456"/>
              </a:lnSpc>
            </a:pPr>
            <a:r>
              <a:rPr lang="en-GB" sz="2000" b="1">
                <a:solidFill>
                  <a:srgbClr val="0AB9EE"/>
                </a:solidFill>
                <a:latin typeface="Rubik SemiBold"/>
                <a:ea typeface="Lato"/>
                <a:cs typeface="Lato"/>
              </a:rPr>
              <a:t>Objective: </a:t>
            </a:r>
            <a:r>
              <a:rPr lang="en-GB" sz="2000" b="1" i="0">
                <a:solidFill>
                  <a:srgbClr val="0AB9EE"/>
                </a:solidFill>
                <a:effectLst/>
                <a:latin typeface="Rubik SemiBold"/>
              </a:rPr>
              <a:t>Understand the resources available to support families to have positive maths conversations at home. </a:t>
            </a:r>
          </a:p>
          <a:p>
            <a:pPr algn="ctr">
              <a:lnSpc>
                <a:spcPts val="3456"/>
              </a:lnSpc>
            </a:pPr>
            <a:endParaRPr lang="en-US" sz="1800" b="1">
              <a:solidFill>
                <a:srgbClr val="0AB9EE"/>
              </a:solidFill>
              <a:latin typeface="Rubik SemiBold"/>
            </a:endParaRPr>
          </a:p>
        </p:txBody>
      </p:sp>
    </p:spTree>
    <p:extLst>
      <p:ext uri="{BB962C8B-B14F-4D97-AF65-F5344CB8AC3E}">
        <p14:creationId xmlns:p14="http://schemas.microsoft.com/office/powerpoint/2010/main" val="41989309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3AEBD-5C40-CD44-A463-41A353FB0AC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2D02AF5-2893-097A-3055-23766690760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7" name="Rectangle 6">
            <a:extLst>
              <a:ext uri="{FF2B5EF4-FFF2-40B4-BE49-F238E27FC236}">
                <a16:creationId xmlns:a16="http://schemas.microsoft.com/office/drawing/2014/main" id="{577B4330-2DEE-3B7B-4D67-5CEFD1B4AB67}"/>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8" name="Rectangle 7">
            <a:extLst>
              <a:ext uri="{FF2B5EF4-FFF2-40B4-BE49-F238E27FC236}">
                <a16:creationId xmlns:a16="http://schemas.microsoft.com/office/drawing/2014/main" id="{1560AE7F-F7E6-8A1F-A64C-7623AC3083DC}"/>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9" name="Rectangle 8">
            <a:extLst>
              <a:ext uri="{FF2B5EF4-FFF2-40B4-BE49-F238E27FC236}">
                <a16:creationId xmlns:a16="http://schemas.microsoft.com/office/drawing/2014/main" id="{3300A9A1-4EBB-7CFA-CB2C-711683AFB22F}"/>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10" name="Rectangle 9">
            <a:extLst>
              <a:ext uri="{FF2B5EF4-FFF2-40B4-BE49-F238E27FC236}">
                <a16:creationId xmlns:a16="http://schemas.microsoft.com/office/drawing/2014/main" id="{2F028C28-D9F5-F1C8-07C6-BAB14246F70F}"/>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sp>
        <p:nvSpPr>
          <p:cNvPr id="4" name="Rectangle 3">
            <a:extLst>
              <a:ext uri="{FF2B5EF4-FFF2-40B4-BE49-F238E27FC236}">
                <a16:creationId xmlns:a16="http://schemas.microsoft.com/office/drawing/2014/main" id="{EEC907AC-9A78-9817-F3EC-7290C350A120}"/>
              </a:ext>
            </a:extLst>
          </p:cNvPr>
          <p:cNvSpPr/>
          <p:nvPr/>
        </p:nvSpPr>
        <p:spPr>
          <a:xfrm>
            <a:off x="5039431" y="2428854"/>
            <a:ext cx="3054367" cy="514072"/>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pic>
        <p:nvPicPr>
          <p:cNvPr id="5" name="Graphic 4" descr="Harvey Balls 0% with solid fill">
            <a:extLst>
              <a:ext uri="{FF2B5EF4-FFF2-40B4-BE49-F238E27FC236}">
                <a16:creationId xmlns:a16="http://schemas.microsoft.com/office/drawing/2014/main" id="{C33374BA-EC3C-138B-597D-BD285073B4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11" name="Graphic 10" descr="Harvey Balls 15% with solid fill">
            <a:extLst>
              <a:ext uri="{FF2B5EF4-FFF2-40B4-BE49-F238E27FC236}">
                <a16:creationId xmlns:a16="http://schemas.microsoft.com/office/drawing/2014/main" id="{89C9D66B-9622-9D0A-368A-EB7E96A8E47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3" name="Graphic 12" descr="Tea with solid fill">
            <a:extLst>
              <a:ext uri="{FF2B5EF4-FFF2-40B4-BE49-F238E27FC236}">
                <a16:creationId xmlns:a16="http://schemas.microsoft.com/office/drawing/2014/main" id="{B53B249A-3447-EDEC-50D6-66148B78947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5" name="Graphic 14" descr="Harvey Balls 40% with solid fill">
            <a:extLst>
              <a:ext uri="{FF2B5EF4-FFF2-40B4-BE49-F238E27FC236}">
                <a16:creationId xmlns:a16="http://schemas.microsoft.com/office/drawing/2014/main" id="{A886106E-A821-D354-0995-041801FCB7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7" name="Graphic 16" descr="Harvey Balls 25% with solid fill">
            <a:extLst>
              <a:ext uri="{FF2B5EF4-FFF2-40B4-BE49-F238E27FC236}">
                <a16:creationId xmlns:a16="http://schemas.microsoft.com/office/drawing/2014/main" id="{DEF1DC10-8D15-4769-F3D9-BD63DF1C0C3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9" name="Graphic 18" descr="Harvey Balls 100% with solid fill">
            <a:extLst>
              <a:ext uri="{FF2B5EF4-FFF2-40B4-BE49-F238E27FC236}">
                <a16:creationId xmlns:a16="http://schemas.microsoft.com/office/drawing/2014/main" id="{C0BB610F-FAD5-A6F7-268F-4F01ED7B9F5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1" name="Graphic 20" descr="Harvey Balls 65% with solid fill">
            <a:extLst>
              <a:ext uri="{FF2B5EF4-FFF2-40B4-BE49-F238E27FC236}">
                <a16:creationId xmlns:a16="http://schemas.microsoft.com/office/drawing/2014/main" id="{F3E3A747-0EF5-8342-6C28-C2E5DCE7FA5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3" name="Graphic 22" descr="Harvey Balls 90% with solid fill">
            <a:extLst>
              <a:ext uri="{FF2B5EF4-FFF2-40B4-BE49-F238E27FC236}">
                <a16:creationId xmlns:a16="http://schemas.microsoft.com/office/drawing/2014/main" id="{76DAABBD-FC54-8140-74BF-34C9D885B6F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43993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Family Maths Toolkit</a:t>
            </a:r>
          </a:p>
          <a:p>
            <a:endParaRPr lang="en-GB" sz="3000" b="1"/>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745327" y="2284393"/>
            <a:ext cx="4097364" cy="393954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Core component of the Schools &amp; Families Programme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Encourage family involvement in everyday maths activities at home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Alternative to traditional ‘worksheet’ homework</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Aligns with curriculum objectives.</a:t>
            </a:r>
          </a:p>
        </p:txBody>
      </p:sp>
      <p:pic>
        <p:nvPicPr>
          <p:cNvPr id="14" name="Picture 13" descr="A group of children in a classroom raising their hands&#10;&#10;Description automatically generated">
            <a:extLst>
              <a:ext uri="{FF2B5EF4-FFF2-40B4-BE49-F238E27FC236}">
                <a16:creationId xmlns:a16="http://schemas.microsoft.com/office/drawing/2014/main" id="{C4D3B52F-5B1A-B8B6-79D1-D156AC000565}"/>
              </a:ext>
            </a:extLst>
          </p:cNvPr>
          <p:cNvPicPr>
            <a:picLocks noChangeAspect="1"/>
          </p:cNvPicPr>
          <p:nvPr/>
        </p:nvPicPr>
        <p:blipFill>
          <a:blip r:embed="rId2"/>
          <a:stretch>
            <a:fillRect/>
          </a:stretch>
        </p:blipFill>
        <p:spPr>
          <a:xfrm>
            <a:off x="4836006" y="2511405"/>
            <a:ext cx="4158794" cy="3112222"/>
          </a:xfrm>
          <a:prstGeom prst="rect">
            <a:avLst/>
          </a:prstGeom>
        </p:spPr>
      </p:pic>
      <p:sp>
        <p:nvSpPr>
          <p:cNvPr id="15" name="Rectangle 14">
            <a:extLst>
              <a:ext uri="{FF2B5EF4-FFF2-40B4-BE49-F238E27FC236}">
                <a16:creationId xmlns:a16="http://schemas.microsoft.com/office/drawing/2014/main" id="{FD6C4A9D-C0E9-A61E-675F-811AA974C40A}"/>
              </a:ext>
            </a:extLst>
          </p:cNvPr>
          <p:cNvSpPr/>
          <p:nvPr/>
        </p:nvSpPr>
        <p:spPr>
          <a:xfrm>
            <a:off x="5008494" y="4473793"/>
            <a:ext cx="1175023" cy="572457"/>
          </a:xfrm>
          <a:prstGeom prst="rect">
            <a:avLst/>
          </a:prstGeom>
          <a:noFill/>
          <a:ln w="76200">
            <a:solidFill>
              <a:srgbClr val="F39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descr="Harvey Balls 0% with solid fill">
            <a:extLst>
              <a:ext uri="{FF2B5EF4-FFF2-40B4-BE49-F238E27FC236}">
                <a16:creationId xmlns:a16="http://schemas.microsoft.com/office/drawing/2014/main" id="{829B3CC2-1FE4-5E04-04D8-70B5636962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47ACD8CA-8B94-FABE-78EB-88B41C4D626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A696A4C4-7131-4AF1-A19F-C6AFD6C7D96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DF14D3CD-6B1C-17CC-8A0A-843286836BB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0DA3C6E4-A35C-264D-6CA4-71984A75F0C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39B817EB-9280-ADE0-8849-8D6190EE556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51222CDD-EFEF-2BFD-F9CF-3F31ADE74C5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48B3DB2D-C8F9-2096-AA3D-381272400CBD}"/>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351408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D622D-6773-44F2-F603-D51C0CA808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F5F2203-2751-68FB-45C9-7B3B13B8841D}"/>
              </a:ext>
            </a:extLst>
          </p:cNvPr>
          <p:cNvSpPr>
            <a:spLocks noGrp="1"/>
          </p:cNvSpPr>
          <p:nvPr>
            <p:ph type="body" sz="quarter" idx="13"/>
          </p:nvPr>
        </p:nvSpPr>
        <p:spPr/>
        <p:txBody>
          <a:bodyPr/>
          <a:lstStyle/>
          <a:p>
            <a:r>
              <a:rPr lang="en-GB" sz="3000" b="1"/>
              <a:t>National Numeracy</a:t>
            </a:r>
          </a:p>
        </p:txBody>
      </p:sp>
      <p:sp>
        <p:nvSpPr>
          <p:cNvPr id="3" name="Text Placeholder 2">
            <a:extLst>
              <a:ext uri="{FF2B5EF4-FFF2-40B4-BE49-F238E27FC236}">
                <a16:creationId xmlns:a16="http://schemas.microsoft.com/office/drawing/2014/main" id="{D2B3BEA8-7DE8-201A-1C47-C262776474D2}"/>
              </a:ext>
            </a:extLst>
          </p:cNvPr>
          <p:cNvSpPr>
            <a:spLocks noGrp="1"/>
          </p:cNvSpPr>
          <p:nvPr>
            <p:ph type="body" sz="quarter" idx="10"/>
          </p:nvPr>
        </p:nvSpPr>
        <p:spPr>
          <a:xfrm>
            <a:off x="879908" y="2265132"/>
            <a:ext cx="7648456" cy="3948871"/>
          </a:xfrm>
        </p:spPr>
        <p:txBody>
          <a:bodyPr/>
          <a:lstStyle/>
          <a:p>
            <a:pPr indent="0"/>
            <a:r>
              <a:rPr lang="en-US" sz="1800" b="0">
                <a:solidFill>
                  <a:schemeClr val="tx1"/>
                </a:solidFill>
              </a:rPr>
              <a:t>Our vision is for everyone in the UK to get on with numbers, so they can get on with life. We aim to enable everyone across the UK to be confident and competent in using numbers and data, to be able to make good decisions in their daily life and work.</a:t>
            </a:r>
          </a:p>
          <a:p>
            <a:pPr indent="0"/>
            <a:endParaRPr lang="en-US" sz="1800" b="0">
              <a:solidFill>
                <a:schemeClr val="tx1"/>
              </a:solidFill>
            </a:endParaRPr>
          </a:p>
          <a:p>
            <a:pPr indent="0"/>
            <a:r>
              <a:rPr lang="en-US" sz="1800" b="0">
                <a:solidFill>
                  <a:schemeClr val="tx1"/>
                </a:solidFill>
              </a:rPr>
              <a:t>We are working towards our aim in two main ways:</a:t>
            </a:r>
          </a:p>
          <a:p>
            <a:pPr indent="0"/>
            <a:r>
              <a:rPr lang="en-US" sz="1800">
                <a:solidFill>
                  <a:schemeClr val="tx1"/>
                </a:solidFill>
              </a:rPr>
              <a:t>Raising awareness </a:t>
            </a:r>
            <a:r>
              <a:rPr lang="en-US" sz="1800" b="0">
                <a:solidFill>
                  <a:schemeClr val="tx1"/>
                </a:solidFill>
              </a:rPr>
              <a:t>about poor numeracy levels which exist in the UK, how numeracy differs from mathematics and promoting the recognition that everyone can improve.</a:t>
            </a:r>
          </a:p>
          <a:p>
            <a:pPr indent="0"/>
            <a:r>
              <a:rPr lang="en-US" sz="1800">
                <a:solidFill>
                  <a:schemeClr val="tx1"/>
                </a:solidFill>
              </a:rPr>
              <a:t>Improving numeracy</a:t>
            </a:r>
            <a:r>
              <a:rPr lang="en-US" sz="1800" b="0">
                <a:solidFill>
                  <a:schemeClr val="tx1"/>
                </a:solidFill>
              </a:rPr>
              <a:t>. Over half a million people have registered to check and improve their maths skills with the National Numeracy Challenge, giving them space to assess and improve on their numeracy at their own pace.</a:t>
            </a:r>
          </a:p>
        </p:txBody>
      </p:sp>
      <p:pic>
        <p:nvPicPr>
          <p:cNvPr id="30" name="Graphic 29" descr="Harvey Balls 0% with solid fill">
            <a:extLst>
              <a:ext uri="{FF2B5EF4-FFF2-40B4-BE49-F238E27FC236}">
                <a16:creationId xmlns:a16="http://schemas.microsoft.com/office/drawing/2014/main" id="{03726E7C-B97F-85F2-5065-E24096D336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32" name="Graphic 31" descr="Harvey Balls 15% with solid fill">
            <a:extLst>
              <a:ext uri="{FF2B5EF4-FFF2-40B4-BE49-F238E27FC236}">
                <a16:creationId xmlns:a16="http://schemas.microsoft.com/office/drawing/2014/main" id="{8D8A2BC1-0901-2A77-E64E-1E8967B08C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34" name="Graphic 33" descr="Tea with solid fill">
            <a:extLst>
              <a:ext uri="{FF2B5EF4-FFF2-40B4-BE49-F238E27FC236}">
                <a16:creationId xmlns:a16="http://schemas.microsoft.com/office/drawing/2014/main" id="{618C06E8-5382-43C9-E679-6ECFA4824C0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36" name="Graphic 35" descr="Harvey Balls 40% with solid fill">
            <a:extLst>
              <a:ext uri="{FF2B5EF4-FFF2-40B4-BE49-F238E27FC236}">
                <a16:creationId xmlns:a16="http://schemas.microsoft.com/office/drawing/2014/main" id="{32301550-B2FC-1481-F4F7-DE3B557397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38" name="Graphic 37" descr="Harvey Balls 25% with solid fill">
            <a:extLst>
              <a:ext uri="{FF2B5EF4-FFF2-40B4-BE49-F238E27FC236}">
                <a16:creationId xmlns:a16="http://schemas.microsoft.com/office/drawing/2014/main" id="{F991D336-F8FE-018E-F844-91FC15E7705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40" name="Graphic 39" descr="Harvey Balls 100% with solid fill">
            <a:extLst>
              <a:ext uri="{FF2B5EF4-FFF2-40B4-BE49-F238E27FC236}">
                <a16:creationId xmlns:a16="http://schemas.microsoft.com/office/drawing/2014/main" id="{169E7ED6-1DAD-156F-74B9-5ACB245C0EB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42" name="Graphic 41" descr="Harvey Balls 65% with solid fill">
            <a:extLst>
              <a:ext uri="{FF2B5EF4-FFF2-40B4-BE49-F238E27FC236}">
                <a16:creationId xmlns:a16="http://schemas.microsoft.com/office/drawing/2014/main" id="{EFCB6B20-12BB-BD3F-B9D9-AF6A7A50910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44" name="Graphic 43" descr="Harvey Balls 90% with solid fill">
            <a:extLst>
              <a:ext uri="{FF2B5EF4-FFF2-40B4-BE49-F238E27FC236}">
                <a16:creationId xmlns:a16="http://schemas.microsoft.com/office/drawing/2014/main" id="{0D154CBD-5790-99B4-8EB3-6397863F37F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752926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35DF9-36BA-74B2-5BDB-CF82586122A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CBA763E-2954-13AE-FEEE-2141E9C91FAE}"/>
              </a:ext>
            </a:extLst>
          </p:cNvPr>
          <p:cNvSpPr>
            <a:spLocks noGrp="1"/>
          </p:cNvSpPr>
          <p:nvPr>
            <p:ph type="body" sz="quarter" idx="13"/>
          </p:nvPr>
        </p:nvSpPr>
        <p:spPr/>
        <p:txBody>
          <a:bodyPr/>
          <a:lstStyle/>
          <a:p>
            <a:r>
              <a:rPr lang="en-GB" sz="3000" b="1"/>
              <a:t>Scrapbooks</a:t>
            </a:r>
          </a:p>
        </p:txBody>
      </p:sp>
      <p:pic>
        <p:nvPicPr>
          <p:cNvPr id="15" name="Picture 14" descr="A group of notebooks on a blue surface&#10;&#10;AI-generated content may be incorrect.">
            <a:extLst>
              <a:ext uri="{FF2B5EF4-FFF2-40B4-BE49-F238E27FC236}">
                <a16:creationId xmlns:a16="http://schemas.microsoft.com/office/drawing/2014/main" id="{356A48BD-D6AF-2752-5DB3-3CB65A83F14D}"/>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4893683" y="2520023"/>
            <a:ext cx="3984959" cy="2845675"/>
          </a:xfrm>
          <a:prstGeom prst="rect">
            <a:avLst/>
          </a:prstGeom>
        </p:spPr>
      </p:pic>
      <p:sp>
        <p:nvSpPr>
          <p:cNvPr id="17" name="TextBox 16">
            <a:extLst>
              <a:ext uri="{FF2B5EF4-FFF2-40B4-BE49-F238E27FC236}">
                <a16:creationId xmlns:a16="http://schemas.microsoft.com/office/drawing/2014/main" id="{F9F44BF4-A73B-65BB-7458-F3F8C2B94744}"/>
              </a:ext>
            </a:extLst>
          </p:cNvPr>
          <p:cNvSpPr txBox="1"/>
          <p:nvPr/>
        </p:nvSpPr>
        <p:spPr>
          <a:xfrm>
            <a:off x="838343" y="2256504"/>
            <a:ext cx="3820899" cy="4247317"/>
          </a:xfrm>
          <a:prstGeom prst="rect">
            <a:avLst/>
          </a:prstGeom>
          <a:noFill/>
        </p:spPr>
        <p:txBody>
          <a:bodyPr wrap="square" rtlCol="0">
            <a:spAutoFit/>
          </a:bodyPr>
          <a:lstStyle/>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Every participating pupil will receive a National Numeracy scrapbooks (no cost to the school).</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Advice for parents</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Blank pages</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GB">
                <a:solidFill>
                  <a:srgbClr val="000000"/>
                </a:solidFill>
                <a:latin typeface="Lato" panose="020F0502020204030203" pitchFamily="34" charset="0"/>
                <a:ea typeface="Lato" panose="020F0502020204030203" pitchFamily="34" charset="0"/>
                <a:cs typeface="Lato" panose="020F0502020204030203" pitchFamily="34" charset="0"/>
              </a:rPr>
              <a:t>Activities can be stuck/stapled in – recommend A4 or A5.</a:t>
            </a:r>
          </a:p>
          <a:p>
            <a:pPr marL="285750" indent="-285750">
              <a:buFont typeface="Arial" panose="020B0604020202020204" pitchFamily="34" charset="0"/>
              <a:buChar char="•"/>
            </a:pPr>
            <a:endParaRPr lang="en-GB">
              <a:solidFill>
                <a:srgbClr val="000000"/>
              </a:solidFill>
              <a:latin typeface="Lato" panose="020F0502020204030203" pitchFamily="34" charset="0"/>
              <a:ea typeface="Lato" panose="020F0502020204030203" pitchFamily="34" charset="0"/>
              <a:cs typeface="Lato" panose="020F0502020204030203" pitchFamily="34" charset="0"/>
            </a:endParaRPr>
          </a:p>
          <a:p>
            <a:r>
              <a:rPr lang="en-GB" b="1" i="1">
                <a:solidFill>
                  <a:srgbClr val="000000"/>
                </a:solidFill>
                <a:latin typeface="Lato" panose="020F0502020204030203" pitchFamily="34" charset="0"/>
                <a:ea typeface="Lato" panose="020F0502020204030203" pitchFamily="34" charset="0"/>
                <a:cs typeface="Lato" panose="020F0502020204030203" pitchFamily="34" charset="0"/>
              </a:rPr>
              <a:t>It is the school’s choice which classes/ year groups use the scrapbooks and activities.</a:t>
            </a:r>
          </a:p>
        </p:txBody>
      </p:sp>
      <p:pic>
        <p:nvPicPr>
          <p:cNvPr id="5" name="Graphic 4" descr="Harvey Balls 0% with solid fill">
            <a:extLst>
              <a:ext uri="{FF2B5EF4-FFF2-40B4-BE49-F238E27FC236}">
                <a16:creationId xmlns:a16="http://schemas.microsoft.com/office/drawing/2014/main" id="{8DD35970-D4C1-0095-A1FA-B5C37238588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5D7C9366-AD0F-DFB9-40D7-5DD6CCBD0F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768558D0-5E0D-8DEA-04D3-B8C88039F2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E8DF7B9F-7284-F18B-07FD-8051BDD6E8F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25FCC309-84F3-F3DB-E43E-47A0C6BC690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CDBCCCFC-8A8C-6E48-FACB-89ED39F0EDE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44BEBE03-17A4-7530-65D9-BAD750EE930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2AA10A3C-CD82-BDB0-C0A4-80A8E0F7C19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9254241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Marking and Feedback</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D2AF9D1B-2620-A10D-7D48-CC61D1BAF912}"/>
              </a:ext>
            </a:extLst>
          </p:cNvPr>
          <p:cNvSpPr txBox="1"/>
          <p:nvPr/>
        </p:nvSpPr>
        <p:spPr>
          <a:xfrm>
            <a:off x="827123" y="2245675"/>
            <a:ext cx="5618943" cy="156966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No expectation of marking</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Acknowledgement is recommended (small effort comment or sticker)</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Certificate</a:t>
            </a:r>
          </a:p>
        </p:txBody>
      </p:sp>
      <p:pic>
        <p:nvPicPr>
          <p:cNvPr id="15" name="Picture 14">
            <a:extLst>
              <a:ext uri="{FF2B5EF4-FFF2-40B4-BE49-F238E27FC236}">
                <a16:creationId xmlns:a16="http://schemas.microsoft.com/office/drawing/2014/main" id="{DD9C3EE7-7910-8E3E-753C-40D2B4F4B4F4}"/>
              </a:ext>
            </a:extLst>
          </p:cNvPr>
          <p:cNvPicPr>
            <a:picLocks noChangeAspect="1"/>
          </p:cNvPicPr>
          <p:nvPr/>
        </p:nvPicPr>
        <p:blipFill>
          <a:blip r:embed="rId2"/>
          <a:stretch>
            <a:fillRect/>
          </a:stretch>
        </p:blipFill>
        <p:spPr>
          <a:xfrm>
            <a:off x="4169951" y="3266366"/>
            <a:ext cx="4752962" cy="3365211"/>
          </a:xfrm>
          <a:prstGeom prst="rect">
            <a:avLst/>
          </a:prstGeom>
        </p:spPr>
      </p:pic>
      <p:pic>
        <p:nvPicPr>
          <p:cNvPr id="5" name="Graphic 4" descr="Harvey Balls 0% with solid fill">
            <a:extLst>
              <a:ext uri="{FF2B5EF4-FFF2-40B4-BE49-F238E27FC236}">
                <a16:creationId xmlns:a16="http://schemas.microsoft.com/office/drawing/2014/main" id="{187DFFA6-9541-C40E-4E09-76031138C8D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D1E49110-B12C-894C-BB8A-A829FF69E7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D4C1AB46-3E8E-8619-7492-4CBB4C57772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C852AF47-03AE-090D-907F-346BED1C939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5A528559-E4AE-2967-DB73-BB17E2C5E5C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5CB6938C-CD75-9212-53BC-E007EC1DEE7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215F108-A3B6-7493-3E4C-C8C45C39C30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E6115678-F6BC-9D44-D798-658B28631EF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142929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38B9B-31F3-8D23-9BAE-A260889013C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1165B069-5C3B-ED2E-E504-547DF8B454EE}"/>
              </a:ext>
            </a:extLst>
          </p:cNvPr>
          <p:cNvSpPr>
            <a:spLocks noGrp="1"/>
          </p:cNvSpPr>
          <p:nvPr>
            <p:ph type="body" sz="quarter" idx="13"/>
          </p:nvPr>
        </p:nvSpPr>
        <p:spPr/>
        <p:txBody>
          <a:bodyPr/>
          <a:lstStyle/>
          <a:p>
            <a:r>
              <a:rPr lang="en-GB" sz="3000" b="1"/>
              <a:t>Case Study – </a:t>
            </a:r>
            <a:r>
              <a:rPr lang="en-GB" sz="3000" b="1" err="1"/>
              <a:t>Cotmanhay</a:t>
            </a:r>
            <a:r>
              <a:rPr lang="en-GB" sz="3000" b="1"/>
              <a:t> Junior School</a:t>
            </a:r>
          </a:p>
          <a:p>
            <a:r>
              <a:rPr lang="en-GB" sz="3000" b="1"/>
              <a:t>67% FSM</a:t>
            </a:r>
          </a:p>
        </p:txBody>
      </p:sp>
      <p:sp>
        <p:nvSpPr>
          <p:cNvPr id="7" name="Rectangle 6">
            <a:extLst>
              <a:ext uri="{FF2B5EF4-FFF2-40B4-BE49-F238E27FC236}">
                <a16:creationId xmlns:a16="http://schemas.microsoft.com/office/drawing/2014/main" id="{23EF2B6C-BA8B-98B4-7D9C-4D2A2F3110DA}"/>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19A8AB51-1E08-0A28-2AA1-A931EB98C36E}"/>
              </a:ext>
            </a:extLst>
          </p:cNvPr>
          <p:cNvSpPr txBox="1"/>
          <p:nvPr/>
        </p:nvSpPr>
        <p:spPr>
          <a:xfrm>
            <a:off x="827123" y="2245675"/>
            <a:ext cx="4360697" cy="156966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Sent home activities weekly</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Started in Year 3, then rolled out into Year 6 and Year 4.</a:t>
            </a: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100% parental engagement</a:t>
            </a:r>
          </a:p>
        </p:txBody>
      </p:sp>
      <p:pic>
        <p:nvPicPr>
          <p:cNvPr id="5" name="Picture 4">
            <a:extLst>
              <a:ext uri="{FF2B5EF4-FFF2-40B4-BE49-F238E27FC236}">
                <a16:creationId xmlns:a16="http://schemas.microsoft.com/office/drawing/2014/main" id="{4351E6F8-4F59-8407-3D35-FE449D70DF65}"/>
              </a:ext>
            </a:extLst>
          </p:cNvPr>
          <p:cNvPicPr>
            <a:picLocks noChangeAspect="1"/>
          </p:cNvPicPr>
          <p:nvPr/>
        </p:nvPicPr>
        <p:blipFill>
          <a:blip r:embed="rId2"/>
          <a:stretch>
            <a:fillRect/>
          </a:stretch>
        </p:blipFill>
        <p:spPr>
          <a:xfrm>
            <a:off x="2114630" y="4458993"/>
            <a:ext cx="4983633" cy="1711280"/>
          </a:xfrm>
          <a:prstGeom prst="rect">
            <a:avLst/>
          </a:prstGeom>
        </p:spPr>
      </p:pic>
      <p:sp>
        <p:nvSpPr>
          <p:cNvPr id="6" name="TextBox 5">
            <a:extLst>
              <a:ext uri="{FF2B5EF4-FFF2-40B4-BE49-F238E27FC236}">
                <a16:creationId xmlns:a16="http://schemas.microsoft.com/office/drawing/2014/main" id="{806E2F90-9AF3-FB6F-DAD6-C67B9DAA43A5}"/>
              </a:ext>
            </a:extLst>
          </p:cNvPr>
          <p:cNvSpPr txBox="1"/>
          <p:nvPr/>
        </p:nvSpPr>
        <p:spPr>
          <a:xfrm>
            <a:off x="4993997" y="2153168"/>
            <a:ext cx="3884645" cy="2015936"/>
          </a:xfrm>
          <a:prstGeom prst="rect">
            <a:avLst/>
          </a:prstGeom>
          <a:noFill/>
          <a:ln w="38100">
            <a:solidFill>
              <a:srgbClr val="00304A"/>
            </a:solidFill>
          </a:ln>
        </p:spPr>
        <p:txBody>
          <a:bodyPr wrap="square" lIns="91440" tIns="45720" rIns="91440" bIns="45720" rtlCol="0" anchor="t">
            <a:spAutoFit/>
          </a:bodyPr>
          <a:lstStyle/>
          <a:p>
            <a:pPr algn="ctr">
              <a:spcAft>
                <a:spcPts val="1800"/>
              </a:spcAft>
            </a:pPr>
            <a:r>
              <a:rPr lang="en-GB" sz="1900" b="1" i="1">
                <a:solidFill>
                  <a:srgbClr val="00304A"/>
                </a:solidFill>
                <a:latin typeface="Lato"/>
                <a:ea typeface="Lato"/>
                <a:cs typeface="Lato"/>
              </a:rPr>
              <a:t>“I’ve realised how much I can do.”</a:t>
            </a:r>
          </a:p>
          <a:p>
            <a:pPr algn="ctr">
              <a:spcAft>
                <a:spcPts val="1800"/>
              </a:spcAft>
            </a:pPr>
            <a:r>
              <a:rPr lang="en-GB" sz="1900" b="1" i="1">
                <a:solidFill>
                  <a:srgbClr val="00304A"/>
                </a:solidFill>
                <a:latin typeface="Lato"/>
                <a:ea typeface="Lato"/>
                <a:cs typeface="Lato"/>
              </a:rPr>
              <a:t>“It’s helped me have better confidence.”</a:t>
            </a:r>
          </a:p>
          <a:p>
            <a:pPr algn="ctr">
              <a:spcAft>
                <a:spcPts val="1800"/>
              </a:spcAft>
            </a:pPr>
            <a:r>
              <a:rPr lang="en-GB" sz="1900" b="1" i="1">
                <a:solidFill>
                  <a:srgbClr val="00304A"/>
                </a:solidFill>
                <a:latin typeface="Lato"/>
                <a:ea typeface="Lato"/>
                <a:cs typeface="Lato"/>
              </a:rPr>
              <a:t>“My parents have started to like maths more.”</a:t>
            </a:r>
          </a:p>
        </p:txBody>
      </p:sp>
      <p:pic>
        <p:nvPicPr>
          <p:cNvPr id="8" name="Graphic 7" descr="Harvey Balls 0% with solid fill">
            <a:extLst>
              <a:ext uri="{FF2B5EF4-FFF2-40B4-BE49-F238E27FC236}">
                <a16:creationId xmlns:a16="http://schemas.microsoft.com/office/drawing/2014/main" id="{4C77F7A5-1584-6D62-17DD-AE846921ED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C1B90A06-EF5E-4EE7-14E6-57B997521D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8E82384C-E2BB-2B4C-BBBE-640DA8F42D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5" name="Graphic 14" descr="Harvey Balls 40% with solid fill">
            <a:extLst>
              <a:ext uri="{FF2B5EF4-FFF2-40B4-BE49-F238E27FC236}">
                <a16:creationId xmlns:a16="http://schemas.microsoft.com/office/drawing/2014/main" id="{319E8199-5B8F-43BE-F095-C040A1B7996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6" name="Graphic 25" descr="Harvey Balls 25% with solid fill">
            <a:extLst>
              <a:ext uri="{FF2B5EF4-FFF2-40B4-BE49-F238E27FC236}">
                <a16:creationId xmlns:a16="http://schemas.microsoft.com/office/drawing/2014/main" id="{C49FBF97-392E-DD8F-3530-515B1227979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8" name="Graphic 27" descr="Harvey Balls 100% with solid fill">
            <a:extLst>
              <a:ext uri="{FF2B5EF4-FFF2-40B4-BE49-F238E27FC236}">
                <a16:creationId xmlns:a16="http://schemas.microsoft.com/office/drawing/2014/main" id="{2E85FE78-3BE4-7D1A-2390-FAE5B25A607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30" name="Graphic 29" descr="Harvey Balls 65% with solid fill">
            <a:extLst>
              <a:ext uri="{FF2B5EF4-FFF2-40B4-BE49-F238E27FC236}">
                <a16:creationId xmlns:a16="http://schemas.microsoft.com/office/drawing/2014/main" id="{D197976F-310B-CA9C-1651-2C48F66EF23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2" name="Graphic 31" descr="Harvey Balls 90% with solid fill">
            <a:extLst>
              <a:ext uri="{FF2B5EF4-FFF2-40B4-BE49-F238E27FC236}">
                <a16:creationId xmlns:a16="http://schemas.microsoft.com/office/drawing/2014/main" id="{78DCABE2-46A5-C6E0-7CF5-10CDA7CEC81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688161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567C7-DA48-2C7B-A1B8-DE82C6793F0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AC95FCC-B18F-2BE4-B08C-E64303F9CBD3}"/>
              </a:ext>
            </a:extLst>
          </p:cNvPr>
          <p:cNvSpPr>
            <a:spLocks noGrp="1"/>
          </p:cNvSpPr>
          <p:nvPr>
            <p:ph type="body" sz="quarter" idx="13"/>
          </p:nvPr>
        </p:nvSpPr>
        <p:spPr/>
        <p:txBody>
          <a:bodyPr/>
          <a:lstStyle/>
          <a:p>
            <a:r>
              <a:rPr lang="en-GB" sz="3000" b="1"/>
              <a:t>Impact</a:t>
            </a:r>
          </a:p>
        </p:txBody>
      </p:sp>
      <p:sp>
        <p:nvSpPr>
          <p:cNvPr id="7" name="Rectangle 6">
            <a:extLst>
              <a:ext uri="{FF2B5EF4-FFF2-40B4-BE49-F238E27FC236}">
                <a16:creationId xmlns:a16="http://schemas.microsoft.com/office/drawing/2014/main" id="{5ED10CD6-53A1-DE4C-37B1-DBA71B1A1DAF}"/>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BCA63B06-053F-E184-CA0B-0998BC725140}"/>
              </a:ext>
            </a:extLst>
          </p:cNvPr>
          <p:cNvSpPr txBox="1"/>
          <p:nvPr/>
        </p:nvSpPr>
        <p:spPr>
          <a:xfrm>
            <a:off x="827123" y="2092591"/>
            <a:ext cx="7968534" cy="677108"/>
          </a:xfrm>
          <a:prstGeom prst="rect">
            <a:avLst/>
          </a:prstGeom>
          <a:noFill/>
        </p:spPr>
        <p:txBody>
          <a:bodyPr wrap="square" lIns="91440" tIns="45720" rIns="91440" bIns="45720" rtlCol="0" anchor="t">
            <a:spAutoFit/>
          </a:bodyPr>
          <a:lstStyle/>
          <a:p>
            <a:pPr>
              <a:spcAft>
                <a:spcPts val="1200"/>
              </a:spcAft>
            </a:pPr>
            <a:r>
              <a:rPr lang="en-GB" sz="1900" b="1">
                <a:solidFill>
                  <a:srgbClr val="000000"/>
                </a:solidFill>
                <a:latin typeface="Lato"/>
                <a:ea typeface="Lato"/>
                <a:cs typeface="Lato"/>
              </a:rPr>
              <a:t>81% of parents/carers feel better able to support their child with maths learning.</a:t>
            </a:r>
          </a:p>
        </p:txBody>
      </p:sp>
      <p:sp>
        <p:nvSpPr>
          <p:cNvPr id="6" name="TextBox 5">
            <a:extLst>
              <a:ext uri="{FF2B5EF4-FFF2-40B4-BE49-F238E27FC236}">
                <a16:creationId xmlns:a16="http://schemas.microsoft.com/office/drawing/2014/main" id="{13D0D41B-2B60-3E2B-F8EA-ECB320716E06}"/>
              </a:ext>
            </a:extLst>
          </p:cNvPr>
          <p:cNvSpPr txBox="1"/>
          <p:nvPr/>
        </p:nvSpPr>
        <p:spPr>
          <a:xfrm>
            <a:off x="1005902" y="2888352"/>
            <a:ext cx="7872740" cy="3739485"/>
          </a:xfrm>
          <a:prstGeom prst="rect">
            <a:avLst/>
          </a:prstGeom>
          <a:solidFill>
            <a:srgbClr val="3AB4AD"/>
          </a:solidFill>
          <a:ln w="38100">
            <a:noFill/>
          </a:ln>
        </p:spPr>
        <p:txBody>
          <a:bodyPr wrap="square" lIns="91440" tIns="45720" rIns="91440" bIns="45720" rtlCol="0" anchor="t">
            <a:spAutoFit/>
          </a:bodyPr>
          <a:lstStyle/>
          <a:p>
            <a:pPr algn="ctr">
              <a:spcAft>
                <a:spcPts val="1800"/>
              </a:spcAft>
            </a:pPr>
            <a:r>
              <a:rPr lang="en-GB" b="1" i="1">
                <a:solidFill>
                  <a:schemeClr val="bg1"/>
                </a:solidFill>
                <a:latin typeface="Lato"/>
                <a:ea typeface="Lato"/>
                <a:cs typeface="Lato"/>
              </a:rPr>
              <a:t>“I would definitely recommend the scrapbooks – they’re a game changer.”</a:t>
            </a:r>
          </a:p>
          <a:p>
            <a:pPr algn="ctr">
              <a:spcAft>
                <a:spcPts val="1800"/>
              </a:spcAft>
            </a:pPr>
            <a:r>
              <a:rPr lang="en-GB" b="1" i="1">
                <a:solidFill>
                  <a:schemeClr val="bg1"/>
                </a:solidFill>
                <a:latin typeface="Lato"/>
                <a:ea typeface="Lato"/>
                <a:cs typeface="Lato"/>
              </a:rPr>
              <a:t>“The scrapbooks have worked so well. Engagement has been really good including from deprived families.”</a:t>
            </a:r>
          </a:p>
          <a:p>
            <a:pPr algn="ctr">
              <a:spcAft>
                <a:spcPts val="1800"/>
              </a:spcAft>
            </a:pPr>
            <a:r>
              <a:rPr lang="en-GB" b="1" i="1">
                <a:solidFill>
                  <a:schemeClr val="bg1"/>
                </a:solidFill>
                <a:latin typeface="Lato"/>
                <a:ea typeface="Lato"/>
                <a:cs typeface="Lato"/>
              </a:rPr>
              <a:t>“We’ve noticed a lot more dads getting involved.”</a:t>
            </a:r>
          </a:p>
          <a:p>
            <a:pPr algn="ctr">
              <a:spcAft>
                <a:spcPts val="1800"/>
              </a:spcAft>
            </a:pPr>
            <a:r>
              <a:rPr lang="en-GB" b="1" i="1">
                <a:solidFill>
                  <a:schemeClr val="bg1"/>
                </a:solidFill>
                <a:latin typeface="Lato"/>
                <a:ea typeface="Lato"/>
                <a:cs typeface="Lato"/>
              </a:rPr>
              <a:t>“There has been a definite increase in parental engagement. Parents are interested and asking questions. Children are keen and proud of their homework.”</a:t>
            </a:r>
          </a:p>
          <a:p>
            <a:pPr algn="ctr">
              <a:spcAft>
                <a:spcPts val="1800"/>
              </a:spcAft>
            </a:pPr>
            <a:r>
              <a:rPr lang="en-GB" b="1" i="1">
                <a:solidFill>
                  <a:schemeClr val="bg1"/>
                </a:solidFill>
                <a:latin typeface="Lato"/>
                <a:ea typeface="Lato"/>
                <a:cs typeface="Lato"/>
              </a:rPr>
              <a:t>“EAL families are much more engaged.”</a:t>
            </a:r>
          </a:p>
          <a:p>
            <a:pPr algn="ctr">
              <a:spcAft>
                <a:spcPts val="1800"/>
              </a:spcAft>
            </a:pPr>
            <a:r>
              <a:rPr lang="en-GB" b="1" i="1">
                <a:solidFill>
                  <a:schemeClr val="bg1"/>
                </a:solidFill>
                <a:latin typeface="Lato"/>
                <a:ea typeface="Lato"/>
                <a:cs typeface="Lato"/>
              </a:rPr>
              <a:t>(Maths Leads)</a:t>
            </a:r>
          </a:p>
        </p:txBody>
      </p:sp>
      <p:pic>
        <p:nvPicPr>
          <p:cNvPr id="5" name="Graphic 4" descr="Harvey Balls 0% with solid fill">
            <a:extLst>
              <a:ext uri="{FF2B5EF4-FFF2-40B4-BE49-F238E27FC236}">
                <a16:creationId xmlns:a16="http://schemas.microsoft.com/office/drawing/2014/main" id="{701FCFBA-2780-0287-D17B-3D6553CB12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EB150E7F-178E-FF68-E709-F721BEDF8E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9D516297-2883-D6F7-5646-B8140943869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DEB1C877-67EF-355F-ED07-457992B13B8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5D3E95E4-7B1F-DC15-1617-24453D934B8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5186F10F-EFA4-D710-740D-0F2308A191A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A9D8C29E-E8CB-B965-DB5E-EB0330853E7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37B93266-8E88-8576-05F9-C583BD18342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42615443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 picture containing text, whiteboard&#10;&#10;Description automatically generated">
            <a:extLst>
              <a:ext uri="{FF2B5EF4-FFF2-40B4-BE49-F238E27FC236}">
                <a16:creationId xmlns:a16="http://schemas.microsoft.com/office/drawing/2014/main" id="{742420B7-077B-6857-E756-2EFE51E42EB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69927" y="2211431"/>
            <a:ext cx="5447284" cy="40854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0A05C4A-10F2-24BC-63AB-EF2DCD537655}"/>
              </a:ext>
            </a:extLst>
          </p:cNvPr>
          <p:cNvSpPr txBox="1"/>
          <p:nvPr/>
        </p:nvSpPr>
        <p:spPr>
          <a:xfrm>
            <a:off x="6372015" y="2211431"/>
            <a:ext cx="2661431" cy="2754600"/>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Printed in black and white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Presentation choice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Family and child comments</a:t>
            </a:r>
          </a:p>
        </p:txBody>
      </p:sp>
      <p:pic>
        <p:nvPicPr>
          <p:cNvPr id="6" name="Graphic 5" descr="Harvey Balls 0% with solid fill">
            <a:extLst>
              <a:ext uri="{FF2B5EF4-FFF2-40B4-BE49-F238E27FC236}">
                <a16:creationId xmlns:a16="http://schemas.microsoft.com/office/drawing/2014/main" id="{2B114BBF-8CE3-7630-FAEE-01634FED27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B4547B55-97F2-5841-8264-8A2A5F01710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BF1A77A6-B163-0403-E138-50CB5C05CFD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9EA4FCA5-D9C6-3338-EBF2-EF49AE29070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A83E0528-9C55-D124-1E10-64088408E79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54A7BAB0-D467-01C8-18C3-A3095BE5160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4AA199C1-CBD1-D2E4-A51D-7D528363316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C55D450D-7A25-CA60-FFCD-0BE5DFE8D50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42439974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C16AB3E-3305-FB43-A94D-FB04A8860C4D}"/>
              </a:ext>
            </a:extLst>
          </p:cNvPr>
          <p:cNvSpPr txBox="1"/>
          <p:nvPr/>
        </p:nvSpPr>
        <p:spPr>
          <a:xfrm>
            <a:off x="6191086" y="2110869"/>
            <a:ext cx="2661431" cy="1569660"/>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A5 activity stuck in</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Teacher sticker and comment</a:t>
            </a:r>
          </a:p>
        </p:txBody>
      </p:sp>
      <p:pic>
        <p:nvPicPr>
          <p:cNvPr id="5" name="Picture 4">
            <a:extLst>
              <a:ext uri="{FF2B5EF4-FFF2-40B4-BE49-F238E27FC236}">
                <a16:creationId xmlns:a16="http://schemas.microsoft.com/office/drawing/2014/main" id="{585978D4-F528-C3F0-E353-C9304E747EA0}"/>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842553" y="2050884"/>
            <a:ext cx="5303892" cy="3113299"/>
          </a:xfrm>
          <a:prstGeom prst="rect">
            <a:avLst/>
          </a:prstGeom>
        </p:spPr>
      </p:pic>
      <p:pic>
        <p:nvPicPr>
          <p:cNvPr id="8" name="Graphic 7" descr="Harvey Balls 0% with solid fill">
            <a:extLst>
              <a:ext uri="{FF2B5EF4-FFF2-40B4-BE49-F238E27FC236}">
                <a16:creationId xmlns:a16="http://schemas.microsoft.com/office/drawing/2014/main" id="{250EF406-845A-E81D-9AE8-5FCDDCE6E0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10" name="Graphic 9" descr="Harvey Balls 15% with solid fill">
            <a:extLst>
              <a:ext uri="{FF2B5EF4-FFF2-40B4-BE49-F238E27FC236}">
                <a16:creationId xmlns:a16="http://schemas.microsoft.com/office/drawing/2014/main" id="{694ADC6F-10BE-B98B-A6AF-AA3DCF0A55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C45827F4-9D78-58D3-5C3F-F6ED2B99E8A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23" name="Graphic 22" descr="Harvey Balls 40% with solid fill">
            <a:extLst>
              <a:ext uri="{FF2B5EF4-FFF2-40B4-BE49-F238E27FC236}">
                <a16:creationId xmlns:a16="http://schemas.microsoft.com/office/drawing/2014/main" id="{2E20079F-5666-7022-4747-A1442339F28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DF33ACBC-F4BB-8203-786A-ABB5206C1FB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39E9AC06-73B1-A77B-ED41-19FFD1DFCFE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9EF76056-6413-DDAC-98CD-768F0568414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2883CD03-4051-88F6-0528-E03AB2E429A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1482543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Examples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aper with a picture of a dice&#10;&#10;AI-generated content may be incorrect.">
            <a:extLst>
              <a:ext uri="{FF2B5EF4-FFF2-40B4-BE49-F238E27FC236}">
                <a16:creationId xmlns:a16="http://schemas.microsoft.com/office/drawing/2014/main" id="{7183BB98-B363-8631-9ACC-474442585D61}"/>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877576" y="2141141"/>
            <a:ext cx="3728871" cy="4031314"/>
          </a:xfrm>
          <a:prstGeom prst="rect">
            <a:avLst/>
          </a:prstGeom>
        </p:spPr>
      </p:pic>
      <p:sp>
        <p:nvSpPr>
          <p:cNvPr id="2" name="TextBox 1">
            <a:extLst>
              <a:ext uri="{FF2B5EF4-FFF2-40B4-BE49-F238E27FC236}">
                <a16:creationId xmlns:a16="http://schemas.microsoft.com/office/drawing/2014/main" id="{01947912-698C-D41E-C6AF-94081B9FB299}"/>
              </a:ext>
            </a:extLst>
          </p:cNvPr>
          <p:cNvSpPr txBox="1"/>
          <p:nvPr/>
        </p:nvSpPr>
        <p:spPr>
          <a:xfrm>
            <a:off x="4966665" y="2122360"/>
            <a:ext cx="2661431" cy="1862048"/>
          </a:xfrm>
          <a:prstGeom prst="rect">
            <a:avLst/>
          </a:prstGeom>
          <a:noFill/>
        </p:spPr>
        <p:txBody>
          <a:bodyPr wrap="square" lIns="91440" tIns="45720" rIns="91440" bIns="45720" rtlCol="0" anchor="t">
            <a:spAutoFit/>
          </a:bodyPr>
          <a:lstStyle/>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Printed in black and white</a:t>
            </a:r>
          </a:p>
          <a:p>
            <a:pPr marL="285750" indent="-285750">
              <a:spcAft>
                <a:spcPts val="1200"/>
              </a:spcAft>
              <a:buFont typeface="Arial" panose="020B0604020202020204" pitchFamily="34" charset="0"/>
              <a:buChar char="•"/>
            </a:pPr>
            <a:endParaRPr lang="en-GB" sz="1900">
              <a:solidFill>
                <a:srgbClr val="000000"/>
              </a:solidFill>
              <a:latin typeface="Lato"/>
              <a:ea typeface="Lato"/>
              <a:cs typeface="Lato"/>
            </a:endParaRPr>
          </a:p>
          <a:p>
            <a:pPr marL="285750" indent="-285750">
              <a:spcAft>
                <a:spcPts val="1200"/>
              </a:spcAft>
              <a:buFont typeface="Arial" panose="020B0604020202020204" pitchFamily="34" charset="0"/>
              <a:buChar char="•"/>
            </a:pPr>
            <a:r>
              <a:rPr lang="en-GB" sz="1900">
                <a:solidFill>
                  <a:srgbClr val="000000"/>
                </a:solidFill>
                <a:latin typeface="Lato"/>
                <a:ea typeface="Lato"/>
                <a:cs typeface="Lato"/>
              </a:rPr>
              <a:t>A5 activity stapled in</a:t>
            </a:r>
          </a:p>
        </p:txBody>
      </p:sp>
      <p:pic>
        <p:nvPicPr>
          <p:cNvPr id="6" name="Graphic 5" descr="Harvey Balls 0% with solid fill">
            <a:extLst>
              <a:ext uri="{FF2B5EF4-FFF2-40B4-BE49-F238E27FC236}">
                <a16:creationId xmlns:a16="http://schemas.microsoft.com/office/drawing/2014/main" id="{C3D847E5-0E7C-D4ED-DEAD-546458C9D4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9" name="Graphic 8" descr="Harvey Balls 15% with solid fill">
            <a:extLst>
              <a:ext uri="{FF2B5EF4-FFF2-40B4-BE49-F238E27FC236}">
                <a16:creationId xmlns:a16="http://schemas.microsoft.com/office/drawing/2014/main" id="{58574CDE-42D2-D69D-C944-DD17CFBFEC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1" name="Graphic 10" descr="Tea with solid fill">
            <a:extLst>
              <a:ext uri="{FF2B5EF4-FFF2-40B4-BE49-F238E27FC236}">
                <a16:creationId xmlns:a16="http://schemas.microsoft.com/office/drawing/2014/main" id="{1874A864-204E-3A77-6FCF-FE90B75C780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3" name="Graphic 12" descr="Harvey Balls 40% with solid fill">
            <a:extLst>
              <a:ext uri="{FF2B5EF4-FFF2-40B4-BE49-F238E27FC236}">
                <a16:creationId xmlns:a16="http://schemas.microsoft.com/office/drawing/2014/main" id="{EEC7210B-E65F-897B-558A-6337F602B0F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33F7D2FE-549D-6F13-2CFE-644B7146555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2B22AC78-BD1A-171D-7300-94BB8B33E64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60A34F5F-3B32-F1C1-6655-9B663F611A2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045B95D9-0453-89B2-9995-CE9832C27F4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1406237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Barriers to participation</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14AD323E-7E97-A84F-2F99-CB407F19E229}"/>
              </a:ext>
            </a:extLst>
          </p:cNvPr>
          <p:cNvPicPr>
            <a:picLocks noChangeAspect="1"/>
          </p:cNvPicPr>
          <p:nvPr/>
        </p:nvPicPr>
        <p:blipFill rotWithShape="1">
          <a:blip r:embed="rId2"/>
          <a:srcRect l="2777" r="3957"/>
          <a:stretch/>
        </p:blipFill>
        <p:spPr>
          <a:xfrm>
            <a:off x="833700" y="2116782"/>
            <a:ext cx="8086858" cy="4327247"/>
          </a:xfrm>
          <a:prstGeom prst="rect">
            <a:avLst/>
          </a:prstGeom>
        </p:spPr>
      </p:pic>
      <p:pic>
        <p:nvPicPr>
          <p:cNvPr id="5" name="Graphic 4" descr="Harvey Balls 0% with solid fill">
            <a:extLst>
              <a:ext uri="{FF2B5EF4-FFF2-40B4-BE49-F238E27FC236}">
                <a16:creationId xmlns:a16="http://schemas.microsoft.com/office/drawing/2014/main" id="{59D4032C-FFA7-0564-72D2-12CA230AB3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F8D18B45-1CB2-0CF1-3E63-5EBEDE750B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23C267D-C1F2-DAA3-C2BE-1AC5AA6482B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B9DD8344-9FC9-179D-FFD5-3B1C22D126B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E107105C-303E-3BBA-28B0-70F2C328490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9ED5F6D2-763A-F09D-2B63-9C64E92F05E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DC017B1A-443B-D1A1-9008-13D95B15415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8141F9F1-A73E-9A72-0444-1ED999354B8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1002856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Reporting to National Numeracy</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1124068" y="2389285"/>
            <a:ext cx="7572063" cy="3785652"/>
          </a:xfrm>
          <a:prstGeom prst="rect">
            <a:avLst/>
          </a:prstGeom>
          <a:noFill/>
        </p:spPr>
        <p:txBody>
          <a:bodyPr wrap="square" lIns="91440" tIns="45720" rIns="91440" bIns="45720" rtlCol="0" anchor="t">
            <a:spAutoFit/>
          </a:bodyPr>
          <a:lstStyle/>
          <a:p>
            <a:pPr>
              <a:spcAft>
                <a:spcPts val="1200"/>
              </a:spcAft>
            </a:pPr>
            <a:r>
              <a:rPr lang="en-GB" sz="1900">
                <a:solidFill>
                  <a:srgbClr val="000000"/>
                </a:solidFill>
                <a:latin typeface="Lato"/>
                <a:ea typeface="Lato"/>
                <a:cs typeface="Lato"/>
              </a:rPr>
              <a:t>Project leads are required to report to National Numeracy the level of engagement from both pupils and parents/carers.</a:t>
            </a:r>
          </a:p>
          <a:p>
            <a:pPr>
              <a:spcAft>
                <a:spcPts val="1200"/>
              </a:spcAft>
            </a:pPr>
            <a:r>
              <a:rPr lang="en-GB" sz="1900">
                <a:solidFill>
                  <a:srgbClr val="000000"/>
                </a:solidFill>
                <a:latin typeface="Lato"/>
                <a:ea typeface="Lato"/>
                <a:cs typeface="Lato"/>
              </a:rPr>
              <a:t>It is important that teachers track how many pupils are completing activities and how many parents/carers are engaging at home.</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Number of scrapbooks handed out and to which year groups</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Frequency of scrapbooks (weekly, fortnightly, monthly, half-termly)</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Number of pupils engaged with at least one activity</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Number of families engaged with at least one activity (comments in scrapbooks)</a:t>
            </a:r>
          </a:p>
        </p:txBody>
      </p:sp>
      <p:pic>
        <p:nvPicPr>
          <p:cNvPr id="5" name="Graphic 4" descr="Harvey Balls 0% with solid fill">
            <a:extLst>
              <a:ext uri="{FF2B5EF4-FFF2-40B4-BE49-F238E27FC236}">
                <a16:creationId xmlns:a16="http://schemas.microsoft.com/office/drawing/2014/main" id="{0ACDAE65-0538-F8EF-B284-01F606F8FB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C41D961F-572E-1E17-CFBA-CBFDC142CD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BB89FA78-464C-58A4-7556-E0547D1D2CB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380CC899-7143-AD9C-1FFB-0253C13C01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24" name="Graphic 23" descr="Harvey Balls 25% with solid fill">
            <a:extLst>
              <a:ext uri="{FF2B5EF4-FFF2-40B4-BE49-F238E27FC236}">
                <a16:creationId xmlns:a16="http://schemas.microsoft.com/office/drawing/2014/main" id="{E12F4337-2AFF-71A7-F368-1519B1F6ADD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26" name="Graphic 25" descr="Harvey Balls 100% with solid fill">
            <a:extLst>
              <a:ext uri="{FF2B5EF4-FFF2-40B4-BE49-F238E27FC236}">
                <a16:creationId xmlns:a16="http://schemas.microsoft.com/office/drawing/2014/main" id="{F58C3D71-FE5C-F5D3-CFD3-86CEAA566B3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8" name="Graphic 27" descr="Harvey Balls 65% with solid fill">
            <a:extLst>
              <a:ext uri="{FF2B5EF4-FFF2-40B4-BE49-F238E27FC236}">
                <a16:creationId xmlns:a16="http://schemas.microsoft.com/office/drawing/2014/main" id="{9796689E-181E-F1CE-5761-2AD425EEDED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30" name="Graphic 29" descr="Harvey Balls 90% with solid fill">
            <a:extLst>
              <a:ext uri="{FF2B5EF4-FFF2-40B4-BE49-F238E27FC236}">
                <a16:creationId xmlns:a16="http://schemas.microsoft.com/office/drawing/2014/main" id="{1B4C2BEC-E262-7451-EF7B-A1FFE031BD1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8301339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B0FBA74-53AA-EC76-8011-B1840D94BE55}"/>
              </a:ext>
            </a:extLst>
          </p:cNvPr>
          <p:cNvSpPr>
            <a:spLocks noGrp="1"/>
          </p:cNvSpPr>
          <p:nvPr>
            <p:ph type="body" sz="quarter" idx="13"/>
          </p:nvPr>
        </p:nvSpPr>
        <p:spPr/>
        <p:txBody>
          <a:bodyPr/>
          <a:lstStyle/>
          <a:p>
            <a:r>
              <a:rPr lang="en-GB" sz="3000" b="1"/>
              <a:t>Next steps</a:t>
            </a:r>
          </a:p>
        </p:txBody>
      </p:sp>
      <p:sp>
        <p:nvSpPr>
          <p:cNvPr id="7" name="Rectangle 6">
            <a:extLst>
              <a:ext uri="{FF2B5EF4-FFF2-40B4-BE49-F238E27FC236}">
                <a16:creationId xmlns:a16="http://schemas.microsoft.com/office/drawing/2014/main" id="{65956CA7-3EA1-E349-8622-AD8C682475A1}"/>
              </a:ext>
            </a:extLst>
          </p:cNvPr>
          <p:cNvSpPr/>
          <p:nvPr/>
        </p:nvSpPr>
        <p:spPr>
          <a:xfrm>
            <a:off x="6609806" y="6078583"/>
            <a:ext cx="2185851" cy="5529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26A81E7-DDCC-42E2-163C-88802FA95299}"/>
              </a:ext>
            </a:extLst>
          </p:cNvPr>
          <p:cNvSpPr txBox="1"/>
          <p:nvPr/>
        </p:nvSpPr>
        <p:spPr>
          <a:xfrm>
            <a:off x="798952" y="2225067"/>
            <a:ext cx="5287447" cy="4078039"/>
          </a:xfrm>
          <a:prstGeom prst="rect">
            <a:avLst/>
          </a:prstGeom>
          <a:noFill/>
        </p:spPr>
        <p:txBody>
          <a:bodyPr wrap="square" lIns="91440" tIns="45720" rIns="91440" bIns="45720" rtlCol="0" anchor="t">
            <a:spAutoFit/>
          </a:bodyPr>
          <a:lstStyle/>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Decide which classes/year groups will use the activities and frequency</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Inform National Numeracy how many scrapbooks you school will need in Session 2 (to be delivered in January)</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Download activities from the resource hub</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Agree how to monitor engagement</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Agree how to positively promote throughout the year</a:t>
            </a:r>
          </a:p>
          <a:p>
            <a:pPr marL="342900" indent="-342900">
              <a:spcAft>
                <a:spcPts val="1200"/>
              </a:spcAft>
              <a:buFont typeface="Arial" panose="020B0604020202020204" pitchFamily="34" charset="0"/>
              <a:buChar char="•"/>
            </a:pPr>
            <a:r>
              <a:rPr lang="en-GB" sz="1900">
                <a:solidFill>
                  <a:srgbClr val="000000"/>
                </a:solidFill>
                <a:latin typeface="Lato"/>
                <a:ea typeface="Lato"/>
                <a:cs typeface="Lato"/>
              </a:rPr>
              <a:t>Share information with participating teachers, pupils and parents/carers</a:t>
            </a:r>
          </a:p>
        </p:txBody>
      </p:sp>
      <p:pic>
        <p:nvPicPr>
          <p:cNvPr id="15" name="Picture 14" descr="A book with a picture of kids&#10;&#10;AI-generated content may be incorrect.">
            <a:extLst>
              <a:ext uri="{FF2B5EF4-FFF2-40B4-BE49-F238E27FC236}">
                <a16:creationId xmlns:a16="http://schemas.microsoft.com/office/drawing/2014/main" id="{5BF5BF75-80EF-349D-5E80-9C0040B8975E}"/>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6086399" y="2215101"/>
            <a:ext cx="2751307" cy="3883393"/>
          </a:xfrm>
          <a:prstGeom prst="rect">
            <a:avLst/>
          </a:prstGeom>
        </p:spPr>
      </p:pic>
      <p:pic>
        <p:nvPicPr>
          <p:cNvPr id="5" name="Graphic 4" descr="Harvey Balls 0% with solid fill">
            <a:extLst>
              <a:ext uri="{FF2B5EF4-FFF2-40B4-BE49-F238E27FC236}">
                <a16:creationId xmlns:a16="http://schemas.microsoft.com/office/drawing/2014/main" id="{25194BEE-452E-A56C-A2E5-75732093AE9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0124B540-A4A1-7DE4-5872-B56CB3AD334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48591537-16D9-BB17-DC8A-09EC36D76D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FBE730A8-D93E-D68B-DA46-C2C1CC46809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25" name="Graphic 24" descr="Harvey Balls 25% with solid fill">
            <a:extLst>
              <a:ext uri="{FF2B5EF4-FFF2-40B4-BE49-F238E27FC236}">
                <a16:creationId xmlns:a16="http://schemas.microsoft.com/office/drawing/2014/main" id="{E7E23EC6-9D02-125D-05BC-DE134C9DD9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27" name="Graphic 26" descr="Harvey Balls 100% with solid fill">
            <a:extLst>
              <a:ext uri="{FF2B5EF4-FFF2-40B4-BE49-F238E27FC236}">
                <a16:creationId xmlns:a16="http://schemas.microsoft.com/office/drawing/2014/main" id="{469D6477-E121-9BAF-A3EE-6C480780953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29" name="Graphic 28" descr="Harvey Balls 65% with solid fill">
            <a:extLst>
              <a:ext uri="{FF2B5EF4-FFF2-40B4-BE49-F238E27FC236}">
                <a16:creationId xmlns:a16="http://schemas.microsoft.com/office/drawing/2014/main" id="{3ECCFD48-AAC7-5AD3-EADC-2C7B93CAA7E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31" name="Graphic 30" descr="Harvey Balls 90% with solid fill">
            <a:extLst>
              <a:ext uri="{FF2B5EF4-FFF2-40B4-BE49-F238E27FC236}">
                <a16:creationId xmlns:a16="http://schemas.microsoft.com/office/drawing/2014/main" id="{B2A9FF62-43CB-52E1-47ED-129FAC0D8D6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90915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BC67D-D8E5-37C2-2A0D-3F6B4E268CD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E0E731E-9DBF-9A7E-6B84-5B280F2DF205}"/>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Aims</a:t>
            </a:r>
          </a:p>
        </p:txBody>
      </p:sp>
      <p:sp>
        <p:nvSpPr>
          <p:cNvPr id="3" name="Text Placeholder 2">
            <a:extLst>
              <a:ext uri="{FF2B5EF4-FFF2-40B4-BE49-F238E27FC236}">
                <a16:creationId xmlns:a16="http://schemas.microsoft.com/office/drawing/2014/main" id="{995487E3-74A5-5B66-AA14-0986BE633CA8}"/>
              </a:ext>
            </a:extLst>
          </p:cNvPr>
          <p:cNvSpPr>
            <a:spLocks noGrp="1"/>
          </p:cNvSpPr>
          <p:nvPr>
            <p:ph type="body" sz="quarter" idx="10"/>
          </p:nvPr>
        </p:nvSpPr>
        <p:spPr>
          <a:xfrm>
            <a:off x="791132" y="2176356"/>
            <a:ext cx="3780868" cy="3948871"/>
          </a:xfrm>
        </p:spPr>
        <p:txBody>
          <a:bodyPr>
            <a:normAutofit/>
          </a:bodyPr>
          <a:lstStyle/>
          <a:p>
            <a:pPr marL="285750" indent="-285750">
              <a:buFont typeface="Arial" panose="020B0604020202020204" pitchFamily="34" charset="0"/>
              <a:buChar char="•"/>
            </a:pPr>
            <a:r>
              <a:rPr lang="en-US" sz="1600" b="0"/>
              <a:t>To increase pupils’:</a:t>
            </a:r>
          </a:p>
          <a:p>
            <a:pPr marL="742950" lvl="1" indent="-285750">
              <a:buFont typeface="Arial" panose="020B0604020202020204" pitchFamily="34" charset="0"/>
              <a:buChar char="•"/>
            </a:pPr>
            <a:r>
              <a:rPr lang="en-US" sz="1600"/>
              <a:t>confidence with numbers,</a:t>
            </a:r>
          </a:p>
          <a:p>
            <a:pPr marL="742950" lvl="1" indent="-285750">
              <a:buFont typeface="Arial" panose="020B0604020202020204" pitchFamily="34" charset="0"/>
              <a:buChar char="•"/>
            </a:pPr>
            <a:r>
              <a:rPr lang="en-US" sz="1600"/>
              <a:t>positive feelings about maths,</a:t>
            </a:r>
          </a:p>
          <a:p>
            <a:pPr marL="742950" lvl="1" indent="-285750">
              <a:buFont typeface="Arial" panose="020B0604020202020204" pitchFamily="34" charset="0"/>
              <a:buChar char="•"/>
            </a:pPr>
            <a:r>
              <a:rPr lang="en-US" sz="1600"/>
              <a:t>awareness of the value of maths outside the classroom.</a:t>
            </a:r>
          </a:p>
          <a:p>
            <a:pPr marL="285750" indent="-285750">
              <a:buFontTx/>
              <a:buChar char="-"/>
            </a:pPr>
            <a:endParaRPr lang="en-US" sz="1600" b="0"/>
          </a:p>
          <a:p>
            <a:pPr marL="285750" indent="-285750">
              <a:buFont typeface="Arial" panose="020B0604020202020204" pitchFamily="34" charset="0"/>
              <a:buChar char="•"/>
            </a:pPr>
            <a:r>
              <a:rPr lang="en-US" sz="1600" b="0"/>
              <a:t>To increase parents’, carers’ and school staff’s confidence in supporting children with maths.</a:t>
            </a:r>
          </a:p>
          <a:p>
            <a:pPr marL="285750" indent="-285750">
              <a:buFont typeface="Arial" panose="020B0604020202020204" pitchFamily="34" charset="0"/>
              <a:buChar char="•"/>
            </a:pPr>
            <a:endParaRPr lang="en-US" sz="1600" b="0"/>
          </a:p>
          <a:p>
            <a:pPr marL="285750" indent="-285750">
              <a:buFont typeface="Arial" panose="020B0604020202020204" pitchFamily="34" charset="0"/>
              <a:buChar char="•"/>
            </a:pPr>
            <a:r>
              <a:rPr lang="en-US" sz="1600" b="0"/>
              <a:t>To establish lasting approaches and strategies that will continue in schools beyond the end of the programme.</a:t>
            </a:r>
          </a:p>
        </p:txBody>
      </p:sp>
      <p:pic>
        <p:nvPicPr>
          <p:cNvPr id="4" name="Picture 2" descr="boy at computer">
            <a:extLst>
              <a:ext uri="{FF2B5EF4-FFF2-40B4-BE49-F238E27FC236}">
                <a16:creationId xmlns:a16="http://schemas.microsoft.com/office/drawing/2014/main" id="{3602176B-4921-8E6B-A741-2A16276709F0}"/>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b="-1"/>
          <a:stretch/>
        </p:blipFill>
        <p:spPr bwMode="auto">
          <a:xfrm>
            <a:off x="4818251" y="2176356"/>
            <a:ext cx="3780868" cy="3948871"/>
          </a:xfrm>
          <a:prstGeom prst="rect">
            <a:avLst/>
          </a:prstGeom>
          <a:solidFill>
            <a:srgbClr val="FFFFFF"/>
          </a:solidFill>
        </p:spPr>
      </p:pic>
      <p:pic>
        <p:nvPicPr>
          <p:cNvPr id="6" name="Graphic 5" descr="Harvey Balls 0% with solid fill">
            <a:extLst>
              <a:ext uri="{FF2B5EF4-FFF2-40B4-BE49-F238E27FC236}">
                <a16:creationId xmlns:a16="http://schemas.microsoft.com/office/drawing/2014/main" id="{383CEC4F-62D4-9A47-45EC-4BCECBB339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6F4E5686-4B5D-CD71-C5E0-60CE71B49D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5148C95-E140-3B00-5E9C-DB404EC7823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B0F57617-4AED-BF00-A7E8-D32B3E26C9E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14" name="Graphic 13" descr="Harvey Balls 25% with solid fill">
            <a:extLst>
              <a:ext uri="{FF2B5EF4-FFF2-40B4-BE49-F238E27FC236}">
                <a16:creationId xmlns:a16="http://schemas.microsoft.com/office/drawing/2014/main" id="{ACDF8E28-3C41-7704-1711-83B08D66801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16" name="Graphic 15" descr="Harvey Balls 100% with solid fill">
            <a:extLst>
              <a:ext uri="{FF2B5EF4-FFF2-40B4-BE49-F238E27FC236}">
                <a16:creationId xmlns:a16="http://schemas.microsoft.com/office/drawing/2014/main" id="{F1A76AAD-EE8D-FFE9-4013-B4D3B2B796B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18" name="Graphic 17" descr="Harvey Balls 65% with solid fill">
            <a:extLst>
              <a:ext uri="{FF2B5EF4-FFF2-40B4-BE49-F238E27FC236}">
                <a16:creationId xmlns:a16="http://schemas.microsoft.com/office/drawing/2014/main" id="{74F4C9F6-76E1-2875-9595-E7A9BE05C2E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0" name="Graphic 19" descr="Harvey Balls 90% with solid fill">
            <a:extLst>
              <a:ext uri="{FF2B5EF4-FFF2-40B4-BE49-F238E27FC236}">
                <a16:creationId xmlns:a16="http://schemas.microsoft.com/office/drawing/2014/main" id="{01BEF351-DBCB-2861-4568-BF11A7F2336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2852286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F44763-5486-C1DC-8E66-E85FEFD78BF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52634C8-E924-59A1-5825-4F2B180152B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Impact</a:t>
            </a:r>
          </a:p>
        </p:txBody>
      </p:sp>
      <p:sp>
        <p:nvSpPr>
          <p:cNvPr id="3" name="Text Placeholder 2">
            <a:extLst>
              <a:ext uri="{FF2B5EF4-FFF2-40B4-BE49-F238E27FC236}">
                <a16:creationId xmlns:a16="http://schemas.microsoft.com/office/drawing/2014/main" id="{3176F8A4-834A-9038-2A10-A625BF8143E9}"/>
              </a:ext>
            </a:extLst>
          </p:cNvPr>
          <p:cNvSpPr>
            <a:spLocks noGrp="1"/>
          </p:cNvSpPr>
          <p:nvPr>
            <p:ph type="body" sz="quarter" idx="10"/>
          </p:nvPr>
        </p:nvSpPr>
        <p:spPr>
          <a:xfrm>
            <a:off x="928783" y="2289652"/>
            <a:ext cx="7585952" cy="3948871"/>
          </a:xfrm>
        </p:spPr>
        <p:txBody>
          <a:bodyPr>
            <a:normAutofit/>
          </a:bodyPr>
          <a:lstStyle/>
          <a:p>
            <a:pPr marL="285750" indent="-285750">
              <a:buFont typeface="Arial" panose="020B0604020202020204" pitchFamily="34" charset="0"/>
              <a:buChar char="•"/>
            </a:pPr>
            <a:r>
              <a:rPr lang="en-US" sz="2000">
                <a:solidFill>
                  <a:srgbClr val="00304A"/>
                </a:solidFill>
              </a:rPr>
              <a:t>81% of schools felt that maths attainment has improved.</a:t>
            </a:r>
          </a:p>
          <a:p>
            <a:r>
              <a:rPr lang="en-US" sz="1600" b="0" i="1"/>
              <a:t>“Children are having more mathematical discussions at home. Our maths data is on an upwards trend.”</a:t>
            </a:r>
          </a:p>
          <a:p>
            <a:r>
              <a:rPr lang="en-US" sz="1600" b="0" i="1"/>
              <a:t>“I think children’s reasoning skills and applying knowledge to different types of problems has improved. Children are making links across the curriculum more confidently.”</a:t>
            </a:r>
          </a:p>
          <a:p>
            <a:endParaRPr lang="en-US" sz="1600" b="0" i="1"/>
          </a:p>
          <a:p>
            <a:pPr marL="285750" indent="-285750">
              <a:buFont typeface="Arial" panose="020B0604020202020204" pitchFamily="34" charset="0"/>
              <a:buChar char="•"/>
            </a:pPr>
            <a:r>
              <a:rPr lang="en-US" sz="2000">
                <a:solidFill>
                  <a:srgbClr val="00304A"/>
                </a:solidFill>
              </a:rPr>
              <a:t>85% of schools agreed that there has been a shift towards a more positive culture around maths among pupils.</a:t>
            </a:r>
          </a:p>
          <a:p>
            <a:pPr marL="285750" indent="-285750">
              <a:buFont typeface="Arial" panose="020B0604020202020204" pitchFamily="34" charset="0"/>
              <a:buChar char="•"/>
            </a:pPr>
            <a:endParaRPr lang="en-US" sz="2000">
              <a:solidFill>
                <a:srgbClr val="00304A"/>
              </a:solidFill>
            </a:endParaRPr>
          </a:p>
          <a:p>
            <a:pPr marL="285750" indent="-285750">
              <a:buFont typeface="Arial" panose="020B0604020202020204" pitchFamily="34" charset="0"/>
              <a:buChar char="•"/>
            </a:pPr>
            <a:r>
              <a:rPr lang="en-US" sz="2000">
                <a:solidFill>
                  <a:srgbClr val="00304A"/>
                </a:solidFill>
              </a:rPr>
              <a:t>89% of parents/carers reported that they are more likely to engage in their child’s learning in the future.</a:t>
            </a:r>
          </a:p>
          <a:p>
            <a:pPr marL="285750" indent="-285750">
              <a:buFont typeface="Arial" panose="020B0604020202020204" pitchFamily="34" charset="0"/>
              <a:buChar char="•"/>
            </a:pPr>
            <a:endParaRPr lang="en-US" sz="2000">
              <a:solidFill>
                <a:srgbClr val="00304A"/>
              </a:solidFill>
            </a:endParaRPr>
          </a:p>
        </p:txBody>
      </p:sp>
      <p:pic>
        <p:nvPicPr>
          <p:cNvPr id="5" name="Graphic 4" descr="Harvey Balls 0% with solid fill">
            <a:extLst>
              <a:ext uri="{FF2B5EF4-FFF2-40B4-BE49-F238E27FC236}">
                <a16:creationId xmlns:a16="http://schemas.microsoft.com/office/drawing/2014/main" id="{7633AFB6-6DB3-21EA-B828-44201513FA6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D45F6E14-793D-C38B-1AF1-08F2461679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CF17CFCB-A2C1-2BE5-D20E-D21E05EB9DB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DB3D26EF-19B5-1A0D-1972-C70830062E9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4631F051-FE69-1F0E-F8B3-D10B659ED5E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DCAA556E-D952-13D1-B5FA-C4355F51A39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F007A609-633E-B16F-5246-81BBBC7920C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BE5F5F96-7FAA-348B-93C8-3174E17FACB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763448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1C56A-A3FC-DBB8-0105-E8FCECA24C6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184458-E3BE-9D41-0742-81751ACCEF1F}"/>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Programme Overview</a:t>
            </a:r>
          </a:p>
        </p:txBody>
      </p:sp>
      <p:sp>
        <p:nvSpPr>
          <p:cNvPr id="7" name="Rectangle 6">
            <a:extLst>
              <a:ext uri="{FF2B5EF4-FFF2-40B4-BE49-F238E27FC236}">
                <a16:creationId xmlns:a16="http://schemas.microsoft.com/office/drawing/2014/main" id="{F2B3BB93-2CE2-1BBA-A587-D96D740BB9C1}"/>
              </a:ext>
            </a:extLst>
          </p:cNvPr>
          <p:cNvSpPr/>
          <p:nvPr/>
        </p:nvSpPr>
        <p:spPr>
          <a:xfrm>
            <a:off x="853649" y="2219744"/>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Training</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Numeracy Champion </a:t>
            </a:r>
            <a:r>
              <a:rPr lang="en-US" sz="1400">
                <a:solidFill>
                  <a:schemeClr val="tx1"/>
                </a:solidFill>
                <a:highlight>
                  <a:srgbClr val="FFFFFF"/>
                </a:highlight>
                <a:latin typeface="Lato"/>
                <a:ea typeface="Lato"/>
                <a:cs typeface="Lato"/>
              </a:rPr>
              <a:t>training</a:t>
            </a:r>
            <a:r>
              <a:rPr lang="en-US" sz="1400" i="0">
                <a:solidFill>
                  <a:schemeClr val="tx1"/>
                </a:solidFill>
                <a:effectLst/>
                <a:highlight>
                  <a:srgbClr val="FFFFFF"/>
                </a:highlight>
                <a:latin typeface="Lato"/>
                <a:ea typeface="Lato"/>
                <a:cs typeface="Lato"/>
              </a:rPr>
              <a:t> for up to three members of staff, enabling the Champions to </a:t>
            </a:r>
            <a:r>
              <a:rPr lang="en-US" sz="1400">
                <a:solidFill>
                  <a:schemeClr val="tx1"/>
                </a:solidFill>
                <a:latin typeface="Lato"/>
                <a:ea typeface="Lato"/>
                <a:cs typeface="Lato"/>
              </a:rPr>
              <a:t>support staff, parents/ carers and children with number confidence. </a:t>
            </a:r>
          </a:p>
          <a:p>
            <a:pPr marL="285750" indent="-285750" fontAlgn="base">
              <a:buFont typeface="Arial" panose="020B0604020202020204" pitchFamily="34" charset="0"/>
              <a:buChar char="•"/>
            </a:pPr>
            <a:r>
              <a:rPr lang="en-US" sz="1400" b="1">
                <a:solidFill>
                  <a:schemeClr val="tx1"/>
                </a:solidFill>
                <a:latin typeface="Lato"/>
                <a:ea typeface="Lato"/>
                <a:cs typeface="Lato"/>
              </a:rPr>
              <a:t>Feeling Better About </a:t>
            </a:r>
            <a:r>
              <a:rPr lang="en-US" sz="1400" b="1" err="1">
                <a:solidFill>
                  <a:schemeClr val="tx1"/>
                </a:solidFill>
                <a:latin typeface="Lato"/>
                <a:ea typeface="Lato"/>
                <a:cs typeface="Lato"/>
              </a:rPr>
              <a:t>Maths</a:t>
            </a:r>
            <a:r>
              <a:rPr lang="en-US" sz="1400" b="1">
                <a:solidFill>
                  <a:schemeClr val="tx1"/>
                </a:solidFill>
                <a:latin typeface="Lato"/>
                <a:ea typeface="Lato"/>
                <a:cs typeface="Lato"/>
              </a:rPr>
              <a:t> </a:t>
            </a:r>
            <a:r>
              <a:rPr lang="en-US" sz="1400">
                <a:solidFill>
                  <a:schemeClr val="tx1"/>
                </a:solidFill>
                <a:latin typeface="Lato"/>
                <a:ea typeface="Lato"/>
                <a:cs typeface="Lato"/>
              </a:rPr>
              <a:t>CPD training for all staff</a:t>
            </a:r>
            <a:endParaRPr lang="en-US" sz="1400" b="1">
              <a:solidFill>
                <a:schemeClr val="tx1"/>
              </a:solidFill>
              <a:latin typeface="Lato"/>
              <a:ea typeface="Lato"/>
              <a:cs typeface="Lato"/>
            </a:endParaRPr>
          </a:p>
          <a:p>
            <a:pPr marL="285750" indent="-285750" fontAlgn="base">
              <a:buFont typeface="Arial" panose="020B0604020202020204" pitchFamily="34" charset="0"/>
              <a:buChar char="•"/>
            </a:pPr>
            <a:r>
              <a:rPr lang="en-US" sz="1400" b="1">
                <a:solidFill>
                  <a:schemeClr val="tx1"/>
                </a:solidFill>
                <a:latin typeface="Lato"/>
                <a:ea typeface="Lato"/>
                <a:cs typeface="Lato"/>
              </a:rPr>
              <a:t>Parental engagement session </a:t>
            </a:r>
            <a:r>
              <a:rPr lang="en-US" sz="1400">
                <a:solidFill>
                  <a:schemeClr val="tx1"/>
                </a:solidFill>
                <a:latin typeface="Lato"/>
                <a:ea typeface="Lato"/>
                <a:cs typeface="Lato"/>
              </a:rPr>
              <a:t>for all staff</a:t>
            </a:r>
            <a:endParaRPr lang="en-GB">
              <a:solidFill>
                <a:schemeClr val="tx1"/>
              </a:solidFill>
              <a:latin typeface="Lato"/>
              <a:ea typeface="Lato"/>
              <a:cs typeface="Lato"/>
            </a:endParaRPr>
          </a:p>
        </p:txBody>
      </p:sp>
      <p:sp>
        <p:nvSpPr>
          <p:cNvPr id="8" name="Rectangle 7">
            <a:extLst>
              <a:ext uri="{FF2B5EF4-FFF2-40B4-BE49-F238E27FC236}">
                <a16:creationId xmlns:a16="http://schemas.microsoft.com/office/drawing/2014/main" id="{E1A5F2DA-4A91-E9F8-D852-01CA35AD0B2E}"/>
              </a:ext>
            </a:extLst>
          </p:cNvPr>
          <p:cNvSpPr/>
          <p:nvPr/>
        </p:nvSpPr>
        <p:spPr>
          <a:xfrm>
            <a:off x="4807390" y="2222000"/>
            <a:ext cx="3802206" cy="2060719"/>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Resources</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Family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Toolkit </a:t>
            </a:r>
            <a:r>
              <a:rPr lang="en-US" sz="1400">
                <a:solidFill>
                  <a:schemeClr val="tx1"/>
                </a:solidFill>
                <a:highlight>
                  <a:srgbClr val="FFFFFF"/>
                </a:highlight>
                <a:latin typeface="Lato"/>
                <a:ea typeface="Lato"/>
                <a:cs typeface="Lato"/>
              </a:rPr>
              <a:t>activities and scrapbooks for all pupils.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for communications with parents.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Materials to deliver </a:t>
            </a:r>
            <a:r>
              <a:rPr lang="en-US" sz="1400" b="1">
                <a:solidFill>
                  <a:schemeClr val="tx1"/>
                </a:solidFill>
                <a:highlight>
                  <a:srgbClr val="FFFFFF"/>
                </a:highlight>
                <a:latin typeface="Lato"/>
                <a:ea typeface="Lato"/>
                <a:cs typeface="Lato"/>
              </a:rPr>
              <a:t>‘Help Your Child Love </a:t>
            </a:r>
            <a:r>
              <a:rPr lang="en-US" sz="1400" b="1" err="1">
                <a:solidFill>
                  <a:schemeClr val="tx1"/>
                </a:solidFill>
                <a:highlight>
                  <a:srgbClr val="FFFFFF"/>
                </a:highlight>
                <a:latin typeface="Lato"/>
                <a:ea typeface="Lato"/>
                <a:cs typeface="Lato"/>
              </a:rPr>
              <a:t>Maths</a:t>
            </a:r>
            <a:r>
              <a:rPr lang="en-US" sz="1400" b="1">
                <a:solidFill>
                  <a:schemeClr val="tx1"/>
                </a:solidFill>
                <a:highlight>
                  <a:srgbClr val="FFFFFF"/>
                </a:highlight>
                <a:latin typeface="Lato"/>
                <a:ea typeface="Lato"/>
                <a:cs typeface="Lato"/>
              </a:rPr>
              <a:t>!’ </a:t>
            </a:r>
            <a:r>
              <a:rPr lang="en-US" sz="1400">
                <a:solidFill>
                  <a:schemeClr val="tx1"/>
                </a:solidFill>
                <a:highlight>
                  <a:srgbClr val="FFFFFF"/>
                </a:highlight>
                <a:latin typeface="Lato"/>
                <a:ea typeface="Lato"/>
                <a:cs typeface="Lato"/>
              </a:rPr>
              <a:t>parent workshops.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the </a:t>
            </a:r>
            <a:r>
              <a:rPr lang="en-US" sz="1400" b="1">
                <a:solidFill>
                  <a:schemeClr val="tx1"/>
                </a:solidFill>
                <a:highlight>
                  <a:srgbClr val="FFFFFF"/>
                </a:highlight>
                <a:latin typeface="Lato"/>
                <a:ea typeface="Lato"/>
                <a:cs typeface="Lato"/>
              </a:rPr>
              <a:t>National Numeracy Challenge </a:t>
            </a:r>
            <a:r>
              <a:rPr lang="en-US" sz="1400">
                <a:solidFill>
                  <a:schemeClr val="tx1"/>
                </a:solidFill>
                <a:highlight>
                  <a:srgbClr val="FFFFFF"/>
                </a:highlight>
                <a:latin typeface="Lato"/>
                <a:ea typeface="Lato"/>
                <a:cs typeface="Lato"/>
              </a:rPr>
              <a:t>for staff and parents.</a:t>
            </a:r>
            <a:r>
              <a:rPr lang="en-US" sz="1800">
                <a:latin typeface="Lato"/>
                <a:ea typeface="Lato"/>
                <a:cs typeface="Lato"/>
              </a:rPr>
              <a:t>.</a:t>
            </a:r>
            <a:endParaRPr lang="en-GB">
              <a:latin typeface="Lato"/>
              <a:ea typeface="Lato"/>
              <a:cs typeface="Lato"/>
            </a:endParaRPr>
          </a:p>
        </p:txBody>
      </p:sp>
      <p:sp>
        <p:nvSpPr>
          <p:cNvPr id="9" name="Rectangle 8">
            <a:extLst>
              <a:ext uri="{FF2B5EF4-FFF2-40B4-BE49-F238E27FC236}">
                <a16:creationId xmlns:a16="http://schemas.microsoft.com/office/drawing/2014/main" id="{4EEE137E-0DE3-AAB1-D31F-C6F05463FCC5}"/>
              </a:ext>
            </a:extLst>
          </p:cNvPr>
          <p:cNvSpPr/>
          <p:nvPr/>
        </p:nvSpPr>
        <p:spPr>
          <a:xfrm>
            <a:off x="853649" y="4383311"/>
            <a:ext cx="3705225" cy="2060718"/>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Participation</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Where available, lessons and assemblies from our </a:t>
            </a:r>
            <a:r>
              <a:rPr lang="en-US" sz="1400" b="1">
                <a:solidFill>
                  <a:schemeClr val="tx1"/>
                </a:solidFill>
                <a:highlight>
                  <a:srgbClr val="FFFFFF"/>
                </a:highlight>
                <a:latin typeface="Lato"/>
                <a:ea typeface="Lato"/>
                <a:cs typeface="Lato"/>
              </a:rPr>
              <a:t>Corporate Volunteers.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Participation in National Numeracy campaigns: </a:t>
            </a:r>
            <a:r>
              <a:rPr lang="en-US" sz="1400" b="1">
                <a:solidFill>
                  <a:schemeClr val="tx1"/>
                </a:solidFill>
                <a:highlight>
                  <a:srgbClr val="FFFFFF"/>
                </a:highlight>
                <a:latin typeface="Lato"/>
                <a:ea typeface="Lato"/>
                <a:cs typeface="Lato"/>
              </a:rPr>
              <a:t>National Numeracy Day </a:t>
            </a:r>
            <a:r>
              <a:rPr lang="en-US" sz="1400">
                <a:solidFill>
                  <a:schemeClr val="tx1"/>
                </a:solidFill>
                <a:highlight>
                  <a:srgbClr val="FFFFFF"/>
                </a:highlight>
                <a:latin typeface="Lato"/>
                <a:ea typeface="Lato"/>
                <a:cs typeface="Lato"/>
              </a:rPr>
              <a:t>and </a:t>
            </a:r>
            <a:r>
              <a:rPr lang="en-US" sz="1400" b="1">
                <a:solidFill>
                  <a:schemeClr val="tx1"/>
                </a:solidFill>
                <a:highlight>
                  <a:srgbClr val="FFFFFF"/>
                </a:highlight>
                <a:latin typeface="Lato"/>
                <a:ea typeface="Lato"/>
                <a:cs typeface="Lato"/>
              </a:rPr>
              <a:t>Number Confidence Week.</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Expert-led webinars on topics such as </a:t>
            </a:r>
            <a:r>
              <a:rPr lang="en-US" sz="1400" err="1">
                <a:solidFill>
                  <a:schemeClr val="tx1"/>
                </a:solidFill>
                <a:highlight>
                  <a:srgbClr val="FFFFFF"/>
                </a:highlight>
                <a:latin typeface="Lato"/>
                <a:ea typeface="Lato"/>
                <a:cs typeface="Lato"/>
              </a:rPr>
              <a:t>maths</a:t>
            </a:r>
            <a:r>
              <a:rPr lang="en-US" sz="1400">
                <a:solidFill>
                  <a:schemeClr val="tx1"/>
                </a:solidFill>
                <a:highlight>
                  <a:srgbClr val="FFFFFF"/>
                </a:highlight>
                <a:latin typeface="Lato"/>
                <a:ea typeface="Lato"/>
                <a:cs typeface="Lato"/>
              </a:rPr>
              <a:t> anxiety, dyscalculia and gender.</a:t>
            </a:r>
          </a:p>
        </p:txBody>
      </p:sp>
      <p:sp>
        <p:nvSpPr>
          <p:cNvPr id="10" name="Rectangle 9">
            <a:extLst>
              <a:ext uri="{FF2B5EF4-FFF2-40B4-BE49-F238E27FC236}">
                <a16:creationId xmlns:a16="http://schemas.microsoft.com/office/drawing/2014/main" id="{E576BB17-D4D1-F860-CF14-2A91B80321B6}"/>
              </a:ext>
            </a:extLst>
          </p:cNvPr>
          <p:cNvSpPr/>
          <p:nvPr/>
        </p:nvSpPr>
        <p:spPr>
          <a:xfrm>
            <a:off x="4807389" y="4397165"/>
            <a:ext cx="3802206" cy="2046864"/>
          </a:xfrm>
          <a:prstGeom prst="rect">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fontAlgn="base"/>
            <a:r>
              <a:rPr lang="en-US" sz="1400" b="1">
                <a:solidFill>
                  <a:srgbClr val="000000"/>
                </a:solidFill>
                <a:latin typeface="Lato"/>
                <a:ea typeface="Lato"/>
                <a:cs typeface="Lato"/>
              </a:rPr>
              <a:t>Support</a:t>
            </a:r>
          </a:p>
          <a:p>
            <a:pPr marL="285750" indent="-285750" fontAlgn="base">
              <a:buFont typeface="Arial" panose="020B0604020202020204" pitchFamily="34" charset="0"/>
              <a:buChar char="•"/>
            </a:pPr>
            <a:r>
              <a:rPr lang="en-US" sz="1400" b="1">
                <a:solidFill>
                  <a:schemeClr val="tx1"/>
                </a:solidFill>
                <a:highlight>
                  <a:srgbClr val="FFFFFF"/>
                </a:highlight>
                <a:latin typeface="Lato"/>
                <a:ea typeface="Lato"/>
                <a:cs typeface="Lato"/>
              </a:rPr>
              <a:t>Ongoing support</a:t>
            </a:r>
            <a:r>
              <a:rPr lang="en-US" sz="1400">
                <a:solidFill>
                  <a:schemeClr val="tx1"/>
                </a:solidFill>
                <a:highlight>
                  <a:srgbClr val="FFFFFF"/>
                </a:highlight>
                <a:latin typeface="Lato"/>
                <a:ea typeface="Lato"/>
                <a:cs typeface="Lato"/>
              </a:rPr>
              <a:t> from a dedicated National Numeracy team throughout the </a:t>
            </a:r>
            <a:r>
              <a:rPr lang="en-US" sz="1400" err="1">
                <a:solidFill>
                  <a:schemeClr val="tx1"/>
                </a:solidFill>
                <a:highlight>
                  <a:srgbClr val="FFFFFF"/>
                </a:highlight>
                <a:latin typeface="Lato"/>
                <a:ea typeface="Lato"/>
                <a:cs typeface="Lato"/>
              </a:rPr>
              <a:t>programme</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Access to an online</a:t>
            </a:r>
            <a:r>
              <a:rPr lang="en-US" sz="1400" b="1">
                <a:solidFill>
                  <a:schemeClr val="tx1"/>
                </a:solidFill>
                <a:highlight>
                  <a:srgbClr val="FFFFFF"/>
                </a:highlight>
                <a:latin typeface="Lato"/>
                <a:ea typeface="Lato"/>
                <a:cs typeface="Lato"/>
              </a:rPr>
              <a:t> resource hub</a:t>
            </a:r>
            <a:r>
              <a:rPr lang="en-US" sz="1400">
                <a:solidFill>
                  <a:schemeClr val="tx1"/>
                </a:solidFill>
                <a:highlight>
                  <a:srgbClr val="FFFFFF"/>
                </a:highlight>
                <a:latin typeface="Lato"/>
                <a:ea typeface="Lato"/>
                <a:cs typeface="Lato"/>
              </a:rPr>
              <a:t>.</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online </a:t>
            </a:r>
            <a:r>
              <a:rPr lang="en-US" sz="1400" b="1">
                <a:solidFill>
                  <a:schemeClr val="tx1"/>
                </a:solidFill>
                <a:highlight>
                  <a:srgbClr val="FFFFFF"/>
                </a:highlight>
                <a:latin typeface="Lato"/>
                <a:ea typeface="Lato"/>
                <a:cs typeface="Lato"/>
              </a:rPr>
              <a:t>forums </a:t>
            </a:r>
            <a:r>
              <a:rPr lang="en-US" sz="1400">
                <a:solidFill>
                  <a:schemeClr val="tx1"/>
                </a:solidFill>
                <a:highlight>
                  <a:srgbClr val="FFFFFF"/>
                </a:highlight>
                <a:latin typeface="Lato"/>
                <a:ea typeface="Lato"/>
                <a:cs typeface="Lato"/>
              </a:rPr>
              <a:t>with other schools to share successes and challenges.</a:t>
            </a:r>
          </a:p>
          <a:p>
            <a:pPr marL="285750" indent="-285750" fontAlgn="base">
              <a:buFont typeface="Arial" panose="020B0604020202020204" pitchFamily="34" charset="0"/>
              <a:buChar char="•"/>
            </a:pPr>
            <a:r>
              <a:rPr lang="en-US" sz="1400">
                <a:solidFill>
                  <a:schemeClr val="tx1"/>
                </a:solidFill>
                <a:highlight>
                  <a:srgbClr val="FFFFFF"/>
                </a:highlight>
                <a:latin typeface="Lato"/>
                <a:ea typeface="Lato"/>
                <a:cs typeface="Lato"/>
              </a:rPr>
              <a:t>Termly </a:t>
            </a:r>
            <a:r>
              <a:rPr lang="en-US" sz="1400" b="1">
                <a:solidFill>
                  <a:schemeClr val="tx1"/>
                </a:solidFill>
                <a:highlight>
                  <a:srgbClr val="FFFFFF"/>
                </a:highlight>
                <a:latin typeface="Lato"/>
                <a:ea typeface="Lato"/>
                <a:cs typeface="Lato"/>
              </a:rPr>
              <a:t>newsletter</a:t>
            </a:r>
            <a:r>
              <a:rPr lang="en-US" sz="1400">
                <a:solidFill>
                  <a:schemeClr val="tx1"/>
                </a:solidFill>
                <a:highlight>
                  <a:srgbClr val="FFFFFF"/>
                </a:highlight>
                <a:latin typeface="Lato"/>
                <a:ea typeface="Lato"/>
                <a:cs typeface="Lato"/>
              </a:rPr>
              <a:t>.</a:t>
            </a:r>
            <a:r>
              <a:rPr lang="en-US" sz="1800">
                <a:latin typeface="Lato"/>
                <a:ea typeface="Lato"/>
                <a:cs typeface="Lato"/>
              </a:rPr>
              <a:t>.</a:t>
            </a:r>
            <a:endParaRPr lang="en-GB">
              <a:latin typeface="Lato"/>
              <a:ea typeface="Lato"/>
              <a:cs typeface="Lato"/>
            </a:endParaRPr>
          </a:p>
        </p:txBody>
      </p:sp>
      <p:pic>
        <p:nvPicPr>
          <p:cNvPr id="4" name="Graphic 3" descr="Harvey Balls 0% with solid fill">
            <a:extLst>
              <a:ext uri="{FF2B5EF4-FFF2-40B4-BE49-F238E27FC236}">
                <a16:creationId xmlns:a16="http://schemas.microsoft.com/office/drawing/2014/main" id="{70D8BADB-6F35-381E-6C8E-240E241286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6" name="Graphic 5" descr="Harvey Balls 15% with solid fill">
            <a:extLst>
              <a:ext uri="{FF2B5EF4-FFF2-40B4-BE49-F238E27FC236}">
                <a16:creationId xmlns:a16="http://schemas.microsoft.com/office/drawing/2014/main" id="{56228451-8A6A-641E-54B6-E7FCA9EF81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12" name="Graphic 11" descr="Tea with solid fill">
            <a:extLst>
              <a:ext uri="{FF2B5EF4-FFF2-40B4-BE49-F238E27FC236}">
                <a16:creationId xmlns:a16="http://schemas.microsoft.com/office/drawing/2014/main" id="{25AE9C5C-10EC-54C5-624B-ED6881693FE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4" name="Graphic 13" descr="Harvey Balls 40% with solid fill">
            <a:extLst>
              <a:ext uri="{FF2B5EF4-FFF2-40B4-BE49-F238E27FC236}">
                <a16:creationId xmlns:a16="http://schemas.microsoft.com/office/drawing/2014/main" id="{3E7A5C34-EBA8-9130-4106-0127FC4453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6" name="Graphic 15" descr="Harvey Balls 25% with solid fill">
            <a:extLst>
              <a:ext uri="{FF2B5EF4-FFF2-40B4-BE49-F238E27FC236}">
                <a16:creationId xmlns:a16="http://schemas.microsoft.com/office/drawing/2014/main" id="{7AD3889E-563D-D52D-A14A-13EDE4EB15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8" name="Graphic 17" descr="Harvey Balls 100% with solid fill">
            <a:extLst>
              <a:ext uri="{FF2B5EF4-FFF2-40B4-BE49-F238E27FC236}">
                <a16:creationId xmlns:a16="http://schemas.microsoft.com/office/drawing/2014/main" id="{A2B3EEBA-E252-3A78-3E9E-629B294439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20" name="Graphic 19" descr="Harvey Balls 65% with solid fill">
            <a:extLst>
              <a:ext uri="{FF2B5EF4-FFF2-40B4-BE49-F238E27FC236}">
                <a16:creationId xmlns:a16="http://schemas.microsoft.com/office/drawing/2014/main" id="{D2F3CF9C-981B-FF22-9B99-5E9283BF46D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22" name="Graphic 21" descr="Harvey Balls 90% with solid fill">
            <a:extLst>
              <a:ext uri="{FF2B5EF4-FFF2-40B4-BE49-F238E27FC236}">
                <a16:creationId xmlns:a16="http://schemas.microsoft.com/office/drawing/2014/main" id="{B049A308-D9F9-5AAB-2BE0-32926A39AD7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3248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629B3-6E4F-9617-83A7-6F630DC9F3E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299CD2-C5D9-B01F-643F-2FFB8709660C}"/>
              </a:ext>
            </a:extLst>
          </p:cNvPr>
          <p:cNvSpPr>
            <a:spLocks noGrp="1"/>
          </p:cNvSpPr>
          <p:nvPr>
            <p:ph type="body" sz="quarter" idx="13"/>
          </p:nvPr>
        </p:nvSpPr>
        <p:spPr>
          <a:xfrm>
            <a:off x="613775" y="413971"/>
            <a:ext cx="7985344" cy="1158745"/>
          </a:xfrm>
        </p:spPr>
        <p:txBody>
          <a:bodyPr anchor="t">
            <a:normAutofit/>
          </a:bodyPr>
          <a:lstStyle/>
          <a:p>
            <a:pPr>
              <a:spcAft>
                <a:spcPts val="600"/>
              </a:spcAft>
            </a:pPr>
            <a:r>
              <a:rPr lang="en-GB" sz="3000" b="1"/>
              <a:t>Resource Hub</a:t>
            </a:r>
          </a:p>
        </p:txBody>
      </p:sp>
      <p:sp>
        <p:nvSpPr>
          <p:cNvPr id="4" name="TextBox 3">
            <a:extLst>
              <a:ext uri="{FF2B5EF4-FFF2-40B4-BE49-F238E27FC236}">
                <a16:creationId xmlns:a16="http://schemas.microsoft.com/office/drawing/2014/main" id="{0F630A80-C5D8-7B96-EFC6-D1B7D48867D7}"/>
              </a:ext>
            </a:extLst>
          </p:cNvPr>
          <p:cNvSpPr txBox="1"/>
          <p:nvPr/>
        </p:nvSpPr>
        <p:spPr>
          <a:xfrm>
            <a:off x="889729" y="2355199"/>
            <a:ext cx="3005930" cy="2308324"/>
          </a:xfrm>
          <a:prstGeom prst="rect">
            <a:avLst/>
          </a:prstGeom>
          <a:noFill/>
        </p:spPr>
        <p:txBody>
          <a:bodyPr wrap="square" lIns="91440" tIns="45720" rIns="91440" bIns="45720" rtlCol="0" anchor="t">
            <a:spAutoFit/>
          </a:bodyPr>
          <a:lstStyle/>
          <a:p>
            <a:r>
              <a:rPr lang="en-GB">
                <a:latin typeface="Lato" panose="020F0502020204030203" pitchFamily="34" charset="0"/>
                <a:ea typeface="Lato" panose="020F0502020204030203" pitchFamily="34" charset="0"/>
                <a:cs typeface="Lato" panose="020F0502020204030203" pitchFamily="34" charset="0"/>
              </a:rPr>
              <a:t>Online pages with all information and resources about the Schools &amp; Families Programme. </a:t>
            </a:r>
          </a:p>
          <a:p>
            <a:endParaRPr lang="en-GB">
              <a:latin typeface="Lato" panose="020F0502020204030203" pitchFamily="34" charset="0"/>
              <a:ea typeface="Lato" panose="020F0502020204030203" pitchFamily="34" charset="0"/>
              <a:cs typeface="Lato" panose="020F0502020204030203" pitchFamily="34" charset="0"/>
            </a:endParaRPr>
          </a:p>
          <a:p>
            <a:r>
              <a:rPr lang="en-GB">
                <a:latin typeface="Lato" panose="020F0502020204030203" pitchFamily="34" charset="0"/>
                <a:ea typeface="Lato" panose="020F0502020204030203" pitchFamily="34" charset="0"/>
                <a:cs typeface="Lato" panose="020F0502020204030203" pitchFamily="34" charset="0"/>
              </a:rPr>
              <a:t>All resources can be downloaded.</a:t>
            </a:r>
          </a:p>
          <a:p>
            <a:endParaRPr lang="en-GB">
              <a:latin typeface="Lato" panose="020F0502020204030203" pitchFamily="34" charset="0"/>
              <a:ea typeface="Lato" panose="020F0502020204030203" pitchFamily="34" charset="0"/>
              <a:cs typeface="Lato" panose="020F0502020204030203" pitchFamily="34" charset="0"/>
            </a:endParaRPr>
          </a:p>
        </p:txBody>
      </p:sp>
      <p:pic>
        <p:nvPicPr>
          <p:cNvPr id="5" name="Picture 4" descr="A group of children in a classroom raising their hands&#10;&#10;Description automatically generated">
            <a:extLst>
              <a:ext uri="{FF2B5EF4-FFF2-40B4-BE49-F238E27FC236}">
                <a16:creationId xmlns:a16="http://schemas.microsoft.com/office/drawing/2014/main" id="{50E8446E-3BAD-2FA9-4F5A-E07B729B827A}"/>
              </a:ext>
            </a:extLst>
          </p:cNvPr>
          <p:cNvPicPr>
            <a:picLocks noChangeAspect="1"/>
          </p:cNvPicPr>
          <p:nvPr/>
        </p:nvPicPr>
        <p:blipFill>
          <a:blip r:embed="rId2"/>
          <a:stretch>
            <a:fillRect/>
          </a:stretch>
        </p:blipFill>
        <p:spPr>
          <a:xfrm>
            <a:off x="3773398" y="2161775"/>
            <a:ext cx="5081110" cy="3802435"/>
          </a:xfrm>
          <a:prstGeom prst="rect">
            <a:avLst/>
          </a:prstGeom>
        </p:spPr>
      </p:pic>
      <p:pic>
        <p:nvPicPr>
          <p:cNvPr id="6" name="Graphic 5" descr="Harvey Balls 0% with solid fill">
            <a:extLst>
              <a:ext uri="{FF2B5EF4-FFF2-40B4-BE49-F238E27FC236}">
                <a16:creationId xmlns:a16="http://schemas.microsoft.com/office/drawing/2014/main" id="{F971EE1D-2C92-1110-C07B-D9BAD7CF5D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982" y="2441726"/>
            <a:ext cx="252000" cy="252000"/>
          </a:xfrm>
          <a:prstGeom prst="rect">
            <a:avLst/>
          </a:prstGeom>
        </p:spPr>
      </p:pic>
      <p:pic>
        <p:nvPicPr>
          <p:cNvPr id="8" name="Graphic 7" descr="Harvey Balls 15% with solid fill">
            <a:extLst>
              <a:ext uri="{FF2B5EF4-FFF2-40B4-BE49-F238E27FC236}">
                <a16:creationId xmlns:a16="http://schemas.microsoft.com/office/drawing/2014/main" id="{3A5F22C5-FF9C-8664-DE89-3581752CE9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982" y="2866115"/>
            <a:ext cx="252000" cy="252000"/>
          </a:xfrm>
          <a:prstGeom prst="rect">
            <a:avLst/>
          </a:prstGeom>
        </p:spPr>
      </p:pic>
      <p:pic>
        <p:nvPicPr>
          <p:cNvPr id="10" name="Graphic 9" descr="Tea with solid fill">
            <a:extLst>
              <a:ext uri="{FF2B5EF4-FFF2-40B4-BE49-F238E27FC236}">
                <a16:creationId xmlns:a16="http://schemas.microsoft.com/office/drawing/2014/main" id="{804CE9EB-58CA-3A31-FACD-96C9C6B03ED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463" y="4097164"/>
            <a:ext cx="324000" cy="324000"/>
          </a:xfrm>
          <a:prstGeom prst="rect">
            <a:avLst/>
          </a:prstGeom>
        </p:spPr>
      </p:pic>
      <p:pic>
        <p:nvPicPr>
          <p:cNvPr id="12" name="Graphic 11" descr="Harvey Balls 40% with solid fill">
            <a:extLst>
              <a:ext uri="{FF2B5EF4-FFF2-40B4-BE49-F238E27FC236}">
                <a16:creationId xmlns:a16="http://schemas.microsoft.com/office/drawing/2014/main" id="{F501024C-0908-8731-DAA5-0C3ED0F9D41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8982" y="3746643"/>
            <a:ext cx="252000" cy="252000"/>
          </a:xfrm>
          <a:prstGeom prst="rect">
            <a:avLst/>
          </a:prstGeom>
        </p:spPr>
      </p:pic>
      <p:pic>
        <p:nvPicPr>
          <p:cNvPr id="14" name="Graphic 13" descr="Harvey Balls 25% with solid fill">
            <a:extLst>
              <a:ext uri="{FF2B5EF4-FFF2-40B4-BE49-F238E27FC236}">
                <a16:creationId xmlns:a16="http://schemas.microsoft.com/office/drawing/2014/main" id="{9632AF5A-0A46-572E-9EBF-7629AA918DB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38982" y="3300033"/>
            <a:ext cx="252000" cy="252000"/>
          </a:xfrm>
          <a:prstGeom prst="rect">
            <a:avLst/>
          </a:prstGeom>
        </p:spPr>
      </p:pic>
      <p:pic>
        <p:nvPicPr>
          <p:cNvPr id="16" name="Graphic 15" descr="Harvey Balls 100% with solid fill">
            <a:extLst>
              <a:ext uri="{FF2B5EF4-FFF2-40B4-BE49-F238E27FC236}">
                <a16:creationId xmlns:a16="http://schemas.microsoft.com/office/drawing/2014/main" id="{76ED2ACC-9E05-5DCB-37A7-C19F4FEE5B2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38982" y="5449019"/>
            <a:ext cx="252000" cy="252000"/>
          </a:xfrm>
          <a:prstGeom prst="rect">
            <a:avLst/>
          </a:prstGeom>
        </p:spPr>
      </p:pic>
      <p:pic>
        <p:nvPicPr>
          <p:cNvPr id="18" name="Graphic 17" descr="Harvey Balls 65% with solid fill">
            <a:extLst>
              <a:ext uri="{FF2B5EF4-FFF2-40B4-BE49-F238E27FC236}">
                <a16:creationId xmlns:a16="http://schemas.microsoft.com/office/drawing/2014/main" id="{6ADF9A1C-EC82-5F20-CE2B-C536925B3F3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35250" y="4588552"/>
            <a:ext cx="252000" cy="252000"/>
          </a:xfrm>
          <a:prstGeom prst="rect">
            <a:avLst/>
          </a:prstGeom>
        </p:spPr>
      </p:pic>
      <p:pic>
        <p:nvPicPr>
          <p:cNvPr id="20" name="Graphic 19" descr="Harvey Balls 90% with solid fill">
            <a:extLst>
              <a:ext uri="{FF2B5EF4-FFF2-40B4-BE49-F238E27FC236}">
                <a16:creationId xmlns:a16="http://schemas.microsoft.com/office/drawing/2014/main" id="{510271E3-1B07-6D47-0B8A-6EB29BA259A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1547415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B7FF7-5E51-9D6B-F849-82F5D10AFFA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A7B9F95-01C0-BECD-1AB9-134F06425203}"/>
              </a:ext>
            </a:extLst>
          </p:cNvPr>
          <p:cNvSpPr>
            <a:spLocks noGrp="1"/>
          </p:cNvSpPr>
          <p:nvPr>
            <p:ph type="body" sz="quarter" idx="13"/>
          </p:nvPr>
        </p:nvSpPr>
        <p:spPr/>
        <p:txBody>
          <a:bodyPr/>
          <a:lstStyle/>
          <a:p>
            <a:r>
              <a:rPr lang="en-GB" sz="3000" b="1"/>
              <a:t>What is a Numeracy Champion?</a:t>
            </a:r>
          </a:p>
        </p:txBody>
      </p:sp>
      <p:sp>
        <p:nvSpPr>
          <p:cNvPr id="3" name="Text Placeholder 2">
            <a:extLst>
              <a:ext uri="{FF2B5EF4-FFF2-40B4-BE49-F238E27FC236}">
                <a16:creationId xmlns:a16="http://schemas.microsoft.com/office/drawing/2014/main" id="{4C66DC1A-D0BA-B8CB-3B81-EC7CE485E174}"/>
              </a:ext>
            </a:extLst>
          </p:cNvPr>
          <p:cNvSpPr>
            <a:spLocks noGrp="1"/>
          </p:cNvSpPr>
          <p:nvPr>
            <p:ph type="body" sz="quarter" idx="10"/>
          </p:nvPr>
        </p:nvSpPr>
        <p:spPr>
          <a:xfrm>
            <a:off x="879908" y="2333845"/>
            <a:ext cx="7807987" cy="3948871"/>
          </a:xfrm>
        </p:spPr>
        <p:txBody>
          <a:bodyPr/>
          <a:lstStyle/>
          <a:p>
            <a:pPr algn="l" fontAlgn="base"/>
            <a:r>
              <a:rPr lang="en-GB" sz="2000" b="0" i="0">
                <a:effectLst/>
                <a:latin typeface="Lato" panose="020F0502020204030203" pitchFamily="34" charset="0"/>
              </a:rPr>
              <a:t>Numeracy Champions are trained to support adults as they develop positive attitudes toward maths. </a:t>
            </a:r>
          </a:p>
          <a:p>
            <a:pPr algn="l" fontAlgn="base"/>
            <a:endParaRPr lang="en-GB" sz="2000" b="0">
              <a:latin typeface="Lato" panose="020F0502020204030203" pitchFamily="34" charset="0"/>
            </a:endParaRPr>
          </a:p>
          <a:p>
            <a:pPr algn="l" fontAlgn="base"/>
            <a:endParaRPr lang="en-GB" sz="2000" b="0">
              <a:latin typeface="Lato" panose="020F0502020204030203" pitchFamily="34" charset="0"/>
            </a:endParaRPr>
          </a:p>
          <a:p>
            <a:pPr algn="l" fontAlgn="base"/>
            <a:r>
              <a:rPr lang="en-GB" sz="2000" b="0" i="0">
                <a:effectLst/>
                <a:latin typeface="Lato" panose="020F0502020204030203" pitchFamily="34" charset="0"/>
              </a:rPr>
              <a:t>Numeracy Champions </a:t>
            </a:r>
            <a:r>
              <a:rPr lang="en-GB" sz="2000" b="1" i="0">
                <a:effectLst/>
                <a:latin typeface="Lato" panose="020F0502020204030203" pitchFamily="34" charset="0"/>
              </a:rPr>
              <a:t>don't teach maths</a:t>
            </a:r>
            <a:r>
              <a:rPr lang="en-GB" sz="2000" b="0" i="0">
                <a:effectLst/>
                <a:latin typeface="Lato" panose="020F0502020204030203" pitchFamily="34" charset="0"/>
              </a:rPr>
              <a:t>, but instead offer support and encouragement as others work to improve their confidence and numeracy skills.</a:t>
            </a:r>
          </a:p>
          <a:p>
            <a:endParaRPr lang="en-GB" sz="2000"/>
          </a:p>
        </p:txBody>
      </p:sp>
      <p:pic>
        <p:nvPicPr>
          <p:cNvPr id="5" name="Graphic 4" descr="Harvey Balls 0% with solid fill">
            <a:extLst>
              <a:ext uri="{FF2B5EF4-FFF2-40B4-BE49-F238E27FC236}">
                <a16:creationId xmlns:a16="http://schemas.microsoft.com/office/drawing/2014/main" id="{B20343C6-EBD8-4B5D-C95B-1629C2220C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982" y="2441726"/>
            <a:ext cx="252000" cy="252000"/>
          </a:xfrm>
          <a:prstGeom prst="rect">
            <a:avLst/>
          </a:prstGeom>
        </p:spPr>
      </p:pic>
      <p:pic>
        <p:nvPicPr>
          <p:cNvPr id="7" name="Graphic 6" descr="Harvey Balls 15% with solid fill">
            <a:extLst>
              <a:ext uri="{FF2B5EF4-FFF2-40B4-BE49-F238E27FC236}">
                <a16:creationId xmlns:a16="http://schemas.microsoft.com/office/drawing/2014/main" id="{9FDAB2D5-3A69-0C54-CB0F-95C1605660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8982" y="2866115"/>
            <a:ext cx="252000" cy="252000"/>
          </a:xfrm>
          <a:prstGeom prst="rect">
            <a:avLst/>
          </a:prstGeom>
        </p:spPr>
      </p:pic>
      <p:pic>
        <p:nvPicPr>
          <p:cNvPr id="9" name="Graphic 8" descr="Tea with solid fill">
            <a:extLst>
              <a:ext uri="{FF2B5EF4-FFF2-40B4-BE49-F238E27FC236}">
                <a16:creationId xmlns:a16="http://schemas.microsoft.com/office/drawing/2014/main" id="{74E4FDA5-442C-2D19-594E-5A0F2EF48A5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63" y="4097164"/>
            <a:ext cx="324000" cy="324000"/>
          </a:xfrm>
          <a:prstGeom prst="rect">
            <a:avLst/>
          </a:prstGeom>
        </p:spPr>
      </p:pic>
      <p:pic>
        <p:nvPicPr>
          <p:cNvPr id="11" name="Graphic 10" descr="Harvey Balls 40% with solid fill">
            <a:extLst>
              <a:ext uri="{FF2B5EF4-FFF2-40B4-BE49-F238E27FC236}">
                <a16:creationId xmlns:a16="http://schemas.microsoft.com/office/drawing/2014/main" id="{6FF876FE-1024-4A12-9665-398123D5384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38982" y="3746643"/>
            <a:ext cx="252000" cy="252000"/>
          </a:xfrm>
          <a:prstGeom prst="rect">
            <a:avLst/>
          </a:prstGeom>
        </p:spPr>
      </p:pic>
      <p:pic>
        <p:nvPicPr>
          <p:cNvPr id="13" name="Graphic 12" descr="Harvey Balls 25% with solid fill">
            <a:extLst>
              <a:ext uri="{FF2B5EF4-FFF2-40B4-BE49-F238E27FC236}">
                <a16:creationId xmlns:a16="http://schemas.microsoft.com/office/drawing/2014/main" id="{B3995A3E-A65F-1DBC-282A-B8AFF829B5D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8982" y="3300033"/>
            <a:ext cx="252000" cy="252000"/>
          </a:xfrm>
          <a:prstGeom prst="rect">
            <a:avLst/>
          </a:prstGeom>
        </p:spPr>
      </p:pic>
      <p:pic>
        <p:nvPicPr>
          <p:cNvPr id="15" name="Graphic 14" descr="Harvey Balls 100% with solid fill">
            <a:extLst>
              <a:ext uri="{FF2B5EF4-FFF2-40B4-BE49-F238E27FC236}">
                <a16:creationId xmlns:a16="http://schemas.microsoft.com/office/drawing/2014/main" id="{B83DA7AA-E6D3-89B4-4165-FDE721FE25E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38982" y="5449019"/>
            <a:ext cx="252000" cy="252000"/>
          </a:xfrm>
          <a:prstGeom prst="rect">
            <a:avLst/>
          </a:prstGeom>
        </p:spPr>
      </p:pic>
      <p:pic>
        <p:nvPicPr>
          <p:cNvPr id="17" name="Graphic 16" descr="Harvey Balls 65% with solid fill">
            <a:extLst>
              <a:ext uri="{FF2B5EF4-FFF2-40B4-BE49-F238E27FC236}">
                <a16:creationId xmlns:a16="http://schemas.microsoft.com/office/drawing/2014/main" id="{C44A12C2-5342-F325-8A6D-BC32E80E6B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5250" y="4588552"/>
            <a:ext cx="252000" cy="252000"/>
          </a:xfrm>
          <a:prstGeom prst="rect">
            <a:avLst/>
          </a:prstGeom>
        </p:spPr>
      </p:pic>
      <p:pic>
        <p:nvPicPr>
          <p:cNvPr id="19" name="Graphic 18" descr="Harvey Balls 90% with solid fill">
            <a:extLst>
              <a:ext uri="{FF2B5EF4-FFF2-40B4-BE49-F238E27FC236}">
                <a16:creationId xmlns:a16="http://schemas.microsoft.com/office/drawing/2014/main" id="{DB6C4D7E-609E-17E0-158E-626C8085019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8982" y="5014244"/>
            <a:ext cx="252000" cy="252000"/>
          </a:xfrm>
          <a:prstGeom prst="rect">
            <a:avLst/>
          </a:prstGeom>
        </p:spPr>
      </p:pic>
    </p:spTree>
    <p:extLst>
      <p:ext uri="{BB962C8B-B14F-4D97-AF65-F5344CB8AC3E}">
        <p14:creationId xmlns:p14="http://schemas.microsoft.com/office/powerpoint/2010/main" val="3252903996"/>
      </p:ext>
    </p:extLst>
  </p:cSld>
  <p:clrMapOvr>
    <a:masterClrMapping/>
  </p:clrMapOvr>
</p:sld>
</file>

<file path=ppt/theme/theme1.xml><?xml version="1.0" encoding="utf-8"?>
<a:theme xmlns:a="http://schemas.openxmlformats.org/drawingml/2006/main" name="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C9A714F8-F978-4543-A9A3-1B58A6CD18BA}"/>
    </a:ext>
  </a:extLst>
</a:theme>
</file>

<file path=ppt/theme/theme3.xml><?xml version="1.0" encoding="utf-8"?>
<a:theme xmlns:a="http://schemas.openxmlformats.org/drawingml/2006/main" name="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4.xml><?xml version="1.0" encoding="utf-8"?>
<a:theme xmlns:a="http://schemas.openxmlformats.org/drawingml/2006/main" name="1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5.xml><?xml version="1.0" encoding="utf-8"?>
<a:theme xmlns:a="http://schemas.openxmlformats.org/drawingml/2006/main" name="1_Content page (no falling number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71479FD-F14B-D646-BCA7-316635391FFE}" vid="{6CCB65F1-755A-5D49-8CE5-890D031327B4}"/>
    </a:ext>
  </a:extLst>
</a:theme>
</file>

<file path=ppt/theme/theme6.xml><?xml version="1.0" encoding="utf-8"?>
<a:theme xmlns:a="http://schemas.openxmlformats.org/drawingml/2006/main" name="2_NNChampions">
  <a:themeElements>
    <a:clrScheme name="Custom 16">
      <a:dk1>
        <a:srgbClr val="575752"/>
      </a:dk1>
      <a:lt1>
        <a:sysClr val="window" lastClr="FFFFFF"/>
      </a:lt1>
      <a:dk2>
        <a:srgbClr val="00282A"/>
      </a:dk2>
      <a:lt2>
        <a:srgbClr val="FFFFFF"/>
      </a:lt2>
      <a:accent1>
        <a:srgbClr val="0055A8"/>
      </a:accent1>
      <a:accent2>
        <a:srgbClr val="4F1749"/>
      </a:accent2>
      <a:accent3>
        <a:srgbClr val="1C9BD8"/>
      </a:accent3>
      <a:accent4>
        <a:srgbClr val="0BBBFF"/>
      </a:accent4>
      <a:accent5>
        <a:srgbClr val="951B81"/>
      </a:accent5>
      <a:accent6>
        <a:srgbClr val="E60073"/>
      </a:accent6>
      <a:hlink>
        <a:srgbClr val="A5A5A5"/>
      </a:hlink>
      <a:folHlink>
        <a:srgbClr val="4B004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NChampions" id="{69B6FD43-0370-48F2-8000-3B4E04EC2F7F}" vid="{93432998-3380-49AA-A4E3-E8CF41EAC85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lcf76f155ced4ddcb4097134ff3c332f xmlns="3d4fb1ce-7578-4a36-b24b-8490e06c8395">
      <Terms xmlns="http://schemas.microsoft.com/office/infopath/2007/PartnerControls"/>
    </lcf76f155ced4ddcb4097134ff3c332f>
    <Next_x0020_Strategic_x0020_meeting xmlns="3d4fb1ce-7578-4a36-b24b-8490e06c8395" xsi:nil="true"/>
    <End_x0020_date xmlns="3d4fb1ce-7578-4a36-b24b-8490e06c8395" xsi:nil="true"/>
    <zygd xmlns="3d4fb1ce-7578-4a36-b24b-8490e06c8395" xsi:nil="true"/>
    <Project xmlns="3d4fb1ce-7578-4a36-b24b-8490e06c8395">BaNC</Project>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xsi:nil="true"/>
    <Priority xmlns="3d4fb1ce-7578-4a36-b24b-8490e06c8395" xsi:nil="true"/>
    <TaxCatchAll xmlns="5c446c59-e2cf-4ab6-976a-d41307e20e11"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6" ma:contentTypeDescription="Create a new document." ma:contentTypeScope="" ma:versionID="83cd5c14da3ad9767302beb53dbab8f2">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4ead9883eced86c072ecdaac548be82f"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element name="MediaServiceBillingMetadata" ma:index="5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B312D9-3216-489F-8B79-236ACD26AC75}">
  <ds:schemaRefs>
    <ds:schemaRef ds:uri="3d4fb1ce-7578-4a36-b24b-8490e06c8395"/>
    <ds:schemaRef ds:uri="http://purl.org/dc/terms/"/>
    <ds:schemaRef ds:uri="http://schemas.microsoft.com/office/2006/metadata/properties"/>
    <ds:schemaRef ds:uri="http://www.w3.org/XML/1998/namespace"/>
    <ds:schemaRef ds:uri="http://schemas.openxmlformats.org/package/2006/metadata/core-properties"/>
    <ds:schemaRef ds:uri="http://purl.org/dc/dcmitype/"/>
    <ds:schemaRef ds:uri="http://schemas.microsoft.com/office/2006/documentManagement/types"/>
    <ds:schemaRef ds:uri="b072cec8-3e9d-43cd-90c2-d7a855a423e0"/>
    <ds:schemaRef ds:uri="http://schemas.microsoft.com/office/infopath/2007/PartnerControls"/>
    <ds:schemaRef ds:uri="5c446c59-e2cf-4ab6-976a-d41307e20e11"/>
    <ds:schemaRef ds:uri="http://purl.org/dc/elements/1.1/"/>
  </ds:schemaRefs>
</ds:datastoreItem>
</file>

<file path=customXml/itemProps2.xml><?xml version="1.0" encoding="utf-8"?>
<ds:datastoreItem xmlns:ds="http://schemas.openxmlformats.org/officeDocument/2006/customXml" ds:itemID="{5634D13C-AAD7-4E7F-95C2-4CF1D786F43E}">
  <ds:schemaRefs>
    <ds:schemaRef ds:uri="http://schemas.microsoft.com/sharepoint/v3/contenttype/forms"/>
  </ds:schemaRefs>
</ds:datastoreItem>
</file>

<file path=customXml/itemProps3.xml><?xml version="1.0" encoding="utf-8"?>
<ds:datastoreItem xmlns:ds="http://schemas.openxmlformats.org/officeDocument/2006/customXml" ds:itemID="{0B03D58E-9EED-4B3B-A7EF-741BB06B3B24}">
  <ds:schemaRefs>
    <ds:schemaRef ds:uri="3d4fb1ce-7578-4a36-b24b-8490e06c8395"/>
    <ds:schemaRef ds:uri="5c446c59-e2cf-4ab6-976a-d41307e20e11"/>
    <ds:schemaRef ds:uri="b072cec8-3e9d-43cd-90c2-d7a855a423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NNChampions</Template>
  <TotalTime>10</TotalTime>
  <Words>2269</Words>
  <Application>Microsoft Office PowerPoint</Application>
  <PresentationFormat>On-screen Show (4:3)</PresentationFormat>
  <Paragraphs>310</Paragraphs>
  <Slides>49</Slides>
  <Notes>1</Notes>
  <HiddenSlides>0</HiddenSlides>
  <MMClips>1</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49</vt:i4>
      </vt:variant>
    </vt:vector>
  </HeadingPairs>
  <TitlesOfParts>
    <vt:vector size="61" baseType="lpstr">
      <vt:lpstr>Aptos</vt:lpstr>
      <vt:lpstr>Arial</vt:lpstr>
      <vt:lpstr>Calibri</vt:lpstr>
      <vt:lpstr>Lato</vt:lpstr>
      <vt:lpstr>Rubik Medium</vt:lpstr>
      <vt:lpstr>Rubik SemiBold</vt:lpstr>
      <vt:lpstr>NNChampions</vt:lpstr>
      <vt:lpstr>Title page</vt:lpstr>
      <vt:lpstr>Content page (no falling numbers)</vt:lpstr>
      <vt:lpstr>1_NNChampions</vt:lpstr>
      <vt:lpstr>1_Content page (no falling numbers)</vt:lpstr>
      <vt:lpstr>2_NNChampions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Barnes</dc:creator>
  <cp:lastModifiedBy>Lizzie Green</cp:lastModifiedBy>
  <cp:revision>113</cp:revision>
  <dcterms:created xsi:type="dcterms:W3CDTF">2022-11-09T11:42:23Z</dcterms:created>
  <dcterms:modified xsi:type="dcterms:W3CDTF">2025-09-10T14:31:58Z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