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6" r:id="rId4"/>
    <p:sldMasterId id="2147483706" r:id="rId5"/>
    <p:sldMasterId id="2147483666" r:id="rId6"/>
    <p:sldMasterId id="2147483699" r:id="rId7"/>
    <p:sldMasterId id="2147483743" r:id="rId8"/>
  </p:sldMasterIdLst>
  <p:notesMasterIdLst>
    <p:notesMasterId r:id="rId16"/>
  </p:notesMasterIdLst>
  <p:handoutMasterIdLst>
    <p:handoutMasterId r:id="rId17"/>
  </p:handoutMasterIdLst>
  <p:sldIdLst>
    <p:sldId id="265" r:id="rId9"/>
    <p:sldId id="269" r:id="rId10"/>
    <p:sldId id="270" r:id="rId11"/>
    <p:sldId id="272" r:id="rId12"/>
    <p:sldId id="273" r:id="rId13"/>
    <p:sldId id="274" r:id="rId14"/>
    <p:sldId id="275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BAEF"/>
    <a:srgbClr val="01304A"/>
    <a:srgbClr val="E5007D"/>
    <a:srgbClr val="A9E408"/>
    <a:srgbClr val="3C3C3B"/>
    <a:srgbClr val="951B81"/>
    <a:srgbClr val="F49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81"/>
  </p:normalViewPr>
  <p:slideViewPr>
    <p:cSldViewPr snapToGrid="0">
      <p:cViewPr varScale="1">
        <p:scale>
          <a:sx n="107" d="100"/>
          <a:sy n="107" d="100"/>
        </p:scale>
        <p:origin x="166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10" Type="http://schemas.openxmlformats.org/officeDocument/2006/relationships/slide" Target="slides/slide2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093F590-9853-723B-5C72-8089F4F88AD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0CAD9B-A196-1CF4-B35B-362DFFF410E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4AC91D-8AED-C64C-BB4D-AFD674898768}" type="datetimeFigureOut">
              <a:rPr lang="en-US" smtClean="0"/>
              <a:t>5/19/25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19797E-3CC0-DDB7-7206-92AF9FF9B9E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3CCC94-4EAB-01E7-EFF5-3E162020226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357C70-A196-F948-88A3-972AEC03C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4436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3D8A99-C5DD-5545-B50C-17CF05225CDA}" type="datetimeFigureOut">
              <a:rPr lang="en-US" smtClean="0"/>
              <a:t>5/19/25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852EB9-107D-C844-A54D-1871642888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343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Think, pair, share activity </a:t>
            </a:r>
          </a:p>
          <a:p>
            <a:r>
              <a:rPr lang="en-US" dirty="0"/>
              <a:t>Discuss ‘needs’ vs ‘wants’</a:t>
            </a:r>
            <a:endParaRPr lang="en-GB" dirty="0">
              <a:effectLst/>
              <a:latin typeface="Helvetica" pitchFamily="2" charset="0"/>
            </a:endParaRPr>
          </a:p>
          <a:p>
            <a:r>
              <a:rPr lang="en-GB" b="1" dirty="0">
                <a:effectLst/>
                <a:latin typeface="Helvetica" pitchFamily="2" charset="0"/>
              </a:rPr>
              <a:t>Needs </a:t>
            </a:r>
            <a:r>
              <a:rPr lang="en-GB" dirty="0">
                <a:effectLst/>
                <a:latin typeface="Helvetica" pitchFamily="2" charset="0"/>
              </a:rPr>
              <a:t>are things that we require to survive and thrive. Our basic needs include food, water, clothing and shelter. Health care and education are also important needs. </a:t>
            </a:r>
          </a:p>
          <a:p>
            <a:r>
              <a:rPr lang="en-GB" b="1" dirty="0">
                <a:effectLst/>
                <a:latin typeface="Helvetica" pitchFamily="2" charset="0"/>
              </a:rPr>
              <a:t>Wants </a:t>
            </a:r>
            <a:r>
              <a:rPr lang="en-GB" dirty="0">
                <a:effectLst/>
                <a:latin typeface="Helvetica" pitchFamily="2" charset="0"/>
              </a:rPr>
              <a:t>are things that we would like to have and might improve our life, but that we could live without.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852EB9-107D-C844-A54D-1871642888B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269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Optional ‘working out’ table to support students layout their working out</a:t>
            </a:r>
          </a:p>
          <a:p>
            <a:r>
              <a:rPr lang="en-US" dirty="0"/>
              <a:t>Can be edited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852EB9-107D-C844-A54D-1871642888B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786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123B9BC-2F47-CB17-8960-5847696FF8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4348A892-2ADD-E61F-5294-97BBF1866B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55017" y="2666442"/>
            <a:ext cx="5033963" cy="108743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400" b="1">
                <a:ln>
                  <a:noFill/>
                </a:ln>
                <a:solidFill>
                  <a:schemeClr val="bg1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pPr algn="ctr"/>
            <a:r>
              <a:rPr lang="en-GB">
                <a:solidFill>
                  <a:schemeClr val="bg1"/>
                </a:solidFill>
              </a:rPr>
              <a:t>ADD TITLE HERE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ext Placeholder 18">
            <a:extLst>
              <a:ext uri="{FF2B5EF4-FFF2-40B4-BE49-F238E27FC236}">
                <a16:creationId xmlns:a16="http://schemas.microsoft.com/office/drawing/2014/main" id="{962FC73B-95E1-6DD9-1BAC-E99E483932E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52502" y="3753879"/>
            <a:ext cx="6238875" cy="8334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n>
                  <a:noFill/>
                </a:ln>
                <a:solidFill>
                  <a:schemeClr val="bg1"/>
                </a:solidFill>
                <a:latin typeface="Rubik" pitchFamily="2" charset="-79"/>
                <a:cs typeface="Rubik" pitchFamily="2" charset="-79"/>
              </a:defRPr>
            </a:lvl1pPr>
            <a:lvl2pPr marL="457200" indent="0">
              <a:buNone/>
              <a:defRPr/>
            </a:lvl2pPr>
          </a:lstStyle>
          <a:p>
            <a:pPr algn="ctr"/>
            <a:r>
              <a:rPr lang="en-GB" sz="2800" b="0">
                <a:solidFill>
                  <a:schemeClr val="bg1"/>
                </a:solidFill>
              </a:rPr>
              <a:t>Add subtitle here</a:t>
            </a:r>
            <a:endParaRPr lang="en-US" sz="2800" b="0">
              <a:solidFill>
                <a:schemeClr val="bg1"/>
              </a:solidFill>
            </a:endParaRPr>
          </a:p>
        </p:txBody>
      </p:sp>
      <p:pic>
        <p:nvPicPr>
          <p:cNvPr id="3" name="Picture 2" descr="A group of logos with text&#10;&#10;Description automatically generated">
            <a:extLst>
              <a:ext uri="{FF2B5EF4-FFF2-40B4-BE49-F238E27FC236}">
                <a16:creationId xmlns:a16="http://schemas.microsoft.com/office/drawing/2014/main" id="{2CD660D0-430B-67B9-2DB7-F15796C458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13332" b="25595"/>
          <a:stretch/>
        </p:blipFill>
        <p:spPr>
          <a:xfrm>
            <a:off x="5169000" y="0"/>
            <a:ext cx="3839960" cy="1319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0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1A7CC-1C30-21A7-21DA-864451CD8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BFDE5B-4E3F-213E-5E6D-C61C3E0D8A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E5F77A-0F0D-593D-6F3B-C5EE857433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6D51BA-FE28-59DE-2C87-1EEFAE473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C9A80-393E-408C-8589-FD40B3B563B8}" type="datetimeFigureOut">
              <a:rPr lang="en-GB" smtClean="0"/>
              <a:t>19/05/2025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649864-BA94-0D92-E4E7-A27FB4DFA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1E72A8-CF70-BB3B-FDB7-54068E9A7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C1A07-710D-4202-9969-B74E3C1697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2084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D922C-BE57-99A8-BA97-8BCA59D46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9A89E1-28DB-A9B5-2511-B95033CFAB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E50253-33B0-3FF4-A162-624EDBC356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8F7A1F-C2BA-D2AF-FB95-3E60F1AB92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3DA2F0-80F7-F2DC-5528-02BE898C78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F394B4-0CD2-95EC-F1F0-ABCCBF9F5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C9A80-393E-408C-8589-FD40B3B563B8}" type="datetimeFigureOut">
              <a:rPr lang="en-GB" smtClean="0"/>
              <a:t>19/05/2025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2DFAB1-4B34-F587-4DB1-EB3362933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1C5F13-FFF8-3402-0098-B72105E96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C1A07-710D-4202-9969-B74E3C1697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33129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5B873-C3B7-8871-B134-6C2FBDB25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B99808-1A82-9081-F11D-4A4E6672F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C9A80-393E-408C-8589-FD40B3B563B8}" type="datetimeFigureOut">
              <a:rPr lang="en-GB" smtClean="0"/>
              <a:t>19/05/2025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62EC34-DA61-C53D-5106-D520A2F0B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4EE1E1-88CF-7775-CF7E-E723FBCAD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C1A07-710D-4202-9969-B74E3C1697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84600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A35A86-8FBB-8C2A-CB70-BD2CE66C1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C9A80-393E-408C-8589-FD40B3B563B8}" type="datetimeFigureOut">
              <a:rPr lang="en-GB" smtClean="0"/>
              <a:t>19/05/2025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6C0EC6-4B0D-0181-C39B-F372FA510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A2A498-434F-A48F-05D3-655719F02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C1A07-710D-4202-9969-B74E3C1697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60914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6EEA4-6819-F70F-67CB-229CC56D8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2FDCF5-2F4A-F233-FBEB-98703BD3FB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9B0B3A-45F3-BEB6-2122-BD5A29DE7F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04058C-B276-4B5E-3B87-9559C87AF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C9A80-393E-408C-8589-FD40B3B563B8}" type="datetimeFigureOut">
              <a:rPr lang="en-GB" smtClean="0"/>
              <a:t>19/05/2025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E3A196-65D2-9E5D-7190-9DDD0428F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E35C8E-AE45-A73D-8EDB-AD6ECD1A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C1A07-710D-4202-9969-B74E3C1697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36950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2DB37-7342-9BC7-2AF0-6A7250DDE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F1840F-A160-A738-104C-110F900AFA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3D0366-CB35-AF44-8EF7-175E4610A0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3CBF66-FE8F-B182-E9C5-88AB6C32C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C9A80-393E-408C-8589-FD40B3B563B8}" type="datetimeFigureOut">
              <a:rPr lang="en-GB" smtClean="0"/>
              <a:t>19/05/2025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11D547-F671-E015-DA92-0ABD8798A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76A4F0-7487-928B-A6D7-02EE864F7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C1A07-710D-4202-9969-B74E3C1697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95390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0A7B0-7BC8-F79F-B000-3A66D5C61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A12FD2-CC7C-C95A-5366-AAEDA048A1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D57150-7E0E-4183-4FEE-C883DB734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C9A80-393E-408C-8589-FD40B3B563B8}" type="datetimeFigureOut">
              <a:rPr lang="en-GB" smtClean="0"/>
              <a:t>19/05/2025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7E6473-1AD9-9F93-646F-C3D3B5A5B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9F741D-FF43-D7B8-F9C9-3C26BB679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C1A07-710D-4202-9969-B74E3C1697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25273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7FC7B96-E2FC-7ECA-D923-DB8DD93DA8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DD24EA-909F-983E-F63F-96EF5A07D1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13BE02-4640-C9F3-F35C-4BDCE7E4F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C9A80-393E-408C-8589-FD40B3B563B8}" type="datetimeFigureOut">
              <a:rPr lang="en-GB" smtClean="0"/>
              <a:t>19/05/2025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7ED99E-2B43-658C-D256-69B252224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8EDDB5-981E-6C7F-8878-ED6FDB0A1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C1A07-710D-4202-9969-B74E3C1697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16308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8DEDE19B-D4EA-E2EC-E6FC-C72F61406A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429997"/>
            <a:ext cx="7886700" cy="665022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E5007D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r>
              <a:rPr lang="en-GB"/>
              <a:t>ADD TITLE HERE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1306E78-5C28-E5A0-F58A-51723E90BF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2257425"/>
            <a:ext cx="7886700" cy="388937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Lato" panose="020F0502020204030203" pitchFamily="34" charset="77"/>
                <a:cs typeface="Rubik" pitchFamily="2" charset="-79"/>
              </a:defRPr>
            </a:lvl1pPr>
            <a:lvl2pPr>
              <a:defRPr sz="1800">
                <a:latin typeface="Lato" panose="020F0502020204030203" pitchFamily="34" charset="77"/>
                <a:cs typeface="Rubik" pitchFamily="2" charset="-79"/>
              </a:defRPr>
            </a:lvl2pPr>
            <a:lvl3pPr>
              <a:defRPr sz="1600">
                <a:latin typeface="Lato" panose="020F0502020204030203" pitchFamily="34" charset="77"/>
                <a:cs typeface="Rubik" pitchFamily="2" charset="-79"/>
              </a:defRPr>
            </a:lvl3pPr>
            <a:lvl4pPr>
              <a:defRPr sz="1400">
                <a:latin typeface="Lato" panose="020F0502020204030203" pitchFamily="34" charset="77"/>
                <a:cs typeface="Rubik" pitchFamily="2" charset="-79"/>
              </a:defRPr>
            </a:lvl4pPr>
            <a:lvl5pPr>
              <a:defRPr sz="1400">
                <a:latin typeface="Lato" panose="020F0502020204030203" pitchFamily="34" charset="77"/>
                <a:cs typeface="Rubik" pitchFamily="2" charset="-79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7203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&#10;&#10;Description automatically generated with low confidence">
            <a:extLst>
              <a:ext uri="{FF2B5EF4-FFF2-40B4-BE49-F238E27FC236}">
                <a16:creationId xmlns:a16="http://schemas.microsoft.com/office/drawing/2014/main" id="{4C2EDC80-03EB-8C91-D62A-FEA5C3A23B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8DEDE19B-D4EA-E2EC-E6FC-C72F61406A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429997"/>
            <a:ext cx="7886700" cy="665022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A9E408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r>
              <a:rPr lang="en-GB"/>
              <a:t>ADD TITLE HERE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1306E78-5C28-E5A0-F58A-51723E90BF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2257425"/>
            <a:ext cx="7886700" cy="388937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Lato" panose="020F0502020204030203" pitchFamily="34" charset="77"/>
                <a:cs typeface="Rubik" pitchFamily="2" charset="-79"/>
              </a:defRPr>
            </a:lvl1pPr>
            <a:lvl2pPr>
              <a:defRPr sz="1800">
                <a:latin typeface="Lato" panose="020F0502020204030203" pitchFamily="34" charset="77"/>
                <a:cs typeface="Rubik" pitchFamily="2" charset="-79"/>
              </a:defRPr>
            </a:lvl2pPr>
            <a:lvl3pPr>
              <a:defRPr sz="1600">
                <a:latin typeface="Lato" panose="020F0502020204030203" pitchFamily="34" charset="77"/>
                <a:cs typeface="Rubik" pitchFamily="2" charset="-79"/>
              </a:defRPr>
            </a:lvl3pPr>
            <a:lvl4pPr>
              <a:defRPr sz="1400">
                <a:latin typeface="Lato" panose="020F0502020204030203" pitchFamily="34" charset="77"/>
                <a:cs typeface="Rubik" pitchFamily="2" charset="-79"/>
              </a:defRPr>
            </a:lvl4pPr>
            <a:lvl5pPr>
              <a:defRPr sz="1400">
                <a:latin typeface="Lato" panose="020F0502020204030203" pitchFamily="34" charset="77"/>
                <a:cs typeface="Rubik" pitchFamily="2" charset="-79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389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123B9BC-2F47-CB17-8960-5847696FF8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34956D3C-A8D1-0296-D764-E0BF736540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52563" y="3754438"/>
            <a:ext cx="6238875" cy="83343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rgbClr val="3C3C3B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pPr lvl="0"/>
            <a:r>
              <a:rPr lang="en-GB"/>
              <a:t>Add subtitle here</a:t>
            </a:r>
            <a:endParaRPr lang="en-US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E481AACD-E173-DC68-1C1C-F47B8D997A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54225" y="2667000"/>
            <a:ext cx="5033963" cy="10874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400" b="1">
                <a:solidFill>
                  <a:srgbClr val="3C3C3B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pPr lvl="0"/>
            <a:r>
              <a:rPr lang="en-GB"/>
              <a:t>ADD TITLE HERE</a:t>
            </a:r>
            <a:endParaRPr lang="en-US"/>
          </a:p>
        </p:txBody>
      </p:sp>
      <p:pic>
        <p:nvPicPr>
          <p:cNvPr id="4" name="Picture 3" descr="A group of logos with text&#10;&#10;Description automatically generated">
            <a:extLst>
              <a:ext uri="{FF2B5EF4-FFF2-40B4-BE49-F238E27FC236}">
                <a16:creationId xmlns:a16="http://schemas.microsoft.com/office/drawing/2014/main" id="{0AB479B7-0D5C-BB89-1018-0A8F6865529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13332" b="25595"/>
          <a:stretch/>
        </p:blipFill>
        <p:spPr>
          <a:xfrm>
            <a:off x="5168208" y="0"/>
            <a:ext cx="3839960" cy="1319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0000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0E68572C-609F-9878-DFE7-152C072B66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126FAA3-8335-1CA8-2CE7-5A921922D1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429997"/>
            <a:ext cx="7886700" cy="665022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1304A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r>
              <a:rPr lang="en-GB"/>
              <a:t>ADD TITLE HERE</a:t>
            </a:r>
            <a:endParaRPr lang="en-US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89E633D6-306D-DBD5-1292-E1DEE60AB9C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2257425"/>
            <a:ext cx="7886700" cy="388937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Lato" panose="020F0502020204030203" pitchFamily="34" charset="77"/>
                <a:cs typeface="Rubik" pitchFamily="2" charset="-79"/>
              </a:defRPr>
            </a:lvl1pPr>
            <a:lvl2pPr>
              <a:defRPr sz="1800">
                <a:latin typeface="Lato" panose="020F0502020204030203" pitchFamily="34" charset="77"/>
                <a:cs typeface="Rubik" pitchFamily="2" charset="-79"/>
              </a:defRPr>
            </a:lvl2pPr>
            <a:lvl3pPr>
              <a:defRPr sz="1600">
                <a:latin typeface="Lato" panose="020F0502020204030203" pitchFamily="34" charset="77"/>
                <a:cs typeface="Rubik" pitchFamily="2" charset="-79"/>
              </a:defRPr>
            </a:lvl3pPr>
            <a:lvl4pPr>
              <a:defRPr sz="1400">
                <a:latin typeface="Lato" panose="020F0502020204030203" pitchFamily="34" charset="77"/>
                <a:cs typeface="Rubik" pitchFamily="2" charset="-79"/>
              </a:defRPr>
            </a:lvl4pPr>
            <a:lvl5pPr>
              <a:defRPr sz="1400">
                <a:latin typeface="Lato" panose="020F0502020204030203" pitchFamily="34" charset="77"/>
                <a:cs typeface="Rubik" pitchFamily="2" charset="-79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4233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A6C68B2C-5F7D-69EA-40F8-54311950E6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8855BF6-E046-F1CB-FD83-0B99E08E95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429997"/>
            <a:ext cx="7886700" cy="665022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FBAEF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r>
              <a:rPr lang="en-GB"/>
              <a:t>ADD TITLE HERE</a:t>
            </a:r>
            <a:endParaRPr lang="en-US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0A1F5163-B1AD-CFBC-2893-D189AFA012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2257425"/>
            <a:ext cx="7886700" cy="388937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Lato" panose="020F0502020204030203" pitchFamily="34" charset="77"/>
                <a:cs typeface="Rubik" pitchFamily="2" charset="-79"/>
              </a:defRPr>
            </a:lvl1pPr>
            <a:lvl2pPr>
              <a:defRPr sz="1800">
                <a:latin typeface="Lato" panose="020F0502020204030203" pitchFamily="34" charset="77"/>
                <a:cs typeface="Rubik" pitchFamily="2" charset="-79"/>
              </a:defRPr>
            </a:lvl2pPr>
            <a:lvl3pPr>
              <a:defRPr sz="1600">
                <a:latin typeface="Lato" panose="020F0502020204030203" pitchFamily="34" charset="77"/>
                <a:cs typeface="Rubik" pitchFamily="2" charset="-79"/>
              </a:defRPr>
            </a:lvl3pPr>
            <a:lvl4pPr>
              <a:defRPr sz="1400">
                <a:latin typeface="Lato" panose="020F0502020204030203" pitchFamily="34" charset="77"/>
                <a:cs typeface="Rubik" pitchFamily="2" charset="-79"/>
              </a:defRPr>
            </a:lvl4pPr>
            <a:lvl5pPr>
              <a:defRPr sz="1400">
                <a:latin typeface="Lato" panose="020F0502020204030203" pitchFamily="34" charset="77"/>
                <a:cs typeface="Rubik" pitchFamily="2" charset="-79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5097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06121269-3590-09F5-6990-6C65D2775F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AA429EE-B704-A842-7EC8-A8864AF008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429997"/>
            <a:ext cx="7886700" cy="665022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951B81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r>
              <a:rPr lang="en-GB"/>
              <a:t>ADD TITLE HERE</a:t>
            </a:r>
            <a:endParaRPr lang="en-US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1F6DD8B6-12AC-41E3-BF27-E1E8610DCD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2257425"/>
            <a:ext cx="7886700" cy="388937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Lato" panose="020F0502020204030203" pitchFamily="34" charset="77"/>
                <a:cs typeface="Rubik" pitchFamily="2" charset="-79"/>
              </a:defRPr>
            </a:lvl1pPr>
            <a:lvl2pPr>
              <a:defRPr sz="1800">
                <a:latin typeface="Lato" panose="020F0502020204030203" pitchFamily="34" charset="77"/>
                <a:cs typeface="Rubik" pitchFamily="2" charset="-79"/>
              </a:defRPr>
            </a:lvl2pPr>
            <a:lvl3pPr>
              <a:defRPr sz="1600">
                <a:latin typeface="Lato" panose="020F0502020204030203" pitchFamily="34" charset="77"/>
                <a:cs typeface="Rubik" pitchFamily="2" charset="-79"/>
              </a:defRPr>
            </a:lvl3pPr>
            <a:lvl4pPr>
              <a:defRPr sz="1400">
                <a:latin typeface="Lato" panose="020F0502020204030203" pitchFamily="34" charset="77"/>
                <a:cs typeface="Rubik" pitchFamily="2" charset="-79"/>
              </a:defRPr>
            </a:lvl4pPr>
            <a:lvl5pPr>
              <a:defRPr sz="1400">
                <a:latin typeface="Lato" panose="020F0502020204030203" pitchFamily="34" charset="77"/>
                <a:cs typeface="Rubik" pitchFamily="2" charset="-79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9553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E468972E-A809-1A12-2C13-5AB477A29B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508F1AC-8384-0B55-FDBD-B75F0F353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429997"/>
            <a:ext cx="7886700" cy="665022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F49200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r>
              <a:rPr lang="en-GB"/>
              <a:t>ADD TITLE HERE</a:t>
            </a:r>
            <a:endParaRPr lang="en-US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E24A5232-0FBA-CFB3-70A0-3EED8F5D27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2257425"/>
            <a:ext cx="7886700" cy="388937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Lato" panose="020F0502020204030203" pitchFamily="34" charset="77"/>
                <a:cs typeface="Rubik" pitchFamily="2" charset="-79"/>
              </a:defRPr>
            </a:lvl1pPr>
            <a:lvl2pPr>
              <a:defRPr sz="1800">
                <a:latin typeface="Lato" panose="020F0502020204030203" pitchFamily="34" charset="77"/>
                <a:cs typeface="Rubik" pitchFamily="2" charset="-79"/>
              </a:defRPr>
            </a:lvl2pPr>
            <a:lvl3pPr>
              <a:defRPr sz="1600">
                <a:latin typeface="Lato" panose="020F0502020204030203" pitchFamily="34" charset="77"/>
                <a:cs typeface="Rubik" pitchFamily="2" charset="-79"/>
              </a:defRPr>
            </a:lvl3pPr>
            <a:lvl4pPr>
              <a:defRPr sz="1400">
                <a:latin typeface="Lato" panose="020F0502020204030203" pitchFamily="34" charset="77"/>
                <a:cs typeface="Rubik" pitchFamily="2" charset="-79"/>
              </a:defRPr>
            </a:lvl4pPr>
            <a:lvl5pPr>
              <a:defRPr sz="1400">
                <a:latin typeface="Lato" panose="020F0502020204030203" pitchFamily="34" charset="77"/>
                <a:cs typeface="Rubik" pitchFamily="2" charset="-79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5420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x2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508F1AC-8384-0B55-FDBD-B75F0F353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429997"/>
            <a:ext cx="7886700" cy="665022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E5007D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r>
              <a:rPr lang="en-GB"/>
              <a:t>ADD TITLE HERE</a:t>
            </a:r>
            <a:endParaRPr lang="en-US"/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28443C42-7E9B-B50E-F4E2-F9DEABB405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49" y="2257425"/>
            <a:ext cx="3827603" cy="388937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Lato" panose="020F0502020204030203" pitchFamily="34" charset="77"/>
                <a:cs typeface="Rubik" pitchFamily="2" charset="-79"/>
              </a:defRPr>
            </a:lvl1pPr>
            <a:lvl2pPr>
              <a:defRPr sz="1800">
                <a:latin typeface="Lato" panose="020F0502020204030203" pitchFamily="34" charset="77"/>
                <a:cs typeface="Rubik" pitchFamily="2" charset="-79"/>
              </a:defRPr>
            </a:lvl2pPr>
            <a:lvl3pPr>
              <a:defRPr sz="1600">
                <a:latin typeface="Lato" panose="020F0502020204030203" pitchFamily="34" charset="77"/>
                <a:cs typeface="Rubik" pitchFamily="2" charset="-79"/>
              </a:defRPr>
            </a:lvl3pPr>
            <a:lvl4pPr>
              <a:defRPr sz="1400">
                <a:latin typeface="Lato" panose="020F0502020204030203" pitchFamily="34" charset="77"/>
                <a:cs typeface="Rubik" pitchFamily="2" charset="-79"/>
              </a:defRPr>
            </a:lvl4pPr>
            <a:lvl5pPr>
              <a:defRPr sz="1400">
                <a:latin typeface="Lato" panose="020F0502020204030203" pitchFamily="34" charset="77"/>
                <a:cs typeface="Rubik" pitchFamily="2" charset="-79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829D105E-16F5-7790-CE56-CB118E29C9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7747" y="2257424"/>
            <a:ext cx="3827603" cy="388937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Lato" panose="020F0502020204030203" pitchFamily="34" charset="77"/>
                <a:cs typeface="Rubik" pitchFamily="2" charset="-79"/>
              </a:defRPr>
            </a:lvl1pPr>
            <a:lvl2pPr>
              <a:defRPr sz="1800">
                <a:latin typeface="Lato" panose="020F0502020204030203" pitchFamily="34" charset="77"/>
                <a:cs typeface="Rubik" pitchFamily="2" charset="-79"/>
              </a:defRPr>
            </a:lvl2pPr>
            <a:lvl3pPr>
              <a:defRPr sz="1600">
                <a:latin typeface="Lato" panose="020F0502020204030203" pitchFamily="34" charset="77"/>
                <a:cs typeface="Rubik" pitchFamily="2" charset="-79"/>
              </a:defRPr>
            </a:lvl3pPr>
            <a:lvl4pPr>
              <a:defRPr sz="1400">
                <a:latin typeface="Lato" panose="020F0502020204030203" pitchFamily="34" charset="77"/>
                <a:cs typeface="Rubik" pitchFamily="2" charset="-79"/>
              </a:defRPr>
            </a:lvl4pPr>
            <a:lvl5pPr>
              <a:defRPr sz="1400">
                <a:latin typeface="Lato" panose="020F0502020204030203" pitchFamily="34" charset="77"/>
                <a:cs typeface="Rubik" pitchFamily="2" charset="-79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9959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x2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&#10;&#10;Description automatically generated with low confidence">
            <a:extLst>
              <a:ext uri="{FF2B5EF4-FFF2-40B4-BE49-F238E27FC236}">
                <a16:creationId xmlns:a16="http://schemas.microsoft.com/office/drawing/2014/main" id="{4C2EDC80-03EB-8C91-D62A-FEA5C3A23B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8DEDE19B-D4EA-E2EC-E6FC-C72F61406A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429997"/>
            <a:ext cx="7886700" cy="665022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A9E408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r>
              <a:rPr lang="en-GB"/>
              <a:t>ADD TITLE HERE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1306E78-5C28-E5A0-F58A-51723E90BF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49" y="2257425"/>
            <a:ext cx="3827603" cy="388937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Lato" panose="020F0502020204030203" pitchFamily="34" charset="77"/>
                <a:cs typeface="Rubik" pitchFamily="2" charset="-79"/>
              </a:defRPr>
            </a:lvl1pPr>
            <a:lvl2pPr>
              <a:defRPr sz="1800">
                <a:latin typeface="Lato" panose="020F0502020204030203" pitchFamily="34" charset="77"/>
                <a:cs typeface="Rubik" pitchFamily="2" charset="-79"/>
              </a:defRPr>
            </a:lvl2pPr>
            <a:lvl3pPr>
              <a:defRPr sz="1600">
                <a:latin typeface="Lato" panose="020F0502020204030203" pitchFamily="34" charset="77"/>
                <a:cs typeface="Rubik" pitchFamily="2" charset="-79"/>
              </a:defRPr>
            </a:lvl3pPr>
            <a:lvl4pPr>
              <a:defRPr sz="1400">
                <a:latin typeface="Lato" panose="020F0502020204030203" pitchFamily="34" charset="77"/>
                <a:cs typeface="Rubik" pitchFamily="2" charset="-79"/>
              </a:defRPr>
            </a:lvl4pPr>
            <a:lvl5pPr>
              <a:defRPr sz="1400">
                <a:latin typeface="Lato" panose="020F0502020204030203" pitchFamily="34" charset="77"/>
                <a:cs typeface="Rubik" pitchFamily="2" charset="-79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391C4576-C55C-5C62-7FA6-938BCB8985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7747" y="2257424"/>
            <a:ext cx="3827603" cy="388937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Lato" panose="020F0502020204030203" pitchFamily="34" charset="77"/>
                <a:cs typeface="Rubik" pitchFamily="2" charset="-79"/>
              </a:defRPr>
            </a:lvl1pPr>
            <a:lvl2pPr>
              <a:defRPr sz="1800">
                <a:latin typeface="Lato" panose="020F0502020204030203" pitchFamily="34" charset="77"/>
                <a:cs typeface="Rubik" pitchFamily="2" charset="-79"/>
              </a:defRPr>
            </a:lvl2pPr>
            <a:lvl3pPr>
              <a:defRPr sz="1600">
                <a:latin typeface="Lato" panose="020F0502020204030203" pitchFamily="34" charset="77"/>
                <a:cs typeface="Rubik" pitchFamily="2" charset="-79"/>
              </a:defRPr>
            </a:lvl3pPr>
            <a:lvl4pPr>
              <a:defRPr sz="1400">
                <a:latin typeface="Lato" panose="020F0502020204030203" pitchFamily="34" charset="77"/>
                <a:cs typeface="Rubik" pitchFamily="2" charset="-79"/>
              </a:defRPr>
            </a:lvl4pPr>
            <a:lvl5pPr>
              <a:defRPr sz="1400">
                <a:latin typeface="Lato" panose="020F0502020204030203" pitchFamily="34" charset="77"/>
                <a:cs typeface="Rubik" pitchFamily="2" charset="-79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1916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x2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0E68572C-609F-9878-DFE7-152C072B66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126FAA3-8335-1CA8-2CE7-5A921922D1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429997"/>
            <a:ext cx="7886700" cy="665022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1304A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r>
              <a:rPr lang="en-GB"/>
              <a:t>ADD TITLE HERE</a:t>
            </a:r>
            <a:endParaRPr lang="en-US"/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874FCDF3-91B9-F89F-FA17-7388F387CB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49" y="2257425"/>
            <a:ext cx="3827603" cy="388937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Lato" panose="020F0502020204030203" pitchFamily="34" charset="77"/>
                <a:cs typeface="Rubik" pitchFamily="2" charset="-79"/>
              </a:defRPr>
            </a:lvl1pPr>
            <a:lvl2pPr>
              <a:defRPr sz="1800">
                <a:latin typeface="Lato" panose="020F0502020204030203" pitchFamily="34" charset="77"/>
                <a:cs typeface="Rubik" pitchFamily="2" charset="-79"/>
              </a:defRPr>
            </a:lvl2pPr>
            <a:lvl3pPr>
              <a:defRPr sz="1600">
                <a:latin typeface="Lato" panose="020F0502020204030203" pitchFamily="34" charset="77"/>
                <a:cs typeface="Rubik" pitchFamily="2" charset="-79"/>
              </a:defRPr>
            </a:lvl3pPr>
            <a:lvl4pPr>
              <a:defRPr sz="1400">
                <a:latin typeface="Lato" panose="020F0502020204030203" pitchFamily="34" charset="77"/>
                <a:cs typeface="Rubik" pitchFamily="2" charset="-79"/>
              </a:defRPr>
            </a:lvl4pPr>
            <a:lvl5pPr>
              <a:defRPr sz="1400">
                <a:latin typeface="Lato" panose="020F0502020204030203" pitchFamily="34" charset="77"/>
                <a:cs typeface="Rubik" pitchFamily="2" charset="-79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B4FB28A0-B6B5-9C06-5601-6987B22496C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7747" y="2257424"/>
            <a:ext cx="3827603" cy="388937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Lato" panose="020F0502020204030203" pitchFamily="34" charset="77"/>
                <a:cs typeface="Rubik" pitchFamily="2" charset="-79"/>
              </a:defRPr>
            </a:lvl1pPr>
            <a:lvl2pPr>
              <a:defRPr sz="1800">
                <a:latin typeface="Lato" panose="020F0502020204030203" pitchFamily="34" charset="77"/>
                <a:cs typeface="Rubik" pitchFamily="2" charset="-79"/>
              </a:defRPr>
            </a:lvl2pPr>
            <a:lvl3pPr>
              <a:defRPr sz="1600">
                <a:latin typeface="Lato" panose="020F0502020204030203" pitchFamily="34" charset="77"/>
                <a:cs typeface="Rubik" pitchFamily="2" charset="-79"/>
              </a:defRPr>
            </a:lvl3pPr>
            <a:lvl4pPr>
              <a:defRPr sz="1400">
                <a:latin typeface="Lato" panose="020F0502020204030203" pitchFamily="34" charset="77"/>
                <a:cs typeface="Rubik" pitchFamily="2" charset="-79"/>
              </a:defRPr>
            </a:lvl4pPr>
            <a:lvl5pPr>
              <a:defRPr sz="1400">
                <a:latin typeface="Lato" panose="020F0502020204030203" pitchFamily="34" charset="77"/>
                <a:cs typeface="Rubik" pitchFamily="2" charset="-79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6395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x2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A6C68B2C-5F7D-69EA-40F8-54311950E6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8855BF6-E046-F1CB-FD83-0B99E08E95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429997"/>
            <a:ext cx="7886700" cy="665022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FBAEF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r>
              <a:rPr lang="en-GB"/>
              <a:t>ADD TITLE HERE</a:t>
            </a:r>
            <a:endParaRPr lang="en-US"/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D2317ACD-B372-910C-BCF4-FA8834E39B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49" y="2257425"/>
            <a:ext cx="3827603" cy="388937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Lato" panose="020F0502020204030203" pitchFamily="34" charset="77"/>
                <a:cs typeface="Rubik" pitchFamily="2" charset="-79"/>
              </a:defRPr>
            </a:lvl1pPr>
            <a:lvl2pPr>
              <a:defRPr sz="1800">
                <a:latin typeface="Lato" panose="020F0502020204030203" pitchFamily="34" charset="77"/>
                <a:cs typeface="Rubik" pitchFamily="2" charset="-79"/>
              </a:defRPr>
            </a:lvl2pPr>
            <a:lvl3pPr>
              <a:defRPr sz="1600">
                <a:latin typeface="Lato" panose="020F0502020204030203" pitchFamily="34" charset="77"/>
                <a:cs typeface="Rubik" pitchFamily="2" charset="-79"/>
              </a:defRPr>
            </a:lvl3pPr>
            <a:lvl4pPr>
              <a:defRPr sz="1400">
                <a:latin typeface="Lato" panose="020F0502020204030203" pitchFamily="34" charset="77"/>
                <a:cs typeface="Rubik" pitchFamily="2" charset="-79"/>
              </a:defRPr>
            </a:lvl4pPr>
            <a:lvl5pPr>
              <a:defRPr sz="1400">
                <a:latin typeface="Lato" panose="020F0502020204030203" pitchFamily="34" charset="77"/>
                <a:cs typeface="Rubik" pitchFamily="2" charset="-79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701D7C8A-667D-E219-C8B2-08F597DFC6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7747" y="2257424"/>
            <a:ext cx="3827603" cy="388937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Lato" panose="020F0502020204030203" pitchFamily="34" charset="77"/>
                <a:cs typeface="Rubik" pitchFamily="2" charset="-79"/>
              </a:defRPr>
            </a:lvl1pPr>
            <a:lvl2pPr>
              <a:defRPr sz="1800">
                <a:latin typeface="Lato" panose="020F0502020204030203" pitchFamily="34" charset="77"/>
                <a:cs typeface="Rubik" pitchFamily="2" charset="-79"/>
              </a:defRPr>
            </a:lvl2pPr>
            <a:lvl3pPr>
              <a:defRPr sz="1600">
                <a:latin typeface="Lato" panose="020F0502020204030203" pitchFamily="34" charset="77"/>
                <a:cs typeface="Rubik" pitchFamily="2" charset="-79"/>
              </a:defRPr>
            </a:lvl3pPr>
            <a:lvl4pPr>
              <a:defRPr sz="1400">
                <a:latin typeface="Lato" panose="020F0502020204030203" pitchFamily="34" charset="77"/>
                <a:cs typeface="Rubik" pitchFamily="2" charset="-79"/>
              </a:defRPr>
            </a:lvl4pPr>
            <a:lvl5pPr>
              <a:defRPr sz="1400">
                <a:latin typeface="Lato" panose="020F0502020204030203" pitchFamily="34" charset="77"/>
                <a:cs typeface="Rubik" pitchFamily="2" charset="-79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5388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x2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06121269-3590-09F5-6990-6C65D2775F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AA429EE-B704-A842-7EC8-A8864AF008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429997"/>
            <a:ext cx="7886700" cy="665022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951B81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r>
              <a:rPr lang="en-GB"/>
              <a:t>ADD TITLE HERE</a:t>
            </a:r>
            <a:endParaRPr lang="en-US"/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9D674AD1-EB02-592B-B913-7D95D04031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49" y="2257425"/>
            <a:ext cx="3827603" cy="388937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Lato" panose="020F0502020204030203" pitchFamily="34" charset="77"/>
                <a:cs typeface="Rubik" pitchFamily="2" charset="-79"/>
              </a:defRPr>
            </a:lvl1pPr>
            <a:lvl2pPr>
              <a:defRPr sz="1800">
                <a:latin typeface="Lato" panose="020F0502020204030203" pitchFamily="34" charset="77"/>
                <a:cs typeface="Rubik" pitchFamily="2" charset="-79"/>
              </a:defRPr>
            </a:lvl2pPr>
            <a:lvl3pPr>
              <a:defRPr sz="1600">
                <a:latin typeface="Lato" panose="020F0502020204030203" pitchFamily="34" charset="77"/>
                <a:cs typeface="Rubik" pitchFamily="2" charset="-79"/>
              </a:defRPr>
            </a:lvl3pPr>
            <a:lvl4pPr>
              <a:defRPr sz="1400">
                <a:latin typeface="Lato" panose="020F0502020204030203" pitchFamily="34" charset="77"/>
                <a:cs typeface="Rubik" pitchFamily="2" charset="-79"/>
              </a:defRPr>
            </a:lvl4pPr>
            <a:lvl5pPr>
              <a:defRPr sz="1400">
                <a:latin typeface="Lato" panose="020F0502020204030203" pitchFamily="34" charset="77"/>
                <a:cs typeface="Rubik" pitchFamily="2" charset="-79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19030295-DC46-8DDB-6657-732704D3866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7747" y="2257424"/>
            <a:ext cx="3827603" cy="388937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Lato" panose="020F0502020204030203" pitchFamily="34" charset="77"/>
                <a:cs typeface="Rubik" pitchFamily="2" charset="-79"/>
              </a:defRPr>
            </a:lvl1pPr>
            <a:lvl2pPr>
              <a:defRPr sz="1800">
                <a:latin typeface="Lato" panose="020F0502020204030203" pitchFamily="34" charset="77"/>
                <a:cs typeface="Rubik" pitchFamily="2" charset="-79"/>
              </a:defRPr>
            </a:lvl2pPr>
            <a:lvl3pPr>
              <a:defRPr sz="1600">
                <a:latin typeface="Lato" panose="020F0502020204030203" pitchFamily="34" charset="77"/>
                <a:cs typeface="Rubik" pitchFamily="2" charset="-79"/>
              </a:defRPr>
            </a:lvl3pPr>
            <a:lvl4pPr>
              <a:defRPr sz="1400">
                <a:latin typeface="Lato" panose="020F0502020204030203" pitchFamily="34" charset="77"/>
                <a:cs typeface="Rubik" pitchFamily="2" charset="-79"/>
              </a:defRPr>
            </a:lvl4pPr>
            <a:lvl5pPr>
              <a:defRPr sz="1400">
                <a:latin typeface="Lato" panose="020F0502020204030203" pitchFamily="34" charset="77"/>
                <a:cs typeface="Rubik" pitchFamily="2" charset="-79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6237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x2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E468972E-A809-1A12-2C13-5AB477A29B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508F1AC-8384-0B55-FDBD-B75F0F353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429997"/>
            <a:ext cx="7886700" cy="665022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F49200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r>
              <a:rPr lang="en-GB"/>
              <a:t>ADD TITLE HERE</a:t>
            </a:r>
            <a:endParaRPr lang="en-US"/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28443C42-7E9B-B50E-F4E2-F9DEABB405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49" y="2257425"/>
            <a:ext cx="3827603" cy="388937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Lato" panose="020F0502020204030203" pitchFamily="34" charset="77"/>
                <a:cs typeface="Rubik" pitchFamily="2" charset="-79"/>
              </a:defRPr>
            </a:lvl1pPr>
            <a:lvl2pPr>
              <a:defRPr sz="1800">
                <a:latin typeface="Lato" panose="020F0502020204030203" pitchFamily="34" charset="77"/>
                <a:cs typeface="Rubik" pitchFamily="2" charset="-79"/>
              </a:defRPr>
            </a:lvl2pPr>
            <a:lvl3pPr>
              <a:defRPr sz="1600">
                <a:latin typeface="Lato" panose="020F0502020204030203" pitchFamily="34" charset="77"/>
                <a:cs typeface="Rubik" pitchFamily="2" charset="-79"/>
              </a:defRPr>
            </a:lvl3pPr>
            <a:lvl4pPr>
              <a:defRPr sz="1400">
                <a:latin typeface="Lato" panose="020F0502020204030203" pitchFamily="34" charset="77"/>
                <a:cs typeface="Rubik" pitchFamily="2" charset="-79"/>
              </a:defRPr>
            </a:lvl4pPr>
            <a:lvl5pPr>
              <a:defRPr sz="1400">
                <a:latin typeface="Lato" panose="020F0502020204030203" pitchFamily="34" charset="77"/>
                <a:cs typeface="Rubik" pitchFamily="2" charset="-79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829D105E-16F5-7790-CE56-CB118E29C9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7747" y="2257424"/>
            <a:ext cx="3827603" cy="388937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Lato" panose="020F0502020204030203" pitchFamily="34" charset="77"/>
                <a:cs typeface="Rubik" pitchFamily="2" charset="-79"/>
              </a:defRPr>
            </a:lvl1pPr>
            <a:lvl2pPr>
              <a:defRPr sz="1800">
                <a:latin typeface="Lato" panose="020F0502020204030203" pitchFamily="34" charset="77"/>
                <a:cs typeface="Rubik" pitchFamily="2" charset="-79"/>
              </a:defRPr>
            </a:lvl2pPr>
            <a:lvl3pPr>
              <a:defRPr sz="1600">
                <a:latin typeface="Lato" panose="020F0502020204030203" pitchFamily="34" charset="77"/>
                <a:cs typeface="Rubik" pitchFamily="2" charset="-79"/>
              </a:defRPr>
            </a:lvl3pPr>
            <a:lvl4pPr>
              <a:defRPr sz="1400">
                <a:latin typeface="Lato" panose="020F0502020204030203" pitchFamily="34" charset="77"/>
                <a:cs typeface="Rubik" pitchFamily="2" charset="-79"/>
              </a:defRPr>
            </a:lvl4pPr>
            <a:lvl5pPr>
              <a:defRPr sz="1400">
                <a:latin typeface="Lato" panose="020F0502020204030203" pitchFamily="34" charset="77"/>
                <a:cs typeface="Rubik" pitchFamily="2" charset="-79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892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123B9BC-2F47-CB17-8960-5847696FF8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 Placeholder 13">
            <a:extLst>
              <a:ext uri="{FF2B5EF4-FFF2-40B4-BE49-F238E27FC236}">
                <a16:creationId xmlns:a16="http://schemas.microsoft.com/office/drawing/2014/main" id="{B396312C-1791-3452-CA66-94798FFA2D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55017" y="2666442"/>
            <a:ext cx="5033963" cy="108743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400" b="1">
                <a:ln>
                  <a:noFill/>
                </a:ln>
                <a:solidFill>
                  <a:schemeClr val="bg1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pPr algn="ctr"/>
            <a:r>
              <a:rPr lang="en-GB">
                <a:solidFill>
                  <a:schemeClr val="bg1"/>
                </a:solidFill>
              </a:rPr>
              <a:t>ADD TITLE HERE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ext Placeholder 18">
            <a:extLst>
              <a:ext uri="{FF2B5EF4-FFF2-40B4-BE49-F238E27FC236}">
                <a16:creationId xmlns:a16="http://schemas.microsoft.com/office/drawing/2014/main" id="{2BA7C8A5-5D83-6DEC-0CA4-E5AEFA57135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52502" y="3753879"/>
            <a:ext cx="6238875" cy="8334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n>
                  <a:noFill/>
                </a:ln>
                <a:solidFill>
                  <a:schemeClr val="bg1"/>
                </a:solidFill>
                <a:latin typeface="Rubik" pitchFamily="2" charset="-79"/>
                <a:cs typeface="Rubik" pitchFamily="2" charset="-79"/>
              </a:defRPr>
            </a:lvl1pPr>
            <a:lvl2pPr marL="457200" indent="0">
              <a:buNone/>
              <a:defRPr/>
            </a:lvl2pPr>
          </a:lstStyle>
          <a:p>
            <a:pPr algn="ctr"/>
            <a:r>
              <a:rPr lang="en-GB" sz="2800" b="0">
                <a:solidFill>
                  <a:schemeClr val="bg1"/>
                </a:solidFill>
              </a:rPr>
              <a:t>Add subtitle here</a:t>
            </a:r>
            <a:endParaRPr lang="en-US" sz="2800" b="0">
              <a:solidFill>
                <a:schemeClr val="bg1"/>
              </a:solidFill>
            </a:endParaRPr>
          </a:p>
        </p:txBody>
      </p:sp>
      <p:pic>
        <p:nvPicPr>
          <p:cNvPr id="4" name="Picture 3" descr="A group of logos with text&#10;&#10;Description automatically generated">
            <a:extLst>
              <a:ext uri="{FF2B5EF4-FFF2-40B4-BE49-F238E27FC236}">
                <a16:creationId xmlns:a16="http://schemas.microsoft.com/office/drawing/2014/main" id="{CC07D54B-B6AB-54E2-6124-FCD3C244B6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13332" b="25595"/>
          <a:stretch/>
        </p:blipFill>
        <p:spPr>
          <a:xfrm>
            <a:off x="5169000" y="0"/>
            <a:ext cx="3839960" cy="1319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7021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508F1AC-8384-0B55-FDBD-B75F0F353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429997"/>
            <a:ext cx="7886700" cy="665022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E5007D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r>
              <a:rPr lang="en-GB"/>
              <a:t>ADD TITLE HERE</a:t>
            </a:r>
            <a:endParaRPr lang="en-US"/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28443C42-7E9B-B50E-F4E2-F9DEABB405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49" y="2257425"/>
            <a:ext cx="3827603" cy="388937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Lato" panose="020F0502020204030203" pitchFamily="34" charset="77"/>
                <a:cs typeface="Rubik" pitchFamily="2" charset="-79"/>
              </a:defRPr>
            </a:lvl1pPr>
            <a:lvl2pPr>
              <a:defRPr sz="1800">
                <a:latin typeface="Lato" panose="020F0502020204030203" pitchFamily="34" charset="77"/>
                <a:cs typeface="Rubik" pitchFamily="2" charset="-79"/>
              </a:defRPr>
            </a:lvl2pPr>
            <a:lvl3pPr>
              <a:defRPr sz="1600">
                <a:latin typeface="Lato" panose="020F0502020204030203" pitchFamily="34" charset="77"/>
                <a:cs typeface="Rubik" pitchFamily="2" charset="-79"/>
              </a:defRPr>
            </a:lvl3pPr>
            <a:lvl4pPr>
              <a:defRPr sz="1400">
                <a:latin typeface="Lato" panose="020F0502020204030203" pitchFamily="34" charset="77"/>
                <a:cs typeface="Rubik" pitchFamily="2" charset="-79"/>
              </a:defRPr>
            </a:lvl4pPr>
            <a:lvl5pPr>
              <a:defRPr sz="1400">
                <a:latin typeface="Lato" panose="020F0502020204030203" pitchFamily="34" charset="77"/>
                <a:cs typeface="Rubik" pitchFamily="2" charset="-79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81026E6-8D83-0E32-E6D9-B019C1E4CE3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87887" y="2257425"/>
            <a:ext cx="3827463" cy="3889375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Lato" panose="020F0502020204030203" pitchFamily="34" charset="77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1285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&#10;&#10;Description automatically generated with low confidence">
            <a:extLst>
              <a:ext uri="{FF2B5EF4-FFF2-40B4-BE49-F238E27FC236}">
                <a16:creationId xmlns:a16="http://schemas.microsoft.com/office/drawing/2014/main" id="{4C2EDC80-03EB-8C91-D62A-FEA5C3A23B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8DEDE19B-D4EA-E2EC-E6FC-C72F61406A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429997"/>
            <a:ext cx="7886700" cy="665022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A9E408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r>
              <a:rPr lang="en-GB"/>
              <a:t>ADD TITLE HERE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1306E78-5C28-E5A0-F58A-51723E90BF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49" y="2257425"/>
            <a:ext cx="3827603" cy="388937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Lato" panose="020F0502020204030203" pitchFamily="34" charset="77"/>
                <a:cs typeface="Rubik" pitchFamily="2" charset="-79"/>
              </a:defRPr>
            </a:lvl1pPr>
            <a:lvl2pPr>
              <a:defRPr sz="1800">
                <a:latin typeface="Lato" panose="020F0502020204030203" pitchFamily="34" charset="77"/>
                <a:cs typeface="Rubik" pitchFamily="2" charset="-79"/>
              </a:defRPr>
            </a:lvl2pPr>
            <a:lvl3pPr>
              <a:defRPr sz="1600">
                <a:latin typeface="Lato" panose="020F0502020204030203" pitchFamily="34" charset="77"/>
                <a:cs typeface="Rubik" pitchFamily="2" charset="-79"/>
              </a:defRPr>
            </a:lvl3pPr>
            <a:lvl4pPr>
              <a:defRPr sz="1400">
                <a:latin typeface="Lato" panose="020F0502020204030203" pitchFamily="34" charset="77"/>
                <a:cs typeface="Rubik" pitchFamily="2" charset="-79"/>
              </a:defRPr>
            </a:lvl4pPr>
            <a:lvl5pPr>
              <a:defRPr sz="1400">
                <a:latin typeface="Lato" panose="020F0502020204030203" pitchFamily="34" charset="77"/>
                <a:cs typeface="Rubik" pitchFamily="2" charset="-79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57632722-1C07-8F99-00EA-84B331B24C2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87887" y="2257425"/>
            <a:ext cx="3827463" cy="3889375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Lato" panose="020F0502020204030203" pitchFamily="34" charset="77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381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0E68572C-609F-9878-DFE7-152C072B66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126FAA3-8335-1CA8-2CE7-5A921922D1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429997"/>
            <a:ext cx="7886700" cy="665022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1304A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r>
              <a:rPr lang="en-GB"/>
              <a:t>ADD TITLE HERE</a:t>
            </a:r>
            <a:endParaRPr lang="en-US"/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874FCDF3-91B9-F89F-FA17-7388F387CB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49" y="2257425"/>
            <a:ext cx="3827603" cy="388937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Lato" panose="020F0502020204030203" pitchFamily="34" charset="77"/>
                <a:cs typeface="Rubik" pitchFamily="2" charset="-79"/>
              </a:defRPr>
            </a:lvl1pPr>
            <a:lvl2pPr>
              <a:defRPr sz="1800">
                <a:latin typeface="Lato" panose="020F0502020204030203" pitchFamily="34" charset="77"/>
                <a:cs typeface="Rubik" pitchFamily="2" charset="-79"/>
              </a:defRPr>
            </a:lvl2pPr>
            <a:lvl3pPr>
              <a:defRPr sz="1600">
                <a:latin typeface="Lato" panose="020F0502020204030203" pitchFamily="34" charset="77"/>
                <a:cs typeface="Rubik" pitchFamily="2" charset="-79"/>
              </a:defRPr>
            </a:lvl3pPr>
            <a:lvl4pPr>
              <a:defRPr sz="1400">
                <a:latin typeface="Lato" panose="020F0502020204030203" pitchFamily="34" charset="77"/>
                <a:cs typeface="Rubik" pitchFamily="2" charset="-79"/>
              </a:defRPr>
            </a:lvl4pPr>
            <a:lvl5pPr>
              <a:defRPr sz="1400">
                <a:latin typeface="Lato" panose="020F0502020204030203" pitchFamily="34" charset="77"/>
                <a:cs typeface="Rubik" pitchFamily="2" charset="-79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632258B2-03D2-1947-FD61-9A78398ECC6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87887" y="2257425"/>
            <a:ext cx="3827463" cy="3889375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Lato" panose="020F0502020204030203" pitchFamily="34" charset="77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238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A6C68B2C-5F7D-69EA-40F8-54311950E6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8855BF6-E046-F1CB-FD83-0B99E08E95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429997"/>
            <a:ext cx="7886700" cy="665022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FBAEF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r>
              <a:rPr lang="en-GB"/>
              <a:t>ADD TITLE HERE</a:t>
            </a:r>
            <a:endParaRPr lang="en-US"/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D2317ACD-B372-910C-BCF4-FA8834E39B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49" y="2257425"/>
            <a:ext cx="3827603" cy="388937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Lato" panose="020F0502020204030203" pitchFamily="34" charset="77"/>
                <a:cs typeface="Rubik" pitchFamily="2" charset="-79"/>
              </a:defRPr>
            </a:lvl1pPr>
            <a:lvl2pPr>
              <a:defRPr sz="1800">
                <a:latin typeface="Lato" panose="020F0502020204030203" pitchFamily="34" charset="77"/>
                <a:cs typeface="Rubik" pitchFamily="2" charset="-79"/>
              </a:defRPr>
            </a:lvl2pPr>
            <a:lvl3pPr>
              <a:defRPr sz="1600">
                <a:latin typeface="Lato" panose="020F0502020204030203" pitchFamily="34" charset="77"/>
                <a:cs typeface="Rubik" pitchFamily="2" charset="-79"/>
              </a:defRPr>
            </a:lvl3pPr>
            <a:lvl4pPr>
              <a:defRPr sz="1400">
                <a:latin typeface="Lato" panose="020F0502020204030203" pitchFamily="34" charset="77"/>
                <a:cs typeface="Rubik" pitchFamily="2" charset="-79"/>
              </a:defRPr>
            </a:lvl4pPr>
            <a:lvl5pPr>
              <a:defRPr sz="1400">
                <a:latin typeface="Lato" panose="020F0502020204030203" pitchFamily="34" charset="77"/>
                <a:cs typeface="Rubik" pitchFamily="2" charset="-79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07CB2429-E10C-89F4-3251-282912D3D1B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87887" y="2257425"/>
            <a:ext cx="3827463" cy="3889375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Lato" panose="020F0502020204030203" pitchFamily="34" charset="77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7182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06121269-3590-09F5-6990-6C65D2775F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AA429EE-B704-A842-7EC8-A8864AF008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429997"/>
            <a:ext cx="7886700" cy="665022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951B81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r>
              <a:rPr lang="en-GB"/>
              <a:t>ADD TITLE HERE</a:t>
            </a:r>
            <a:endParaRPr lang="en-US"/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9D674AD1-EB02-592B-B913-7D95D04031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49" y="2257425"/>
            <a:ext cx="3827603" cy="388937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Lato" panose="020F0502020204030203" pitchFamily="34" charset="77"/>
                <a:cs typeface="Rubik" pitchFamily="2" charset="-79"/>
              </a:defRPr>
            </a:lvl1pPr>
            <a:lvl2pPr>
              <a:defRPr sz="1800">
                <a:latin typeface="Lato" panose="020F0502020204030203" pitchFamily="34" charset="77"/>
                <a:cs typeface="Rubik" pitchFamily="2" charset="-79"/>
              </a:defRPr>
            </a:lvl2pPr>
            <a:lvl3pPr>
              <a:defRPr sz="1600">
                <a:latin typeface="Lato" panose="020F0502020204030203" pitchFamily="34" charset="77"/>
                <a:cs typeface="Rubik" pitchFamily="2" charset="-79"/>
              </a:defRPr>
            </a:lvl3pPr>
            <a:lvl4pPr>
              <a:defRPr sz="1400">
                <a:latin typeface="Lato" panose="020F0502020204030203" pitchFamily="34" charset="77"/>
                <a:cs typeface="Rubik" pitchFamily="2" charset="-79"/>
              </a:defRPr>
            </a:lvl4pPr>
            <a:lvl5pPr>
              <a:defRPr sz="1400">
                <a:latin typeface="Lato" panose="020F0502020204030203" pitchFamily="34" charset="77"/>
                <a:cs typeface="Rubik" pitchFamily="2" charset="-79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A335E19E-90C4-A3F0-D1A6-2BD37C0F20D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87887" y="2257425"/>
            <a:ext cx="3827463" cy="3889375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Lato" panose="020F0502020204030203" pitchFamily="34" charset="77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2008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E468972E-A809-1A12-2C13-5AB477A29B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508F1AC-8384-0B55-FDBD-B75F0F353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429997"/>
            <a:ext cx="7886700" cy="665022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F49200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r>
              <a:rPr lang="en-GB"/>
              <a:t>ADD TITLE HERE</a:t>
            </a:r>
            <a:endParaRPr lang="en-US"/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28443C42-7E9B-B50E-F4E2-F9DEABB405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49" y="2257425"/>
            <a:ext cx="3827603" cy="388937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Lato" panose="020F0502020204030203" pitchFamily="34" charset="77"/>
                <a:cs typeface="Rubik" pitchFamily="2" charset="-79"/>
              </a:defRPr>
            </a:lvl1pPr>
            <a:lvl2pPr>
              <a:defRPr sz="1800">
                <a:latin typeface="Lato" panose="020F0502020204030203" pitchFamily="34" charset="77"/>
                <a:cs typeface="Rubik" pitchFamily="2" charset="-79"/>
              </a:defRPr>
            </a:lvl2pPr>
            <a:lvl3pPr>
              <a:defRPr sz="1600">
                <a:latin typeface="Lato" panose="020F0502020204030203" pitchFamily="34" charset="77"/>
                <a:cs typeface="Rubik" pitchFamily="2" charset="-79"/>
              </a:defRPr>
            </a:lvl3pPr>
            <a:lvl4pPr>
              <a:defRPr sz="1400">
                <a:latin typeface="Lato" panose="020F0502020204030203" pitchFamily="34" charset="77"/>
                <a:cs typeface="Rubik" pitchFamily="2" charset="-79"/>
              </a:defRPr>
            </a:lvl4pPr>
            <a:lvl5pPr>
              <a:defRPr sz="1400">
                <a:latin typeface="Lato" panose="020F0502020204030203" pitchFamily="34" charset="77"/>
                <a:cs typeface="Rubik" pitchFamily="2" charset="-79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6DA75D79-1C68-D065-389F-875EE0931D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87887" y="2257425"/>
            <a:ext cx="3827463" cy="3889375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Lato" panose="020F0502020204030203" pitchFamily="34" charset="77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3610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&amp; Image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ollage of photos&#10;&#10;Description automatically generated with medium confidence">
            <a:extLst>
              <a:ext uri="{FF2B5EF4-FFF2-40B4-BE49-F238E27FC236}">
                <a16:creationId xmlns:a16="http://schemas.microsoft.com/office/drawing/2014/main" id="{D9D59336-1D74-6FE8-46D4-D1F72C7290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7834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Block with Highlight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5F2DEA83-A3B2-FCD3-06EF-DB5B0628F9CA}"/>
              </a:ext>
            </a:extLst>
          </p:cNvPr>
          <p:cNvSpPr txBox="1">
            <a:spLocks/>
          </p:cNvSpPr>
          <p:nvPr userDrawn="1"/>
        </p:nvSpPr>
        <p:spPr>
          <a:xfrm>
            <a:off x="1452622" y="3647839"/>
            <a:ext cx="6238755" cy="8014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Rubik" pitchFamily="2" charset="-79"/>
                <a:ea typeface="+mj-ea"/>
                <a:cs typeface="Rubik" pitchFamily="2" charset="-79"/>
              </a:defRPr>
            </a:lvl1pPr>
          </a:lstStyle>
          <a:p>
            <a:pPr algn="ctr"/>
            <a:r>
              <a:rPr lang="en-GB" sz="2800" b="0">
                <a:solidFill>
                  <a:schemeClr val="bg1"/>
                </a:solidFill>
              </a:rPr>
              <a:t>Add subtitle here</a:t>
            </a:r>
            <a:endParaRPr lang="en-US" sz="2800" b="0">
              <a:solidFill>
                <a:schemeClr val="bg1"/>
              </a:solidFill>
            </a:endParaRPr>
          </a:p>
        </p:txBody>
      </p:sp>
      <p:pic>
        <p:nvPicPr>
          <p:cNvPr id="12" name="Picture 11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88F93C60-282D-B542-48F0-6648DE93AF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FBA26EEA-9782-BF52-B4D8-7026AB74903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59489" y="3591719"/>
            <a:ext cx="5824898" cy="29748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800">
                <a:solidFill>
                  <a:srgbClr val="E5007D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pPr lvl="0"/>
            <a:r>
              <a:rPr lang="en-GB"/>
              <a:t>Add subtitle here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1C11C5-5245-B792-C8E6-8F624DEB24E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54957" y="2885280"/>
            <a:ext cx="5033963" cy="543719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E5007D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pPr lvl="0"/>
            <a:r>
              <a:rPr lang="en-GB"/>
              <a:t>ADD TITLE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7660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Block with Highligh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C6335794-F7C8-52C1-13DD-D6A41712F9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9E87662E-DFFD-8F85-DA7A-C4BA4A7732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59489" y="3591719"/>
            <a:ext cx="5824898" cy="29748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800">
                <a:solidFill>
                  <a:srgbClr val="3C3C3B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pPr lvl="0"/>
            <a:r>
              <a:rPr lang="en-GB"/>
              <a:t>Add subtitle here</a:t>
            </a:r>
            <a:endParaRPr lang="en-U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E792C36B-3C4D-EB41-234C-36B0912C3EF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54957" y="2885280"/>
            <a:ext cx="5033963" cy="543719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3C3C3B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pPr lvl="0"/>
            <a:r>
              <a:rPr lang="en-GB"/>
              <a:t>ADD TITLE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5204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Block with Highlight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FA71B33-830D-8294-2AF1-6A5294953F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61" y="0"/>
            <a:ext cx="9144000" cy="6858000"/>
          </a:xfrm>
          <a:prstGeom prst="rect">
            <a:avLst/>
          </a:prstGeom>
        </p:spPr>
      </p:pic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A7356F8B-D2B9-EA30-ACBF-D03165C98F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59489" y="3591719"/>
            <a:ext cx="5824898" cy="29748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800">
                <a:solidFill>
                  <a:srgbClr val="01304A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pPr lvl="0"/>
            <a:r>
              <a:rPr lang="en-GB"/>
              <a:t>Add subtitle here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AA3F54-AED9-A59A-B590-0FA388B6EB9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54957" y="2885280"/>
            <a:ext cx="5033963" cy="543719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1304A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pPr lvl="0"/>
            <a:r>
              <a:rPr lang="en-GB"/>
              <a:t>ADD TITLE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183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123B9BC-2F47-CB17-8960-5847696FF8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 Placeholder 13">
            <a:extLst>
              <a:ext uri="{FF2B5EF4-FFF2-40B4-BE49-F238E27FC236}">
                <a16:creationId xmlns:a16="http://schemas.microsoft.com/office/drawing/2014/main" id="{247C7CCF-136E-709F-1C28-25D9278D5D0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55017" y="2666442"/>
            <a:ext cx="5033963" cy="108743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400" b="1">
                <a:ln>
                  <a:noFill/>
                </a:ln>
                <a:solidFill>
                  <a:schemeClr val="bg1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pPr algn="ctr"/>
            <a:r>
              <a:rPr lang="en-GB">
                <a:solidFill>
                  <a:schemeClr val="bg1"/>
                </a:solidFill>
              </a:rPr>
              <a:t>ADD TITLE HERE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ext Placeholder 18">
            <a:extLst>
              <a:ext uri="{FF2B5EF4-FFF2-40B4-BE49-F238E27FC236}">
                <a16:creationId xmlns:a16="http://schemas.microsoft.com/office/drawing/2014/main" id="{CEB578E3-931A-844C-3277-030353E3F6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52502" y="3753879"/>
            <a:ext cx="6238875" cy="8334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n>
                  <a:noFill/>
                </a:ln>
                <a:solidFill>
                  <a:schemeClr val="bg1"/>
                </a:solidFill>
                <a:latin typeface="Rubik" pitchFamily="2" charset="-79"/>
                <a:cs typeface="Rubik" pitchFamily="2" charset="-79"/>
              </a:defRPr>
            </a:lvl1pPr>
            <a:lvl2pPr marL="457200" indent="0">
              <a:buNone/>
              <a:defRPr/>
            </a:lvl2pPr>
          </a:lstStyle>
          <a:p>
            <a:pPr algn="ctr"/>
            <a:r>
              <a:rPr lang="en-GB" sz="2800" b="0">
                <a:solidFill>
                  <a:schemeClr val="bg1"/>
                </a:solidFill>
              </a:rPr>
              <a:t>Add subtitle here</a:t>
            </a:r>
            <a:endParaRPr lang="en-US" sz="2800" b="0">
              <a:solidFill>
                <a:schemeClr val="bg1"/>
              </a:solidFill>
            </a:endParaRPr>
          </a:p>
        </p:txBody>
      </p:sp>
      <p:pic>
        <p:nvPicPr>
          <p:cNvPr id="4" name="Picture 3" descr="A group of logos with text&#10;&#10;Description automatically generated">
            <a:extLst>
              <a:ext uri="{FF2B5EF4-FFF2-40B4-BE49-F238E27FC236}">
                <a16:creationId xmlns:a16="http://schemas.microsoft.com/office/drawing/2014/main" id="{41F9681A-8FF8-0E79-0E51-E03511222B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13332" b="25595"/>
          <a:stretch/>
        </p:blipFill>
        <p:spPr>
          <a:xfrm>
            <a:off x="5169000" y="0"/>
            <a:ext cx="3839960" cy="1319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2126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Block with Highlight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57191B2-6B32-8842-410A-C850C66C47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B0329C21-BB30-2312-7EA1-56512B59AF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59489" y="3591719"/>
            <a:ext cx="5824898" cy="29748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800">
                <a:solidFill>
                  <a:srgbClr val="0FBAEF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pPr lvl="0"/>
            <a:r>
              <a:rPr lang="en-GB"/>
              <a:t>Add subtitle here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5651BC-F20B-0670-62C6-75CC29BB06D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54957" y="2885280"/>
            <a:ext cx="5033963" cy="543719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FBAEF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pPr lvl="0"/>
            <a:r>
              <a:rPr lang="en-GB"/>
              <a:t>ADD TITLE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1909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Block with Highligh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3EDB764-3F4F-98B5-BC57-40B5067CEA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1289544-CE2B-D92E-C43E-6EE6D3194A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59489" y="3591719"/>
            <a:ext cx="5824898" cy="29748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800">
                <a:solidFill>
                  <a:srgbClr val="951B81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pPr lvl="0"/>
            <a:r>
              <a:rPr lang="en-GB"/>
              <a:t>Add subtitle here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A03E08-C4EA-084F-EBE4-F842C42E8EA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54957" y="2885280"/>
            <a:ext cx="5033963" cy="543719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951B81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pPr lvl="0"/>
            <a:r>
              <a:rPr lang="en-GB"/>
              <a:t>ADD TITLE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0534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Block with Highlight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8EA86AA-B02B-039F-3DC2-F5143E2A6C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3360BB-A827-9770-7764-8687FDB019C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59489" y="3591719"/>
            <a:ext cx="5824898" cy="29748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800">
                <a:solidFill>
                  <a:srgbClr val="F49200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pPr lvl="0"/>
            <a:r>
              <a:rPr lang="en-GB"/>
              <a:t>Add subtitle here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BEAB7A-587A-0A9D-182A-43E53705C66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54957" y="2885280"/>
            <a:ext cx="5033963" cy="543719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F49200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pPr lvl="0"/>
            <a:r>
              <a:rPr lang="en-GB"/>
              <a:t>ADD TITLE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5046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ONEY_Title Slide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5F2DEA83-A3B2-FCD3-06EF-DB5B0628F9CA}"/>
              </a:ext>
            </a:extLst>
          </p:cNvPr>
          <p:cNvSpPr txBox="1">
            <a:spLocks/>
          </p:cNvSpPr>
          <p:nvPr userDrawn="1"/>
        </p:nvSpPr>
        <p:spPr>
          <a:xfrm>
            <a:off x="1452622" y="3647839"/>
            <a:ext cx="6238755" cy="8014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Rubik" pitchFamily="2" charset="-79"/>
                <a:ea typeface="+mj-ea"/>
                <a:cs typeface="Rubik" pitchFamily="2" charset="-79"/>
              </a:defRPr>
            </a:lvl1pPr>
          </a:lstStyle>
          <a:p>
            <a:pPr algn="ctr"/>
            <a:r>
              <a:rPr lang="en-GB" sz="2800" b="0">
                <a:solidFill>
                  <a:schemeClr val="bg1"/>
                </a:solidFill>
              </a:rPr>
              <a:t>Add subtitle here</a:t>
            </a:r>
            <a:endParaRPr lang="en-US" sz="2800" b="0">
              <a:solidFill>
                <a:schemeClr val="bg1"/>
              </a:solidFill>
            </a:endParaRPr>
          </a:p>
        </p:txBody>
      </p:sp>
      <p:pic>
        <p:nvPicPr>
          <p:cNvPr id="12" name="Picture 11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88F93C60-282D-B542-48F0-6648DE93AF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B4F9776-9C63-9518-F22D-385815A2431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55017" y="2666442"/>
            <a:ext cx="5033963" cy="108743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400" b="1">
                <a:ln>
                  <a:noFill/>
                </a:ln>
                <a:solidFill>
                  <a:schemeClr val="bg1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pPr algn="ctr"/>
            <a:r>
              <a:rPr lang="en-GB">
                <a:solidFill>
                  <a:schemeClr val="bg1"/>
                </a:solidFill>
              </a:rPr>
              <a:t>ADD TITLE HERE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AB71FD43-4A49-457E-65EB-51CF1F0206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52502" y="3753879"/>
            <a:ext cx="6238875" cy="8334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n>
                  <a:noFill/>
                </a:ln>
                <a:solidFill>
                  <a:schemeClr val="bg1"/>
                </a:solidFill>
                <a:latin typeface="Rubik" pitchFamily="2" charset="-79"/>
                <a:cs typeface="Rubik" pitchFamily="2" charset="-79"/>
              </a:defRPr>
            </a:lvl1pPr>
            <a:lvl2pPr marL="457200" indent="0">
              <a:buNone/>
              <a:defRPr/>
            </a:lvl2pPr>
          </a:lstStyle>
          <a:p>
            <a:pPr algn="ctr"/>
            <a:r>
              <a:rPr lang="en-GB" sz="2800" b="0">
                <a:solidFill>
                  <a:schemeClr val="bg1"/>
                </a:solidFill>
              </a:rPr>
              <a:t>Add subtitle here</a:t>
            </a:r>
            <a:endParaRPr lang="en-US" sz="2800" b="0">
              <a:solidFill>
                <a:schemeClr val="bg1"/>
              </a:solidFill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0D614E2-EE5A-4CBB-2186-5AD92FD560A0}"/>
              </a:ext>
            </a:extLst>
          </p:cNvPr>
          <p:cNvSpPr/>
          <p:nvPr userDrawn="1"/>
        </p:nvSpPr>
        <p:spPr>
          <a:xfrm>
            <a:off x="6200078" y="234176"/>
            <a:ext cx="2051824" cy="7917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logo on a black background&#10;&#10;Description automatically generated">
            <a:extLst>
              <a:ext uri="{FF2B5EF4-FFF2-40B4-BE49-F238E27FC236}">
                <a16:creationId xmlns:a16="http://schemas.microsoft.com/office/drawing/2014/main" id="{C991EC0B-63B8-E946-90AE-6304F4E4DF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16667" b="16667"/>
          <a:stretch/>
        </p:blipFill>
        <p:spPr>
          <a:xfrm>
            <a:off x="86014" y="8833"/>
            <a:ext cx="2501069" cy="1667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6678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ONEY_Title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C6335794-F7C8-52C1-13DD-D6A41712F9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165EF63D-62FC-C187-560A-E48923BFF4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52563" y="3754438"/>
            <a:ext cx="6238875" cy="83343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rgbClr val="3C3C3B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pPr lvl="0"/>
            <a:r>
              <a:rPr lang="en-GB"/>
              <a:t>Add subtitle here</a:t>
            </a:r>
            <a:endParaRPr lang="en-U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64A4C726-A7AE-F3AF-642F-5E0DEC66753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54225" y="2667000"/>
            <a:ext cx="5033963" cy="10874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400" b="1">
                <a:solidFill>
                  <a:srgbClr val="3C3C3B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pPr lvl="0"/>
            <a:r>
              <a:rPr lang="en-GB"/>
              <a:t>ADD TITLE HERE</a:t>
            </a:r>
            <a:endParaRPr lang="en-US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5CF2A901-F8B1-2071-4874-4EFBBB82BF9F}"/>
              </a:ext>
            </a:extLst>
          </p:cNvPr>
          <p:cNvSpPr/>
          <p:nvPr userDrawn="1"/>
        </p:nvSpPr>
        <p:spPr>
          <a:xfrm>
            <a:off x="6200078" y="234176"/>
            <a:ext cx="2051824" cy="7917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logo on a black background&#10;&#10;Description automatically generated">
            <a:extLst>
              <a:ext uri="{FF2B5EF4-FFF2-40B4-BE49-F238E27FC236}">
                <a16:creationId xmlns:a16="http://schemas.microsoft.com/office/drawing/2014/main" id="{67D4BC50-0954-0D6B-DE42-E3B82ED4FA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16667" b="16667"/>
          <a:stretch/>
        </p:blipFill>
        <p:spPr>
          <a:xfrm>
            <a:off x="86014" y="8833"/>
            <a:ext cx="2501069" cy="1667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6897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ONEY_Title Slide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FA71B33-830D-8294-2AF1-6A5294953F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61" y="0"/>
            <a:ext cx="9144000" cy="6858000"/>
          </a:xfrm>
          <a:prstGeom prst="rect">
            <a:avLst/>
          </a:prstGeom>
        </p:spPr>
      </p:pic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6C862ECB-9663-4D2B-3832-14CCBCBAB1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55017" y="2666442"/>
            <a:ext cx="5033963" cy="108743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400" b="1">
                <a:ln>
                  <a:noFill/>
                </a:ln>
                <a:solidFill>
                  <a:schemeClr val="bg1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pPr algn="ctr"/>
            <a:r>
              <a:rPr lang="en-GB">
                <a:solidFill>
                  <a:schemeClr val="bg1"/>
                </a:solidFill>
              </a:rPr>
              <a:t>ADD TITLE HERE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DA196B8D-7E8B-98F9-D262-21FCE6B449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52502" y="3753879"/>
            <a:ext cx="6238875" cy="8334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n>
                  <a:noFill/>
                </a:ln>
                <a:solidFill>
                  <a:schemeClr val="bg1"/>
                </a:solidFill>
                <a:latin typeface="Rubik" pitchFamily="2" charset="-79"/>
                <a:cs typeface="Rubik" pitchFamily="2" charset="-79"/>
              </a:defRPr>
            </a:lvl1pPr>
            <a:lvl2pPr marL="457200" indent="0">
              <a:buNone/>
              <a:defRPr/>
            </a:lvl2pPr>
          </a:lstStyle>
          <a:p>
            <a:pPr algn="ctr"/>
            <a:r>
              <a:rPr lang="en-GB" sz="2800" b="0">
                <a:solidFill>
                  <a:schemeClr val="bg1"/>
                </a:solidFill>
              </a:rPr>
              <a:t>Add subtitle here</a:t>
            </a:r>
            <a:endParaRPr lang="en-US" sz="2800" b="0">
              <a:solidFill>
                <a:schemeClr val="bg1"/>
              </a:solidFill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9B351B5-631D-79BF-FF56-10A4DAD62CB5}"/>
              </a:ext>
            </a:extLst>
          </p:cNvPr>
          <p:cNvSpPr/>
          <p:nvPr userDrawn="1"/>
        </p:nvSpPr>
        <p:spPr>
          <a:xfrm>
            <a:off x="6200078" y="234176"/>
            <a:ext cx="2051824" cy="7917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logo on a black background&#10;&#10;Description automatically generated">
            <a:extLst>
              <a:ext uri="{FF2B5EF4-FFF2-40B4-BE49-F238E27FC236}">
                <a16:creationId xmlns:a16="http://schemas.microsoft.com/office/drawing/2014/main" id="{6A4C6FEA-3144-4FC8-A6DF-29BA12AA2D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16667" b="16667"/>
          <a:stretch/>
        </p:blipFill>
        <p:spPr>
          <a:xfrm>
            <a:off x="86014" y="8833"/>
            <a:ext cx="2501069" cy="1667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3780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ONEY_Title Slide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57191B2-6B32-8842-410A-C850C66C47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7C2A5037-39DA-B246-ECD7-C89E451358A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55017" y="2666442"/>
            <a:ext cx="5033963" cy="108743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400" b="1">
                <a:ln>
                  <a:noFill/>
                </a:ln>
                <a:solidFill>
                  <a:schemeClr val="bg1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pPr algn="ctr"/>
            <a:r>
              <a:rPr lang="en-GB">
                <a:solidFill>
                  <a:schemeClr val="bg1"/>
                </a:solidFill>
              </a:rPr>
              <a:t>ADD TITLE HERE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C0D4ACD7-A14A-B75C-7A1A-83B0B5689C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52502" y="3753879"/>
            <a:ext cx="6238875" cy="8334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n>
                  <a:noFill/>
                </a:ln>
                <a:solidFill>
                  <a:schemeClr val="bg1"/>
                </a:solidFill>
                <a:latin typeface="Rubik" pitchFamily="2" charset="-79"/>
                <a:cs typeface="Rubik" pitchFamily="2" charset="-79"/>
              </a:defRPr>
            </a:lvl1pPr>
            <a:lvl2pPr marL="457200" indent="0">
              <a:buNone/>
              <a:defRPr/>
            </a:lvl2pPr>
          </a:lstStyle>
          <a:p>
            <a:pPr algn="ctr"/>
            <a:r>
              <a:rPr lang="en-GB" sz="2800" b="0">
                <a:solidFill>
                  <a:schemeClr val="bg1"/>
                </a:solidFill>
              </a:rPr>
              <a:t>Add subtitle here</a:t>
            </a:r>
            <a:endParaRPr lang="en-US" sz="2800" b="0">
              <a:solidFill>
                <a:schemeClr val="bg1"/>
              </a:solidFill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5FB39781-0B38-54B8-3ACE-4F02BE440FD0}"/>
              </a:ext>
            </a:extLst>
          </p:cNvPr>
          <p:cNvSpPr/>
          <p:nvPr userDrawn="1"/>
        </p:nvSpPr>
        <p:spPr>
          <a:xfrm>
            <a:off x="6200078" y="234176"/>
            <a:ext cx="2051824" cy="7917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logo on a black background&#10;&#10;Description automatically generated">
            <a:extLst>
              <a:ext uri="{FF2B5EF4-FFF2-40B4-BE49-F238E27FC236}">
                <a16:creationId xmlns:a16="http://schemas.microsoft.com/office/drawing/2014/main" id="{BD1211B1-438B-0426-1515-EAF27BACD9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16667" b="16667"/>
          <a:stretch/>
        </p:blipFill>
        <p:spPr>
          <a:xfrm>
            <a:off x="86014" y="8833"/>
            <a:ext cx="2501069" cy="1667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338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ONEY_Title Slide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3EDB764-3F4F-98B5-BC57-40B5067CEA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97041372-8FC4-12BA-AC64-BFEC358499C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55017" y="2666442"/>
            <a:ext cx="5033963" cy="108743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400" b="1">
                <a:ln>
                  <a:noFill/>
                </a:ln>
                <a:solidFill>
                  <a:schemeClr val="bg1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pPr algn="ctr"/>
            <a:r>
              <a:rPr lang="en-GB">
                <a:solidFill>
                  <a:schemeClr val="bg1"/>
                </a:solidFill>
              </a:rPr>
              <a:t>ADD TITLE HERE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4810790E-0B2E-01C2-6C1A-A56C82D27DB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52502" y="3753879"/>
            <a:ext cx="6238875" cy="8334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n>
                  <a:noFill/>
                </a:ln>
                <a:solidFill>
                  <a:schemeClr val="bg1"/>
                </a:solidFill>
                <a:latin typeface="Rubik" pitchFamily="2" charset="-79"/>
                <a:cs typeface="Rubik" pitchFamily="2" charset="-79"/>
              </a:defRPr>
            </a:lvl1pPr>
            <a:lvl2pPr marL="457200" indent="0">
              <a:buNone/>
              <a:defRPr/>
            </a:lvl2pPr>
          </a:lstStyle>
          <a:p>
            <a:pPr algn="ctr"/>
            <a:r>
              <a:rPr lang="en-GB" sz="2800" b="0">
                <a:solidFill>
                  <a:schemeClr val="bg1"/>
                </a:solidFill>
              </a:rPr>
              <a:t>Add subtitle here</a:t>
            </a:r>
            <a:endParaRPr lang="en-US" sz="2800" b="0">
              <a:solidFill>
                <a:schemeClr val="bg1"/>
              </a:solidFill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72833A2-16A1-DA72-2082-8D7ECEFE119C}"/>
              </a:ext>
            </a:extLst>
          </p:cNvPr>
          <p:cNvSpPr/>
          <p:nvPr userDrawn="1"/>
        </p:nvSpPr>
        <p:spPr>
          <a:xfrm>
            <a:off x="6200078" y="234176"/>
            <a:ext cx="2051824" cy="7917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logo on a black background&#10;&#10;Description automatically generated">
            <a:extLst>
              <a:ext uri="{FF2B5EF4-FFF2-40B4-BE49-F238E27FC236}">
                <a16:creationId xmlns:a16="http://schemas.microsoft.com/office/drawing/2014/main" id="{CCD1DAA0-D030-67C9-59B7-34F7CC46F2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16667" b="16667"/>
          <a:stretch/>
        </p:blipFill>
        <p:spPr>
          <a:xfrm>
            <a:off x="86014" y="8833"/>
            <a:ext cx="2501069" cy="1667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81335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ONEY_Title Slide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8EA86AA-B02B-039F-3DC2-F5143E2A6C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78724945-044D-2031-543D-F8A4B421F36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55017" y="2666442"/>
            <a:ext cx="5033963" cy="108743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400" b="1">
                <a:ln>
                  <a:noFill/>
                </a:ln>
                <a:solidFill>
                  <a:schemeClr val="bg1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pPr algn="ctr"/>
            <a:r>
              <a:rPr lang="en-GB">
                <a:solidFill>
                  <a:schemeClr val="bg1"/>
                </a:solidFill>
              </a:rPr>
              <a:t>ADD TITLE HERE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7FC5B7B5-5B75-7488-822E-39377D7EB11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52502" y="3753879"/>
            <a:ext cx="6238875" cy="8334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n>
                  <a:noFill/>
                </a:ln>
                <a:solidFill>
                  <a:schemeClr val="bg1"/>
                </a:solidFill>
                <a:latin typeface="Rubik" pitchFamily="2" charset="-79"/>
                <a:cs typeface="Rubik" pitchFamily="2" charset="-79"/>
              </a:defRPr>
            </a:lvl1pPr>
            <a:lvl2pPr marL="457200" indent="0">
              <a:buNone/>
              <a:defRPr/>
            </a:lvl2pPr>
          </a:lstStyle>
          <a:p>
            <a:pPr algn="ctr"/>
            <a:r>
              <a:rPr lang="en-GB" sz="2800" b="0">
                <a:solidFill>
                  <a:schemeClr val="bg1"/>
                </a:solidFill>
              </a:rPr>
              <a:t>Add subtitle here</a:t>
            </a:r>
            <a:endParaRPr lang="en-US" sz="2800" b="0">
              <a:solidFill>
                <a:schemeClr val="bg1"/>
              </a:solidFill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F3707A6-F7BC-8B8E-119C-658EDB79B040}"/>
              </a:ext>
            </a:extLst>
          </p:cNvPr>
          <p:cNvSpPr/>
          <p:nvPr userDrawn="1"/>
        </p:nvSpPr>
        <p:spPr>
          <a:xfrm>
            <a:off x="6200078" y="234176"/>
            <a:ext cx="2051824" cy="7917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logo on a black background&#10;&#10;Description automatically generated">
            <a:extLst>
              <a:ext uri="{FF2B5EF4-FFF2-40B4-BE49-F238E27FC236}">
                <a16:creationId xmlns:a16="http://schemas.microsoft.com/office/drawing/2014/main" id="{43E77615-5298-404D-12D6-038E73CB72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16667" b="16667"/>
          <a:stretch/>
        </p:blipFill>
        <p:spPr>
          <a:xfrm>
            <a:off x="86014" y="8833"/>
            <a:ext cx="2501069" cy="1667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1047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ONEY_Text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4E6A0270-19A1-23CF-F087-5A6EA07FF1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8DEDE19B-D4EA-E2EC-E6FC-C72F61406A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429997"/>
            <a:ext cx="7886700" cy="665022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E5007D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r>
              <a:rPr lang="en-GB"/>
              <a:t>ADD TITLE HERE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1306E78-5C28-E5A0-F58A-51723E90BF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2257425"/>
            <a:ext cx="7886700" cy="388937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Lato" panose="020F0502020204030203" pitchFamily="34" charset="77"/>
                <a:cs typeface="Rubik" pitchFamily="2" charset="-79"/>
              </a:defRPr>
            </a:lvl1pPr>
            <a:lvl2pPr>
              <a:defRPr sz="1800">
                <a:latin typeface="Lato" panose="020F0502020204030203" pitchFamily="34" charset="77"/>
                <a:cs typeface="Rubik" pitchFamily="2" charset="-79"/>
              </a:defRPr>
            </a:lvl2pPr>
            <a:lvl3pPr>
              <a:defRPr sz="1600">
                <a:latin typeface="Lato" panose="020F0502020204030203" pitchFamily="34" charset="77"/>
                <a:cs typeface="Rubik" pitchFamily="2" charset="-79"/>
              </a:defRPr>
            </a:lvl3pPr>
            <a:lvl4pPr>
              <a:defRPr sz="1400">
                <a:latin typeface="Lato" panose="020F0502020204030203" pitchFamily="34" charset="77"/>
                <a:cs typeface="Rubik" pitchFamily="2" charset="-79"/>
              </a:defRPr>
            </a:lvl4pPr>
            <a:lvl5pPr>
              <a:defRPr sz="1400">
                <a:latin typeface="Lato" panose="020F0502020204030203" pitchFamily="34" charset="77"/>
                <a:cs typeface="Rubik" pitchFamily="2" charset="-79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6BCB63F-39FE-6E52-CAF9-2374EB8526CA}"/>
              </a:ext>
            </a:extLst>
          </p:cNvPr>
          <p:cNvSpPr/>
          <p:nvPr userDrawn="1"/>
        </p:nvSpPr>
        <p:spPr>
          <a:xfrm>
            <a:off x="7006162" y="161190"/>
            <a:ext cx="2051824" cy="7917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logo on a black background&#10;&#10;Description automatically generated">
            <a:extLst>
              <a:ext uri="{FF2B5EF4-FFF2-40B4-BE49-F238E27FC236}">
                <a16:creationId xmlns:a16="http://schemas.microsoft.com/office/drawing/2014/main" id="{18F35D1F-FF74-2335-6224-C6DB095BA52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3"/>
          <a:srcRect t="16667" b="16667"/>
          <a:stretch/>
        </p:blipFill>
        <p:spPr>
          <a:xfrm>
            <a:off x="6959576" y="69753"/>
            <a:ext cx="2144996" cy="142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429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123B9BC-2F47-CB17-8960-5847696FF8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 Placeholder 13">
            <a:extLst>
              <a:ext uri="{FF2B5EF4-FFF2-40B4-BE49-F238E27FC236}">
                <a16:creationId xmlns:a16="http://schemas.microsoft.com/office/drawing/2014/main" id="{05705FEB-8367-E58F-CB55-7F16F79488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55017" y="2666442"/>
            <a:ext cx="5033963" cy="108743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400" b="1">
                <a:ln>
                  <a:noFill/>
                </a:ln>
                <a:solidFill>
                  <a:schemeClr val="bg1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pPr algn="ctr"/>
            <a:r>
              <a:rPr lang="en-GB">
                <a:solidFill>
                  <a:schemeClr val="bg1"/>
                </a:solidFill>
              </a:rPr>
              <a:t>ADD TITLE HERE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ext Placeholder 18">
            <a:extLst>
              <a:ext uri="{FF2B5EF4-FFF2-40B4-BE49-F238E27FC236}">
                <a16:creationId xmlns:a16="http://schemas.microsoft.com/office/drawing/2014/main" id="{9F327089-672B-F10E-FD16-E890D11E0E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52502" y="3753879"/>
            <a:ext cx="6238875" cy="8334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n>
                  <a:noFill/>
                </a:ln>
                <a:solidFill>
                  <a:schemeClr val="bg1"/>
                </a:solidFill>
                <a:latin typeface="Rubik" pitchFamily="2" charset="-79"/>
                <a:cs typeface="Rubik" pitchFamily="2" charset="-79"/>
              </a:defRPr>
            </a:lvl1pPr>
            <a:lvl2pPr marL="457200" indent="0">
              <a:buNone/>
              <a:defRPr/>
            </a:lvl2pPr>
          </a:lstStyle>
          <a:p>
            <a:pPr algn="ctr"/>
            <a:r>
              <a:rPr lang="en-GB" sz="2800" b="0">
                <a:solidFill>
                  <a:schemeClr val="bg1"/>
                </a:solidFill>
              </a:rPr>
              <a:t>Add subtitle here</a:t>
            </a:r>
            <a:endParaRPr lang="en-US" sz="2800" b="0">
              <a:solidFill>
                <a:schemeClr val="bg1"/>
              </a:solidFill>
            </a:endParaRPr>
          </a:p>
        </p:txBody>
      </p:sp>
      <p:pic>
        <p:nvPicPr>
          <p:cNvPr id="4" name="Picture 3" descr="A group of logos with text&#10;&#10;Description automatically generated">
            <a:extLst>
              <a:ext uri="{FF2B5EF4-FFF2-40B4-BE49-F238E27FC236}">
                <a16:creationId xmlns:a16="http://schemas.microsoft.com/office/drawing/2014/main" id="{8CD2CE43-461C-D7B8-9BAC-D66604CC6AD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13332" b="25595"/>
          <a:stretch/>
        </p:blipFill>
        <p:spPr>
          <a:xfrm>
            <a:off x="5169000" y="0"/>
            <a:ext cx="3839960" cy="1319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99070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ONEY_Tex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&#10;&#10;Description automatically generated with low confidence">
            <a:extLst>
              <a:ext uri="{FF2B5EF4-FFF2-40B4-BE49-F238E27FC236}">
                <a16:creationId xmlns:a16="http://schemas.microsoft.com/office/drawing/2014/main" id="{4C2EDC80-03EB-8C91-D62A-FEA5C3A23B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8DEDE19B-D4EA-E2EC-E6FC-C72F61406A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429997"/>
            <a:ext cx="7886700" cy="665022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A9E408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r>
              <a:rPr lang="en-GB"/>
              <a:t>ADD TITLE HERE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1306E78-5C28-E5A0-F58A-51723E90BF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2257425"/>
            <a:ext cx="7886700" cy="388937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Lato" panose="020F0502020204030203" pitchFamily="34" charset="77"/>
                <a:cs typeface="Rubik" pitchFamily="2" charset="-79"/>
              </a:defRPr>
            </a:lvl1pPr>
            <a:lvl2pPr>
              <a:defRPr sz="1800">
                <a:latin typeface="Lato" panose="020F0502020204030203" pitchFamily="34" charset="77"/>
                <a:cs typeface="Rubik" pitchFamily="2" charset="-79"/>
              </a:defRPr>
            </a:lvl2pPr>
            <a:lvl3pPr>
              <a:defRPr sz="1600">
                <a:latin typeface="Lato" panose="020F0502020204030203" pitchFamily="34" charset="77"/>
                <a:cs typeface="Rubik" pitchFamily="2" charset="-79"/>
              </a:defRPr>
            </a:lvl3pPr>
            <a:lvl4pPr>
              <a:defRPr sz="1400">
                <a:latin typeface="Lato" panose="020F0502020204030203" pitchFamily="34" charset="77"/>
                <a:cs typeface="Rubik" pitchFamily="2" charset="-79"/>
              </a:defRPr>
            </a:lvl4pPr>
            <a:lvl5pPr>
              <a:defRPr sz="1400">
                <a:latin typeface="Lato" panose="020F0502020204030203" pitchFamily="34" charset="77"/>
                <a:cs typeface="Rubik" pitchFamily="2" charset="-79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BBF800F-AB2E-AD22-7C93-6C4135ED4AE1}"/>
              </a:ext>
            </a:extLst>
          </p:cNvPr>
          <p:cNvSpPr/>
          <p:nvPr userDrawn="1"/>
        </p:nvSpPr>
        <p:spPr>
          <a:xfrm>
            <a:off x="6947209" y="161190"/>
            <a:ext cx="2051824" cy="7917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logo on a black background&#10;&#10;Description automatically generated">
            <a:extLst>
              <a:ext uri="{FF2B5EF4-FFF2-40B4-BE49-F238E27FC236}">
                <a16:creationId xmlns:a16="http://schemas.microsoft.com/office/drawing/2014/main" id="{DEBC8316-14E5-3F44-58E4-84CBC0ED96F1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 rotWithShape="1">
          <a:blip r:embed="rId3"/>
          <a:srcRect t="16667" b="16667"/>
          <a:stretch/>
        </p:blipFill>
        <p:spPr>
          <a:xfrm>
            <a:off x="6959576" y="69753"/>
            <a:ext cx="2144996" cy="142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40391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ONEY_Text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0E68572C-609F-9878-DFE7-152C072B66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126FAA3-8335-1CA8-2CE7-5A921922D1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429997"/>
            <a:ext cx="7886700" cy="665022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1304A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r>
              <a:rPr lang="en-GB"/>
              <a:t>ADD TITLE HERE</a:t>
            </a:r>
            <a:endParaRPr lang="en-US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89E633D6-306D-DBD5-1292-E1DEE60AB9C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2257425"/>
            <a:ext cx="7886700" cy="388937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Lato" panose="020F0502020204030203" pitchFamily="34" charset="77"/>
                <a:cs typeface="Rubik" pitchFamily="2" charset="-79"/>
              </a:defRPr>
            </a:lvl1pPr>
            <a:lvl2pPr>
              <a:defRPr sz="1800">
                <a:latin typeface="Lato" panose="020F0502020204030203" pitchFamily="34" charset="77"/>
                <a:cs typeface="Rubik" pitchFamily="2" charset="-79"/>
              </a:defRPr>
            </a:lvl2pPr>
            <a:lvl3pPr>
              <a:defRPr sz="1600">
                <a:latin typeface="Lato" panose="020F0502020204030203" pitchFamily="34" charset="77"/>
                <a:cs typeface="Rubik" pitchFamily="2" charset="-79"/>
              </a:defRPr>
            </a:lvl3pPr>
            <a:lvl4pPr>
              <a:defRPr sz="1400">
                <a:latin typeface="Lato" panose="020F0502020204030203" pitchFamily="34" charset="77"/>
                <a:cs typeface="Rubik" pitchFamily="2" charset="-79"/>
              </a:defRPr>
            </a:lvl4pPr>
            <a:lvl5pPr>
              <a:defRPr sz="1400">
                <a:latin typeface="Lato" panose="020F0502020204030203" pitchFamily="34" charset="77"/>
                <a:cs typeface="Rubik" pitchFamily="2" charset="-79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426750B-A1EB-8086-8C84-7D5E80050A96}"/>
              </a:ext>
            </a:extLst>
          </p:cNvPr>
          <p:cNvSpPr/>
          <p:nvPr userDrawn="1"/>
        </p:nvSpPr>
        <p:spPr>
          <a:xfrm>
            <a:off x="6947209" y="161190"/>
            <a:ext cx="2051824" cy="7917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logo on a black background&#10;&#10;Description automatically generated">
            <a:extLst>
              <a:ext uri="{FF2B5EF4-FFF2-40B4-BE49-F238E27FC236}">
                <a16:creationId xmlns:a16="http://schemas.microsoft.com/office/drawing/2014/main" id="{F6088571-7932-9A0C-0B12-EBB00E3C65A3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 rotWithShape="1">
          <a:blip r:embed="rId3"/>
          <a:srcRect t="16667" b="16667"/>
          <a:stretch/>
        </p:blipFill>
        <p:spPr>
          <a:xfrm>
            <a:off x="6959576" y="69753"/>
            <a:ext cx="2144996" cy="142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1574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ONEY_Text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A6C68B2C-5F7D-69EA-40F8-54311950E6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8855BF6-E046-F1CB-FD83-0B99E08E95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429997"/>
            <a:ext cx="7886700" cy="665022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FBAEF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r>
              <a:rPr lang="en-GB"/>
              <a:t>ADD TITLE HERE</a:t>
            </a:r>
            <a:endParaRPr lang="en-US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0A1F5163-B1AD-CFBC-2893-D189AFA012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2257425"/>
            <a:ext cx="7886700" cy="388937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Lato" panose="020F0502020204030203" pitchFamily="34" charset="77"/>
                <a:cs typeface="Rubik" pitchFamily="2" charset="-79"/>
              </a:defRPr>
            </a:lvl1pPr>
            <a:lvl2pPr>
              <a:defRPr sz="1800">
                <a:latin typeface="Lato" panose="020F0502020204030203" pitchFamily="34" charset="77"/>
                <a:cs typeface="Rubik" pitchFamily="2" charset="-79"/>
              </a:defRPr>
            </a:lvl2pPr>
            <a:lvl3pPr>
              <a:defRPr sz="1600">
                <a:latin typeface="Lato" panose="020F0502020204030203" pitchFamily="34" charset="77"/>
                <a:cs typeface="Rubik" pitchFamily="2" charset="-79"/>
              </a:defRPr>
            </a:lvl3pPr>
            <a:lvl4pPr>
              <a:defRPr sz="1400">
                <a:latin typeface="Lato" panose="020F0502020204030203" pitchFamily="34" charset="77"/>
                <a:cs typeface="Rubik" pitchFamily="2" charset="-79"/>
              </a:defRPr>
            </a:lvl4pPr>
            <a:lvl5pPr>
              <a:defRPr sz="1400">
                <a:latin typeface="Lato" panose="020F0502020204030203" pitchFamily="34" charset="77"/>
                <a:cs typeface="Rubik" pitchFamily="2" charset="-79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D0C1F1E-CC07-D490-B41D-195D794B33A9}"/>
              </a:ext>
            </a:extLst>
          </p:cNvPr>
          <p:cNvSpPr/>
          <p:nvPr userDrawn="1"/>
        </p:nvSpPr>
        <p:spPr>
          <a:xfrm>
            <a:off x="6947209" y="161190"/>
            <a:ext cx="2051824" cy="7917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logo on a black background&#10;&#10;Description automatically generated">
            <a:extLst>
              <a:ext uri="{FF2B5EF4-FFF2-40B4-BE49-F238E27FC236}">
                <a16:creationId xmlns:a16="http://schemas.microsoft.com/office/drawing/2014/main" id="{0C786E4C-2583-60F2-612C-8CD6B2DB93A6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 rotWithShape="1">
          <a:blip r:embed="rId3"/>
          <a:srcRect t="16667" b="16667"/>
          <a:stretch/>
        </p:blipFill>
        <p:spPr>
          <a:xfrm>
            <a:off x="6959576" y="69753"/>
            <a:ext cx="2144996" cy="142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85528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ONEY_Tex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06121269-3590-09F5-6990-6C65D2775F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AA429EE-B704-A842-7EC8-A8864AF008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429997"/>
            <a:ext cx="7886700" cy="665022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951B81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r>
              <a:rPr lang="en-GB"/>
              <a:t>ADD TITLE HERE</a:t>
            </a:r>
            <a:endParaRPr lang="en-US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1F6DD8B6-12AC-41E3-BF27-E1E8610DCD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2257425"/>
            <a:ext cx="7886700" cy="388937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Lato" panose="020F0502020204030203" pitchFamily="34" charset="77"/>
                <a:cs typeface="Rubik" pitchFamily="2" charset="-79"/>
              </a:defRPr>
            </a:lvl1pPr>
            <a:lvl2pPr>
              <a:defRPr sz="1800">
                <a:latin typeface="Lato" panose="020F0502020204030203" pitchFamily="34" charset="77"/>
                <a:cs typeface="Rubik" pitchFamily="2" charset="-79"/>
              </a:defRPr>
            </a:lvl2pPr>
            <a:lvl3pPr>
              <a:defRPr sz="1600">
                <a:latin typeface="Lato" panose="020F0502020204030203" pitchFamily="34" charset="77"/>
                <a:cs typeface="Rubik" pitchFamily="2" charset="-79"/>
              </a:defRPr>
            </a:lvl3pPr>
            <a:lvl4pPr>
              <a:defRPr sz="1400">
                <a:latin typeface="Lato" panose="020F0502020204030203" pitchFamily="34" charset="77"/>
                <a:cs typeface="Rubik" pitchFamily="2" charset="-79"/>
              </a:defRPr>
            </a:lvl4pPr>
            <a:lvl5pPr>
              <a:defRPr sz="1400">
                <a:latin typeface="Lato" panose="020F0502020204030203" pitchFamily="34" charset="77"/>
                <a:cs typeface="Rubik" pitchFamily="2" charset="-79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5F6B7C6-C1F3-B7A5-99E3-078B43A7B0A5}"/>
              </a:ext>
            </a:extLst>
          </p:cNvPr>
          <p:cNvSpPr/>
          <p:nvPr userDrawn="1"/>
        </p:nvSpPr>
        <p:spPr>
          <a:xfrm>
            <a:off x="6947209" y="161190"/>
            <a:ext cx="2051824" cy="7917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logo on a black background&#10;&#10;Description automatically generated">
            <a:extLst>
              <a:ext uri="{FF2B5EF4-FFF2-40B4-BE49-F238E27FC236}">
                <a16:creationId xmlns:a16="http://schemas.microsoft.com/office/drawing/2014/main" id="{EFA28F73-1B12-9F42-7B4C-F5BF7E860F41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 rotWithShape="1">
          <a:blip r:embed="rId3"/>
          <a:srcRect t="16667" b="16667"/>
          <a:stretch/>
        </p:blipFill>
        <p:spPr>
          <a:xfrm>
            <a:off x="6959576" y="69753"/>
            <a:ext cx="2144996" cy="142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90522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ONEY_Text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E468972E-A809-1A12-2C13-5AB477A29B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508F1AC-8384-0B55-FDBD-B75F0F353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429997"/>
            <a:ext cx="7886700" cy="665022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F49200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r>
              <a:rPr lang="en-GB"/>
              <a:t>ADD TITLE HERE</a:t>
            </a:r>
            <a:endParaRPr lang="en-US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E24A5232-0FBA-CFB3-70A0-3EED8F5D27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2257425"/>
            <a:ext cx="7886700" cy="388937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Lato" panose="020F0502020204030203" pitchFamily="34" charset="77"/>
                <a:cs typeface="Rubik" pitchFamily="2" charset="-79"/>
              </a:defRPr>
            </a:lvl1pPr>
            <a:lvl2pPr>
              <a:defRPr sz="1800">
                <a:latin typeface="Lato" panose="020F0502020204030203" pitchFamily="34" charset="77"/>
                <a:cs typeface="Rubik" pitchFamily="2" charset="-79"/>
              </a:defRPr>
            </a:lvl2pPr>
            <a:lvl3pPr>
              <a:defRPr sz="1600">
                <a:latin typeface="Lato" panose="020F0502020204030203" pitchFamily="34" charset="77"/>
                <a:cs typeface="Rubik" pitchFamily="2" charset="-79"/>
              </a:defRPr>
            </a:lvl3pPr>
            <a:lvl4pPr>
              <a:defRPr sz="1400">
                <a:latin typeface="Lato" panose="020F0502020204030203" pitchFamily="34" charset="77"/>
                <a:cs typeface="Rubik" pitchFamily="2" charset="-79"/>
              </a:defRPr>
            </a:lvl4pPr>
            <a:lvl5pPr>
              <a:defRPr sz="1400">
                <a:latin typeface="Lato" panose="020F0502020204030203" pitchFamily="34" charset="77"/>
                <a:cs typeface="Rubik" pitchFamily="2" charset="-79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82D0924-110E-2476-37A4-A762250A819C}"/>
              </a:ext>
            </a:extLst>
          </p:cNvPr>
          <p:cNvSpPr/>
          <p:nvPr userDrawn="1"/>
        </p:nvSpPr>
        <p:spPr>
          <a:xfrm>
            <a:off x="6947209" y="161190"/>
            <a:ext cx="2051824" cy="7917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logo on a black background&#10;&#10;Description automatically generated">
            <a:extLst>
              <a:ext uri="{FF2B5EF4-FFF2-40B4-BE49-F238E27FC236}">
                <a16:creationId xmlns:a16="http://schemas.microsoft.com/office/drawing/2014/main" id="{4188880B-3627-7081-9B67-7D9C6B2DDC0C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 rotWithShape="1">
          <a:blip r:embed="rId3"/>
          <a:srcRect t="16667" b="16667"/>
          <a:stretch/>
        </p:blipFill>
        <p:spPr>
          <a:xfrm>
            <a:off x="6959576" y="69753"/>
            <a:ext cx="2144996" cy="142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1813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ONEY_Text box x2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2F7E96D6-2E99-84C5-1B60-1E7D72F273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508F1AC-8384-0B55-FDBD-B75F0F353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429997"/>
            <a:ext cx="7886700" cy="665022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E5007D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r>
              <a:rPr lang="en-GB"/>
              <a:t>ADD TITLE HERE</a:t>
            </a:r>
            <a:endParaRPr lang="en-US"/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28443C42-7E9B-B50E-F4E2-F9DEABB405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49" y="2257425"/>
            <a:ext cx="3827603" cy="388937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Lato" panose="020F0502020204030203" pitchFamily="34" charset="77"/>
                <a:cs typeface="Rubik" pitchFamily="2" charset="-79"/>
              </a:defRPr>
            </a:lvl1pPr>
            <a:lvl2pPr>
              <a:defRPr sz="1800">
                <a:latin typeface="Lato" panose="020F0502020204030203" pitchFamily="34" charset="77"/>
                <a:cs typeface="Rubik" pitchFamily="2" charset="-79"/>
              </a:defRPr>
            </a:lvl2pPr>
            <a:lvl3pPr>
              <a:defRPr sz="1600">
                <a:latin typeface="Lato" panose="020F0502020204030203" pitchFamily="34" charset="77"/>
                <a:cs typeface="Rubik" pitchFamily="2" charset="-79"/>
              </a:defRPr>
            </a:lvl3pPr>
            <a:lvl4pPr>
              <a:defRPr sz="1400">
                <a:latin typeface="Lato" panose="020F0502020204030203" pitchFamily="34" charset="77"/>
                <a:cs typeface="Rubik" pitchFamily="2" charset="-79"/>
              </a:defRPr>
            </a:lvl4pPr>
            <a:lvl5pPr>
              <a:defRPr sz="1400">
                <a:latin typeface="Lato" panose="020F0502020204030203" pitchFamily="34" charset="77"/>
                <a:cs typeface="Rubik" pitchFamily="2" charset="-79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829D105E-16F5-7790-CE56-CB118E29C9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7747" y="2257424"/>
            <a:ext cx="3827603" cy="388937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Lato" panose="020F0502020204030203" pitchFamily="34" charset="77"/>
                <a:cs typeface="Rubik" pitchFamily="2" charset="-79"/>
              </a:defRPr>
            </a:lvl1pPr>
            <a:lvl2pPr>
              <a:defRPr sz="1800">
                <a:latin typeface="Lato" panose="020F0502020204030203" pitchFamily="34" charset="77"/>
                <a:cs typeface="Rubik" pitchFamily="2" charset="-79"/>
              </a:defRPr>
            </a:lvl2pPr>
            <a:lvl3pPr>
              <a:defRPr sz="1600">
                <a:latin typeface="Lato" panose="020F0502020204030203" pitchFamily="34" charset="77"/>
                <a:cs typeface="Rubik" pitchFamily="2" charset="-79"/>
              </a:defRPr>
            </a:lvl3pPr>
            <a:lvl4pPr>
              <a:defRPr sz="1400">
                <a:latin typeface="Lato" panose="020F0502020204030203" pitchFamily="34" charset="77"/>
                <a:cs typeface="Rubik" pitchFamily="2" charset="-79"/>
              </a:defRPr>
            </a:lvl4pPr>
            <a:lvl5pPr>
              <a:defRPr sz="1400">
                <a:latin typeface="Lato" panose="020F0502020204030203" pitchFamily="34" charset="77"/>
                <a:cs typeface="Rubik" pitchFamily="2" charset="-79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4FB5D1A-4FE8-8FC4-879F-B1AAEC734B15}"/>
              </a:ext>
            </a:extLst>
          </p:cNvPr>
          <p:cNvSpPr/>
          <p:nvPr userDrawn="1"/>
        </p:nvSpPr>
        <p:spPr>
          <a:xfrm>
            <a:off x="6947209" y="161190"/>
            <a:ext cx="2051824" cy="7917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logo on a black background&#10;&#10;Description automatically generated">
            <a:extLst>
              <a:ext uri="{FF2B5EF4-FFF2-40B4-BE49-F238E27FC236}">
                <a16:creationId xmlns:a16="http://schemas.microsoft.com/office/drawing/2014/main" id="{3D8EE44E-BF0D-01F1-A60E-F9057946CA7D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 rotWithShape="1">
          <a:blip r:embed="rId3"/>
          <a:srcRect t="16667" b="16667"/>
          <a:stretch/>
        </p:blipFill>
        <p:spPr>
          <a:xfrm>
            <a:off x="6959576" y="69753"/>
            <a:ext cx="2144996" cy="142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95288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ONEY_Text box x2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&#10;&#10;Description automatically generated with low confidence">
            <a:extLst>
              <a:ext uri="{FF2B5EF4-FFF2-40B4-BE49-F238E27FC236}">
                <a16:creationId xmlns:a16="http://schemas.microsoft.com/office/drawing/2014/main" id="{4C2EDC80-03EB-8C91-D62A-FEA5C3A23B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8DEDE19B-D4EA-E2EC-E6FC-C72F61406A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429997"/>
            <a:ext cx="7886700" cy="665022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A9E408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r>
              <a:rPr lang="en-GB"/>
              <a:t>ADD TITLE HERE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1306E78-5C28-E5A0-F58A-51723E90BF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49" y="2257425"/>
            <a:ext cx="3827603" cy="388937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Lato" panose="020F0502020204030203" pitchFamily="34" charset="77"/>
                <a:cs typeface="Rubik" pitchFamily="2" charset="-79"/>
              </a:defRPr>
            </a:lvl1pPr>
            <a:lvl2pPr>
              <a:defRPr sz="1800">
                <a:latin typeface="Lato" panose="020F0502020204030203" pitchFamily="34" charset="77"/>
                <a:cs typeface="Rubik" pitchFamily="2" charset="-79"/>
              </a:defRPr>
            </a:lvl2pPr>
            <a:lvl3pPr>
              <a:defRPr sz="1600">
                <a:latin typeface="Lato" panose="020F0502020204030203" pitchFamily="34" charset="77"/>
                <a:cs typeface="Rubik" pitchFamily="2" charset="-79"/>
              </a:defRPr>
            </a:lvl3pPr>
            <a:lvl4pPr>
              <a:defRPr sz="1400">
                <a:latin typeface="Lato" panose="020F0502020204030203" pitchFamily="34" charset="77"/>
                <a:cs typeface="Rubik" pitchFamily="2" charset="-79"/>
              </a:defRPr>
            </a:lvl4pPr>
            <a:lvl5pPr>
              <a:defRPr sz="1400">
                <a:latin typeface="Lato" panose="020F0502020204030203" pitchFamily="34" charset="77"/>
                <a:cs typeface="Rubik" pitchFamily="2" charset="-79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391C4576-C55C-5C62-7FA6-938BCB8985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7747" y="2257424"/>
            <a:ext cx="3827603" cy="388937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Lato" panose="020F0502020204030203" pitchFamily="34" charset="77"/>
                <a:cs typeface="Rubik" pitchFamily="2" charset="-79"/>
              </a:defRPr>
            </a:lvl1pPr>
            <a:lvl2pPr>
              <a:defRPr sz="1800">
                <a:latin typeface="Lato" panose="020F0502020204030203" pitchFamily="34" charset="77"/>
                <a:cs typeface="Rubik" pitchFamily="2" charset="-79"/>
              </a:defRPr>
            </a:lvl2pPr>
            <a:lvl3pPr>
              <a:defRPr sz="1600">
                <a:latin typeface="Lato" panose="020F0502020204030203" pitchFamily="34" charset="77"/>
                <a:cs typeface="Rubik" pitchFamily="2" charset="-79"/>
              </a:defRPr>
            </a:lvl3pPr>
            <a:lvl4pPr>
              <a:defRPr sz="1400">
                <a:latin typeface="Lato" panose="020F0502020204030203" pitchFamily="34" charset="77"/>
                <a:cs typeface="Rubik" pitchFamily="2" charset="-79"/>
              </a:defRPr>
            </a:lvl4pPr>
            <a:lvl5pPr>
              <a:defRPr sz="1400">
                <a:latin typeface="Lato" panose="020F0502020204030203" pitchFamily="34" charset="77"/>
                <a:cs typeface="Rubik" pitchFamily="2" charset="-79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8B5C7711-B0FF-2941-FDC6-2B05C7875AA0}"/>
              </a:ext>
            </a:extLst>
          </p:cNvPr>
          <p:cNvSpPr/>
          <p:nvPr userDrawn="1"/>
        </p:nvSpPr>
        <p:spPr>
          <a:xfrm>
            <a:off x="6947209" y="161190"/>
            <a:ext cx="2051824" cy="7917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logo on a black background&#10;&#10;Description automatically generated">
            <a:extLst>
              <a:ext uri="{FF2B5EF4-FFF2-40B4-BE49-F238E27FC236}">
                <a16:creationId xmlns:a16="http://schemas.microsoft.com/office/drawing/2014/main" id="{23241C64-BFFC-2E14-9CEC-F2577D63A817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 rotWithShape="1">
          <a:blip r:embed="rId3"/>
          <a:srcRect t="16667" b="16667"/>
          <a:stretch/>
        </p:blipFill>
        <p:spPr>
          <a:xfrm>
            <a:off x="6959576" y="69753"/>
            <a:ext cx="2144996" cy="142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06331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ONEY_Text box x2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0E68572C-609F-9878-DFE7-152C072B66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126FAA3-8335-1CA8-2CE7-5A921922D1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429997"/>
            <a:ext cx="7886700" cy="665022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1304A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r>
              <a:rPr lang="en-GB"/>
              <a:t>ADD TITLE HERE</a:t>
            </a:r>
            <a:endParaRPr lang="en-US"/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874FCDF3-91B9-F89F-FA17-7388F387CB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49" y="2257425"/>
            <a:ext cx="3827603" cy="388937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Lato" panose="020F0502020204030203" pitchFamily="34" charset="77"/>
                <a:cs typeface="Rubik" pitchFamily="2" charset="-79"/>
              </a:defRPr>
            </a:lvl1pPr>
            <a:lvl2pPr>
              <a:defRPr sz="1800">
                <a:latin typeface="Lato" panose="020F0502020204030203" pitchFamily="34" charset="77"/>
                <a:cs typeface="Rubik" pitchFamily="2" charset="-79"/>
              </a:defRPr>
            </a:lvl2pPr>
            <a:lvl3pPr>
              <a:defRPr sz="1600">
                <a:latin typeface="Lato" panose="020F0502020204030203" pitchFamily="34" charset="77"/>
                <a:cs typeface="Rubik" pitchFamily="2" charset="-79"/>
              </a:defRPr>
            </a:lvl3pPr>
            <a:lvl4pPr>
              <a:defRPr sz="1400">
                <a:latin typeface="Lato" panose="020F0502020204030203" pitchFamily="34" charset="77"/>
                <a:cs typeface="Rubik" pitchFamily="2" charset="-79"/>
              </a:defRPr>
            </a:lvl4pPr>
            <a:lvl5pPr>
              <a:defRPr sz="1400">
                <a:latin typeface="Lato" panose="020F0502020204030203" pitchFamily="34" charset="77"/>
                <a:cs typeface="Rubik" pitchFamily="2" charset="-79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B4FB28A0-B6B5-9C06-5601-6987B22496C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7747" y="2257424"/>
            <a:ext cx="3827603" cy="388937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Lato" panose="020F0502020204030203" pitchFamily="34" charset="77"/>
                <a:cs typeface="Rubik" pitchFamily="2" charset="-79"/>
              </a:defRPr>
            </a:lvl1pPr>
            <a:lvl2pPr>
              <a:defRPr sz="1800">
                <a:latin typeface="Lato" panose="020F0502020204030203" pitchFamily="34" charset="77"/>
                <a:cs typeface="Rubik" pitchFamily="2" charset="-79"/>
              </a:defRPr>
            </a:lvl2pPr>
            <a:lvl3pPr>
              <a:defRPr sz="1600">
                <a:latin typeface="Lato" panose="020F0502020204030203" pitchFamily="34" charset="77"/>
                <a:cs typeface="Rubik" pitchFamily="2" charset="-79"/>
              </a:defRPr>
            </a:lvl3pPr>
            <a:lvl4pPr>
              <a:defRPr sz="1400">
                <a:latin typeface="Lato" panose="020F0502020204030203" pitchFamily="34" charset="77"/>
                <a:cs typeface="Rubik" pitchFamily="2" charset="-79"/>
              </a:defRPr>
            </a:lvl4pPr>
            <a:lvl5pPr>
              <a:defRPr sz="1400">
                <a:latin typeface="Lato" panose="020F0502020204030203" pitchFamily="34" charset="77"/>
                <a:cs typeface="Rubik" pitchFamily="2" charset="-79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BB7739B-5555-863E-3487-4072FDC16328}"/>
              </a:ext>
            </a:extLst>
          </p:cNvPr>
          <p:cNvSpPr/>
          <p:nvPr userDrawn="1"/>
        </p:nvSpPr>
        <p:spPr>
          <a:xfrm>
            <a:off x="6947209" y="161190"/>
            <a:ext cx="2051824" cy="7917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logo on a black background&#10;&#10;Description automatically generated">
            <a:extLst>
              <a:ext uri="{FF2B5EF4-FFF2-40B4-BE49-F238E27FC236}">
                <a16:creationId xmlns:a16="http://schemas.microsoft.com/office/drawing/2014/main" id="{5BD0E826-D9A0-681C-33B3-08446424188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 rotWithShape="1">
          <a:blip r:embed="rId3"/>
          <a:srcRect t="16667" b="16667"/>
          <a:stretch/>
        </p:blipFill>
        <p:spPr>
          <a:xfrm>
            <a:off x="6959576" y="69753"/>
            <a:ext cx="2144996" cy="142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34293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ONEY_Text box x2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A6C68B2C-5F7D-69EA-40F8-54311950E6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8855BF6-E046-F1CB-FD83-0B99E08E95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429997"/>
            <a:ext cx="7886700" cy="665022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FBAEF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r>
              <a:rPr lang="en-GB"/>
              <a:t>ADD TITLE HERE</a:t>
            </a:r>
            <a:endParaRPr lang="en-US"/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D2317ACD-B372-910C-BCF4-FA8834E39B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49" y="2257425"/>
            <a:ext cx="3827603" cy="388937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Lato" panose="020F0502020204030203" pitchFamily="34" charset="77"/>
                <a:cs typeface="Rubik" pitchFamily="2" charset="-79"/>
              </a:defRPr>
            </a:lvl1pPr>
            <a:lvl2pPr>
              <a:defRPr sz="1800">
                <a:latin typeface="Lato" panose="020F0502020204030203" pitchFamily="34" charset="77"/>
                <a:cs typeface="Rubik" pitchFamily="2" charset="-79"/>
              </a:defRPr>
            </a:lvl2pPr>
            <a:lvl3pPr>
              <a:defRPr sz="1600">
                <a:latin typeface="Lato" panose="020F0502020204030203" pitchFamily="34" charset="77"/>
                <a:cs typeface="Rubik" pitchFamily="2" charset="-79"/>
              </a:defRPr>
            </a:lvl3pPr>
            <a:lvl4pPr>
              <a:defRPr sz="1400">
                <a:latin typeface="Lato" panose="020F0502020204030203" pitchFamily="34" charset="77"/>
                <a:cs typeface="Rubik" pitchFamily="2" charset="-79"/>
              </a:defRPr>
            </a:lvl4pPr>
            <a:lvl5pPr>
              <a:defRPr sz="1400">
                <a:latin typeface="Lato" panose="020F0502020204030203" pitchFamily="34" charset="77"/>
                <a:cs typeface="Rubik" pitchFamily="2" charset="-79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701D7C8A-667D-E219-C8B2-08F597DFC6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7747" y="2257424"/>
            <a:ext cx="3827603" cy="388937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Lato" panose="020F0502020204030203" pitchFamily="34" charset="77"/>
                <a:cs typeface="Rubik" pitchFamily="2" charset="-79"/>
              </a:defRPr>
            </a:lvl1pPr>
            <a:lvl2pPr>
              <a:defRPr sz="1800">
                <a:latin typeface="Lato" panose="020F0502020204030203" pitchFamily="34" charset="77"/>
                <a:cs typeface="Rubik" pitchFamily="2" charset="-79"/>
              </a:defRPr>
            </a:lvl2pPr>
            <a:lvl3pPr>
              <a:defRPr sz="1600">
                <a:latin typeface="Lato" panose="020F0502020204030203" pitchFamily="34" charset="77"/>
                <a:cs typeface="Rubik" pitchFamily="2" charset="-79"/>
              </a:defRPr>
            </a:lvl3pPr>
            <a:lvl4pPr>
              <a:defRPr sz="1400">
                <a:latin typeface="Lato" panose="020F0502020204030203" pitchFamily="34" charset="77"/>
                <a:cs typeface="Rubik" pitchFamily="2" charset="-79"/>
              </a:defRPr>
            </a:lvl4pPr>
            <a:lvl5pPr>
              <a:defRPr sz="1400">
                <a:latin typeface="Lato" panose="020F0502020204030203" pitchFamily="34" charset="77"/>
                <a:cs typeface="Rubik" pitchFamily="2" charset="-79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017778C-0CDE-2896-42A5-1CFD411F0BBD}"/>
              </a:ext>
            </a:extLst>
          </p:cNvPr>
          <p:cNvSpPr/>
          <p:nvPr userDrawn="1"/>
        </p:nvSpPr>
        <p:spPr>
          <a:xfrm>
            <a:off x="6947209" y="161190"/>
            <a:ext cx="2051824" cy="7917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logo on a black background&#10;&#10;Description automatically generated">
            <a:extLst>
              <a:ext uri="{FF2B5EF4-FFF2-40B4-BE49-F238E27FC236}">
                <a16:creationId xmlns:a16="http://schemas.microsoft.com/office/drawing/2014/main" id="{CE51AC34-CB10-6224-B800-C195357226E6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 rotWithShape="1">
          <a:blip r:embed="rId3"/>
          <a:srcRect t="16667" b="16667"/>
          <a:stretch/>
        </p:blipFill>
        <p:spPr>
          <a:xfrm>
            <a:off x="6959576" y="69753"/>
            <a:ext cx="2144996" cy="142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73449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ONEY_Text box x2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06121269-3590-09F5-6990-6C65D2775F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AA429EE-B704-A842-7EC8-A8864AF008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429997"/>
            <a:ext cx="7886700" cy="665022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951B81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r>
              <a:rPr lang="en-GB"/>
              <a:t>ADD TITLE HERE</a:t>
            </a:r>
            <a:endParaRPr lang="en-US"/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9D674AD1-EB02-592B-B913-7D95D04031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49" y="2257425"/>
            <a:ext cx="3827603" cy="388937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Lato" panose="020F0502020204030203" pitchFamily="34" charset="77"/>
                <a:cs typeface="Rubik" pitchFamily="2" charset="-79"/>
              </a:defRPr>
            </a:lvl1pPr>
            <a:lvl2pPr>
              <a:defRPr sz="1800">
                <a:latin typeface="Lato" panose="020F0502020204030203" pitchFamily="34" charset="77"/>
                <a:cs typeface="Rubik" pitchFamily="2" charset="-79"/>
              </a:defRPr>
            </a:lvl2pPr>
            <a:lvl3pPr>
              <a:defRPr sz="1600">
                <a:latin typeface="Lato" panose="020F0502020204030203" pitchFamily="34" charset="77"/>
                <a:cs typeface="Rubik" pitchFamily="2" charset="-79"/>
              </a:defRPr>
            </a:lvl3pPr>
            <a:lvl4pPr>
              <a:defRPr sz="1400">
                <a:latin typeface="Lato" panose="020F0502020204030203" pitchFamily="34" charset="77"/>
                <a:cs typeface="Rubik" pitchFamily="2" charset="-79"/>
              </a:defRPr>
            </a:lvl4pPr>
            <a:lvl5pPr>
              <a:defRPr sz="1400">
                <a:latin typeface="Lato" panose="020F0502020204030203" pitchFamily="34" charset="77"/>
                <a:cs typeface="Rubik" pitchFamily="2" charset="-79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19030295-DC46-8DDB-6657-732704D3866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7747" y="2257424"/>
            <a:ext cx="3827603" cy="388937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Lato" panose="020F0502020204030203" pitchFamily="34" charset="77"/>
                <a:cs typeface="Rubik" pitchFamily="2" charset="-79"/>
              </a:defRPr>
            </a:lvl1pPr>
            <a:lvl2pPr>
              <a:defRPr sz="1800">
                <a:latin typeface="Lato" panose="020F0502020204030203" pitchFamily="34" charset="77"/>
                <a:cs typeface="Rubik" pitchFamily="2" charset="-79"/>
              </a:defRPr>
            </a:lvl2pPr>
            <a:lvl3pPr>
              <a:defRPr sz="1600">
                <a:latin typeface="Lato" panose="020F0502020204030203" pitchFamily="34" charset="77"/>
                <a:cs typeface="Rubik" pitchFamily="2" charset="-79"/>
              </a:defRPr>
            </a:lvl3pPr>
            <a:lvl4pPr>
              <a:defRPr sz="1400">
                <a:latin typeface="Lato" panose="020F0502020204030203" pitchFamily="34" charset="77"/>
                <a:cs typeface="Rubik" pitchFamily="2" charset="-79"/>
              </a:defRPr>
            </a:lvl4pPr>
            <a:lvl5pPr>
              <a:defRPr sz="1400">
                <a:latin typeface="Lato" panose="020F0502020204030203" pitchFamily="34" charset="77"/>
                <a:cs typeface="Rubik" pitchFamily="2" charset="-79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1483658-DF18-35A2-70A8-7F3069555E86}"/>
              </a:ext>
            </a:extLst>
          </p:cNvPr>
          <p:cNvSpPr/>
          <p:nvPr userDrawn="1"/>
        </p:nvSpPr>
        <p:spPr>
          <a:xfrm>
            <a:off x="6947209" y="161190"/>
            <a:ext cx="2051824" cy="7917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logo on a black background&#10;&#10;Description automatically generated">
            <a:extLst>
              <a:ext uri="{FF2B5EF4-FFF2-40B4-BE49-F238E27FC236}">
                <a16:creationId xmlns:a16="http://schemas.microsoft.com/office/drawing/2014/main" id="{412AD0FB-7828-C2DF-D177-5BA6DCEAEE1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 rotWithShape="1">
          <a:blip r:embed="rId3"/>
          <a:srcRect t="16667" b="16667"/>
          <a:stretch/>
        </p:blipFill>
        <p:spPr>
          <a:xfrm>
            <a:off x="6959576" y="69753"/>
            <a:ext cx="2144996" cy="142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070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123B9BC-2F47-CB17-8960-5847696FF8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 Placeholder 13">
            <a:extLst>
              <a:ext uri="{FF2B5EF4-FFF2-40B4-BE49-F238E27FC236}">
                <a16:creationId xmlns:a16="http://schemas.microsoft.com/office/drawing/2014/main" id="{2A6DE3CE-A5D3-49F5-DE35-2CEAFCEC99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55017" y="2666442"/>
            <a:ext cx="5033963" cy="108743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400" b="1">
                <a:ln>
                  <a:noFill/>
                </a:ln>
                <a:solidFill>
                  <a:schemeClr val="bg1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pPr algn="ctr"/>
            <a:r>
              <a:rPr lang="en-GB">
                <a:solidFill>
                  <a:schemeClr val="bg1"/>
                </a:solidFill>
              </a:rPr>
              <a:t>ADD TITLE HERE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ext Placeholder 18">
            <a:extLst>
              <a:ext uri="{FF2B5EF4-FFF2-40B4-BE49-F238E27FC236}">
                <a16:creationId xmlns:a16="http://schemas.microsoft.com/office/drawing/2014/main" id="{CEB84A4F-3A6A-ED70-AFF4-C3D036EF6BF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52502" y="3753879"/>
            <a:ext cx="6238875" cy="8334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n>
                  <a:noFill/>
                </a:ln>
                <a:solidFill>
                  <a:schemeClr val="bg1"/>
                </a:solidFill>
                <a:latin typeface="Rubik" pitchFamily="2" charset="-79"/>
                <a:cs typeface="Rubik" pitchFamily="2" charset="-79"/>
              </a:defRPr>
            </a:lvl1pPr>
            <a:lvl2pPr marL="457200" indent="0">
              <a:buNone/>
              <a:defRPr/>
            </a:lvl2pPr>
          </a:lstStyle>
          <a:p>
            <a:pPr algn="ctr"/>
            <a:r>
              <a:rPr lang="en-GB" sz="2800" b="0">
                <a:solidFill>
                  <a:schemeClr val="bg1"/>
                </a:solidFill>
              </a:rPr>
              <a:t>Add subtitle here</a:t>
            </a:r>
            <a:endParaRPr lang="en-US" sz="2800" b="0">
              <a:solidFill>
                <a:schemeClr val="bg1"/>
              </a:solidFill>
            </a:endParaRPr>
          </a:p>
        </p:txBody>
      </p:sp>
      <p:pic>
        <p:nvPicPr>
          <p:cNvPr id="4" name="Picture 3" descr="A group of logos with text&#10;&#10;Description automatically generated">
            <a:extLst>
              <a:ext uri="{FF2B5EF4-FFF2-40B4-BE49-F238E27FC236}">
                <a16:creationId xmlns:a16="http://schemas.microsoft.com/office/drawing/2014/main" id="{8942D2C1-EFD9-1CBC-B353-621AADA6B87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13332" b="25595"/>
          <a:stretch/>
        </p:blipFill>
        <p:spPr>
          <a:xfrm>
            <a:off x="5169000" y="0"/>
            <a:ext cx="3839960" cy="1319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44377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ONEY_Text box x2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E468972E-A809-1A12-2C13-5AB477A29B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508F1AC-8384-0B55-FDBD-B75F0F353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429997"/>
            <a:ext cx="7886700" cy="665022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F49200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r>
              <a:rPr lang="en-GB"/>
              <a:t>ADD TITLE HERE</a:t>
            </a:r>
            <a:endParaRPr lang="en-US"/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28443C42-7E9B-B50E-F4E2-F9DEABB405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49" y="2257425"/>
            <a:ext cx="3827603" cy="388937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Lato" panose="020F0502020204030203" pitchFamily="34" charset="77"/>
                <a:cs typeface="Rubik" pitchFamily="2" charset="-79"/>
              </a:defRPr>
            </a:lvl1pPr>
            <a:lvl2pPr>
              <a:defRPr sz="1800">
                <a:latin typeface="Lato" panose="020F0502020204030203" pitchFamily="34" charset="77"/>
                <a:cs typeface="Rubik" pitchFamily="2" charset="-79"/>
              </a:defRPr>
            </a:lvl2pPr>
            <a:lvl3pPr>
              <a:defRPr sz="1600">
                <a:latin typeface="Lato" panose="020F0502020204030203" pitchFamily="34" charset="77"/>
                <a:cs typeface="Rubik" pitchFamily="2" charset="-79"/>
              </a:defRPr>
            </a:lvl3pPr>
            <a:lvl4pPr>
              <a:defRPr sz="1400">
                <a:latin typeface="Lato" panose="020F0502020204030203" pitchFamily="34" charset="77"/>
                <a:cs typeface="Rubik" pitchFamily="2" charset="-79"/>
              </a:defRPr>
            </a:lvl4pPr>
            <a:lvl5pPr>
              <a:defRPr sz="1400">
                <a:latin typeface="Lato" panose="020F0502020204030203" pitchFamily="34" charset="77"/>
                <a:cs typeface="Rubik" pitchFamily="2" charset="-79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829D105E-16F5-7790-CE56-CB118E29C9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7747" y="2257424"/>
            <a:ext cx="3827603" cy="388937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Lato" panose="020F0502020204030203" pitchFamily="34" charset="77"/>
                <a:cs typeface="Rubik" pitchFamily="2" charset="-79"/>
              </a:defRPr>
            </a:lvl1pPr>
            <a:lvl2pPr>
              <a:defRPr sz="1800">
                <a:latin typeface="Lato" panose="020F0502020204030203" pitchFamily="34" charset="77"/>
                <a:cs typeface="Rubik" pitchFamily="2" charset="-79"/>
              </a:defRPr>
            </a:lvl2pPr>
            <a:lvl3pPr>
              <a:defRPr sz="1600">
                <a:latin typeface="Lato" panose="020F0502020204030203" pitchFamily="34" charset="77"/>
                <a:cs typeface="Rubik" pitchFamily="2" charset="-79"/>
              </a:defRPr>
            </a:lvl3pPr>
            <a:lvl4pPr>
              <a:defRPr sz="1400">
                <a:latin typeface="Lato" panose="020F0502020204030203" pitchFamily="34" charset="77"/>
                <a:cs typeface="Rubik" pitchFamily="2" charset="-79"/>
              </a:defRPr>
            </a:lvl4pPr>
            <a:lvl5pPr>
              <a:defRPr sz="1400">
                <a:latin typeface="Lato" panose="020F0502020204030203" pitchFamily="34" charset="77"/>
                <a:cs typeface="Rubik" pitchFamily="2" charset="-79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CCBCBFA-73AA-B012-56E2-B54CBC00E817}"/>
              </a:ext>
            </a:extLst>
          </p:cNvPr>
          <p:cNvSpPr/>
          <p:nvPr userDrawn="1"/>
        </p:nvSpPr>
        <p:spPr>
          <a:xfrm>
            <a:off x="6947209" y="161190"/>
            <a:ext cx="2051824" cy="7917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logo on a black background&#10;&#10;Description automatically generated">
            <a:extLst>
              <a:ext uri="{FF2B5EF4-FFF2-40B4-BE49-F238E27FC236}">
                <a16:creationId xmlns:a16="http://schemas.microsoft.com/office/drawing/2014/main" id="{58A11CB0-2B97-4356-DE64-9ECDDD796A66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 rotWithShape="1">
          <a:blip r:embed="rId3"/>
          <a:srcRect t="16667" b="16667"/>
          <a:stretch/>
        </p:blipFill>
        <p:spPr>
          <a:xfrm>
            <a:off x="6959576" y="69753"/>
            <a:ext cx="2144996" cy="142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631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ONEY_Text &amp; Image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84D57D4A-6119-A8ED-55F1-2EEB903B13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508F1AC-8384-0B55-FDBD-B75F0F353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429997"/>
            <a:ext cx="7886700" cy="665022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E5007D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r>
              <a:rPr lang="en-GB"/>
              <a:t>ADD TITLE HERE</a:t>
            </a:r>
            <a:endParaRPr lang="en-US"/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28443C42-7E9B-B50E-F4E2-F9DEABB405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49" y="2257425"/>
            <a:ext cx="3827603" cy="388937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Lato" panose="020F0502020204030203" pitchFamily="34" charset="77"/>
                <a:cs typeface="Rubik" pitchFamily="2" charset="-79"/>
              </a:defRPr>
            </a:lvl1pPr>
            <a:lvl2pPr>
              <a:defRPr sz="1800">
                <a:latin typeface="Lato" panose="020F0502020204030203" pitchFamily="34" charset="77"/>
                <a:cs typeface="Rubik" pitchFamily="2" charset="-79"/>
              </a:defRPr>
            </a:lvl2pPr>
            <a:lvl3pPr>
              <a:defRPr sz="1600">
                <a:latin typeface="Lato" panose="020F0502020204030203" pitchFamily="34" charset="77"/>
                <a:cs typeface="Rubik" pitchFamily="2" charset="-79"/>
              </a:defRPr>
            </a:lvl3pPr>
            <a:lvl4pPr>
              <a:defRPr sz="1400">
                <a:latin typeface="Lato" panose="020F0502020204030203" pitchFamily="34" charset="77"/>
                <a:cs typeface="Rubik" pitchFamily="2" charset="-79"/>
              </a:defRPr>
            </a:lvl4pPr>
            <a:lvl5pPr>
              <a:defRPr sz="1400">
                <a:latin typeface="Lato" panose="020F0502020204030203" pitchFamily="34" charset="77"/>
                <a:cs typeface="Rubik" pitchFamily="2" charset="-79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81026E6-8D83-0E32-E6D9-B019C1E4CE3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87887" y="2257425"/>
            <a:ext cx="3827463" cy="3889375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Lato" panose="020F0502020204030203" pitchFamily="34" charset="77"/>
              </a:defRPr>
            </a:lvl1pPr>
          </a:lstStyle>
          <a:p>
            <a:endParaRPr lang="en-US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27B402B-1133-4629-829A-029D42957EB6}"/>
              </a:ext>
            </a:extLst>
          </p:cNvPr>
          <p:cNvSpPr/>
          <p:nvPr userDrawn="1"/>
        </p:nvSpPr>
        <p:spPr>
          <a:xfrm>
            <a:off x="6947209" y="161190"/>
            <a:ext cx="2051824" cy="7917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logo on a black background&#10;&#10;Description automatically generated">
            <a:extLst>
              <a:ext uri="{FF2B5EF4-FFF2-40B4-BE49-F238E27FC236}">
                <a16:creationId xmlns:a16="http://schemas.microsoft.com/office/drawing/2014/main" id="{5F0BEA7C-B3AD-77DD-6403-3BF6C483CDDC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 rotWithShape="1">
          <a:blip r:embed="rId3"/>
          <a:srcRect t="16667" b="16667"/>
          <a:stretch/>
        </p:blipFill>
        <p:spPr>
          <a:xfrm>
            <a:off x="6959576" y="69753"/>
            <a:ext cx="2144996" cy="142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29965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ONEY_Text &amp; Imag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&#10;&#10;Description automatically generated with low confidence">
            <a:extLst>
              <a:ext uri="{FF2B5EF4-FFF2-40B4-BE49-F238E27FC236}">
                <a16:creationId xmlns:a16="http://schemas.microsoft.com/office/drawing/2014/main" id="{4C2EDC80-03EB-8C91-D62A-FEA5C3A23B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8DEDE19B-D4EA-E2EC-E6FC-C72F61406A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429997"/>
            <a:ext cx="7886700" cy="665022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A9E408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r>
              <a:rPr lang="en-GB"/>
              <a:t>ADD TITLE HERE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1306E78-5C28-E5A0-F58A-51723E90BF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49" y="2257425"/>
            <a:ext cx="3827603" cy="388937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Lato" panose="020F0502020204030203" pitchFamily="34" charset="77"/>
                <a:cs typeface="Rubik" pitchFamily="2" charset="-79"/>
              </a:defRPr>
            </a:lvl1pPr>
            <a:lvl2pPr>
              <a:defRPr sz="1800">
                <a:latin typeface="Lato" panose="020F0502020204030203" pitchFamily="34" charset="77"/>
                <a:cs typeface="Rubik" pitchFamily="2" charset="-79"/>
              </a:defRPr>
            </a:lvl2pPr>
            <a:lvl3pPr>
              <a:defRPr sz="1600">
                <a:latin typeface="Lato" panose="020F0502020204030203" pitchFamily="34" charset="77"/>
                <a:cs typeface="Rubik" pitchFamily="2" charset="-79"/>
              </a:defRPr>
            </a:lvl3pPr>
            <a:lvl4pPr>
              <a:defRPr sz="1400">
                <a:latin typeface="Lato" panose="020F0502020204030203" pitchFamily="34" charset="77"/>
                <a:cs typeface="Rubik" pitchFamily="2" charset="-79"/>
              </a:defRPr>
            </a:lvl4pPr>
            <a:lvl5pPr>
              <a:defRPr sz="1400">
                <a:latin typeface="Lato" panose="020F0502020204030203" pitchFamily="34" charset="77"/>
                <a:cs typeface="Rubik" pitchFamily="2" charset="-79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57632722-1C07-8F99-00EA-84B331B24C2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87887" y="2257425"/>
            <a:ext cx="3827463" cy="3889375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Lato" panose="020F0502020204030203" pitchFamily="34" charset="77"/>
              </a:defRPr>
            </a:lvl1pPr>
          </a:lstStyle>
          <a:p>
            <a:endParaRPr lang="en-US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06A09F9-DAEB-FD4E-0DDF-606CA2815760}"/>
              </a:ext>
            </a:extLst>
          </p:cNvPr>
          <p:cNvSpPr/>
          <p:nvPr userDrawn="1"/>
        </p:nvSpPr>
        <p:spPr>
          <a:xfrm>
            <a:off x="6947209" y="161190"/>
            <a:ext cx="2051824" cy="7917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logo on a black background&#10;&#10;Description automatically generated">
            <a:extLst>
              <a:ext uri="{FF2B5EF4-FFF2-40B4-BE49-F238E27FC236}">
                <a16:creationId xmlns:a16="http://schemas.microsoft.com/office/drawing/2014/main" id="{7EEB3B3E-0A62-3ACB-46B7-B7378AB31B23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 rotWithShape="1">
          <a:blip r:embed="rId3"/>
          <a:srcRect t="16667" b="16667"/>
          <a:stretch/>
        </p:blipFill>
        <p:spPr>
          <a:xfrm>
            <a:off x="6959576" y="69753"/>
            <a:ext cx="2144996" cy="142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3698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ONEY_Text &amp; Image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0E68572C-609F-9878-DFE7-152C072B66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126FAA3-8335-1CA8-2CE7-5A921922D1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429997"/>
            <a:ext cx="7886700" cy="665022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1304A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r>
              <a:rPr lang="en-GB"/>
              <a:t>ADD TITLE HERE</a:t>
            </a:r>
            <a:endParaRPr lang="en-US"/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874FCDF3-91B9-F89F-FA17-7388F387CB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49" y="2257425"/>
            <a:ext cx="3827603" cy="388937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Lato" panose="020F0502020204030203" pitchFamily="34" charset="77"/>
                <a:cs typeface="Rubik" pitchFamily="2" charset="-79"/>
              </a:defRPr>
            </a:lvl1pPr>
            <a:lvl2pPr>
              <a:defRPr sz="1800">
                <a:latin typeface="Lato" panose="020F0502020204030203" pitchFamily="34" charset="77"/>
                <a:cs typeface="Rubik" pitchFamily="2" charset="-79"/>
              </a:defRPr>
            </a:lvl2pPr>
            <a:lvl3pPr>
              <a:defRPr sz="1600">
                <a:latin typeface="Lato" panose="020F0502020204030203" pitchFamily="34" charset="77"/>
                <a:cs typeface="Rubik" pitchFamily="2" charset="-79"/>
              </a:defRPr>
            </a:lvl3pPr>
            <a:lvl4pPr>
              <a:defRPr sz="1400">
                <a:latin typeface="Lato" panose="020F0502020204030203" pitchFamily="34" charset="77"/>
                <a:cs typeface="Rubik" pitchFamily="2" charset="-79"/>
              </a:defRPr>
            </a:lvl4pPr>
            <a:lvl5pPr>
              <a:defRPr sz="1400">
                <a:latin typeface="Lato" panose="020F0502020204030203" pitchFamily="34" charset="77"/>
                <a:cs typeface="Rubik" pitchFamily="2" charset="-79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632258B2-03D2-1947-FD61-9A78398ECC6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87887" y="2257425"/>
            <a:ext cx="3827463" cy="3889375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Lato" panose="020F0502020204030203" pitchFamily="34" charset="77"/>
              </a:defRPr>
            </a:lvl1pPr>
          </a:lstStyle>
          <a:p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C066BCA-7EB2-E936-53B5-1F617C456D01}"/>
              </a:ext>
            </a:extLst>
          </p:cNvPr>
          <p:cNvSpPr/>
          <p:nvPr userDrawn="1"/>
        </p:nvSpPr>
        <p:spPr>
          <a:xfrm>
            <a:off x="6947209" y="161190"/>
            <a:ext cx="2051824" cy="7917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logo on a black background&#10;&#10;Description automatically generated">
            <a:extLst>
              <a:ext uri="{FF2B5EF4-FFF2-40B4-BE49-F238E27FC236}">
                <a16:creationId xmlns:a16="http://schemas.microsoft.com/office/drawing/2014/main" id="{654ED4F3-3D75-D4E1-2ADA-5E788B1CD386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 rotWithShape="1">
          <a:blip r:embed="rId3"/>
          <a:srcRect t="16667" b="16667"/>
          <a:stretch/>
        </p:blipFill>
        <p:spPr>
          <a:xfrm>
            <a:off x="6959576" y="69753"/>
            <a:ext cx="2144996" cy="142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57848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ONEY_Text &amp; Image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A6C68B2C-5F7D-69EA-40F8-54311950E6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8855BF6-E046-F1CB-FD83-0B99E08E95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429997"/>
            <a:ext cx="7886700" cy="665022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FBAEF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r>
              <a:rPr lang="en-GB"/>
              <a:t>ADD TITLE HERE</a:t>
            </a:r>
            <a:endParaRPr lang="en-US"/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D2317ACD-B372-910C-BCF4-FA8834E39B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49" y="2257425"/>
            <a:ext cx="3827603" cy="388937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Lato" panose="020F0502020204030203" pitchFamily="34" charset="77"/>
                <a:cs typeface="Rubik" pitchFamily="2" charset="-79"/>
              </a:defRPr>
            </a:lvl1pPr>
            <a:lvl2pPr>
              <a:defRPr sz="1800">
                <a:latin typeface="Lato" panose="020F0502020204030203" pitchFamily="34" charset="77"/>
                <a:cs typeface="Rubik" pitchFamily="2" charset="-79"/>
              </a:defRPr>
            </a:lvl2pPr>
            <a:lvl3pPr>
              <a:defRPr sz="1600">
                <a:latin typeface="Lato" panose="020F0502020204030203" pitchFamily="34" charset="77"/>
                <a:cs typeface="Rubik" pitchFamily="2" charset="-79"/>
              </a:defRPr>
            </a:lvl3pPr>
            <a:lvl4pPr>
              <a:defRPr sz="1400">
                <a:latin typeface="Lato" panose="020F0502020204030203" pitchFamily="34" charset="77"/>
                <a:cs typeface="Rubik" pitchFamily="2" charset="-79"/>
              </a:defRPr>
            </a:lvl4pPr>
            <a:lvl5pPr>
              <a:defRPr sz="1400">
                <a:latin typeface="Lato" panose="020F0502020204030203" pitchFamily="34" charset="77"/>
                <a:cs typeface="Rubik" pitchFamily="2" charset="-79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07CB2429-E10C-89F4-3251-282912D3D1B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87887" y="2257425"/>
            <a:ext cx="3827463" cy="3889375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Lato" panose="020F0502020204030203" pitchFamily="34" charset="77"/>
              </a:defRPr>
            </a:lvl1pPr>
          </a:lstStyle>
          <a:p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029B21C-EF3D-DE0E-05EE-EAAFC5109CFE}"/>
              </a:ext>
            </a:extLst>
          </p:cNvPr>
          <p:cNvSpPr/>
          <p:nvPr userDrawn="1"/>
        </p:nvSpPr>
        <p:spPr>
          <a:xfrm>
            <a:off x="6947209" y="161190"/>
            <a:ext cx="2051824" cy="7917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logo on a black background&#10;&#10;Description automatically generated">
            <a:extLst>
              <a:ext uri="{FF2B5EF4-FFF2-40B4-BE49-F238E27FC236}">
                <a16:creationId xmlns:a16="http://schemas.microsoft.com/office/drawing/2014/main" id="{5C0FCDAA-8C90-1FC3-0305-8E54D376152A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 rotWithShape="1">
          <a:blip r:embed="rId3"/>
          <a:srcRect t="16667" b="16667"/>
          <a:stretch/>
        </p:blipFill>
        <p:spPr>
          <a:xfrm>
            <a:off x="6959576" y="69753"/>
            <a:ext cx="2144996" cy="142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87089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ONEY_Text &amp; Image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06121269-3590-09F5-6990-6C65D2775F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AA429EE-B704-A842-7EC8-A8864AF008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429997"/>
            <a:ext cx="7886700" cy="665022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951B81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r>
              <a:rPr lang="en-GB"/>
              <a:t>ADD TITLE HERE</a:t>
            </a:r>
            <a:endParaRPr lang="en-US"/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9D674AD1-EB02-592B-B913-7D95D04031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49" y="2257425"/>
            <a:ext cx="3827603" cy="388937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Lato" panose="020F0502020204030203" pitchFamily="34" charset="77"/>
                <a:cs typeface="Rubik" pitchFamily="2" charset="-79"/>
              </a:defRPr>
            </a:lvl1pPr>
            <a:lvl2pPr>
              <a:defRPr sz="1800">
                <a:latin typeface="Lato" panose="020F0502020204030203" pitchFamily="34" charset="77"/>
                <a:cs typeface="Rubik" pitchFamily="2" charset="-79"/>
              </a:defRPr>
            </a:lvl2pPr>
            <a:lvl3pPr>
              <a:defRPr sz="1600">
                <a:latin typeface="Lato" panose="020F0502020204030203" pitchFamily="34" charset="77"/>
                <a:cs typeface="Rubik" pitchFamily="2" charset="-79"/>
              </a:defRPr>
            </a:lvl3pPr>
            <a:lvl4pPr>
              <a:defRPr sz="1400">
                <a:latin typeface="Lato" panose="020F0502020204030203" pitchFamily="34" charset="77"/>
                <a:cs typeface="Rubik" pitchFamily="2" charset="-79"/>
              </a:defRPr>
            </a:lvl4pPr>
            <a:lvl5pPr>
              <a:defRPr sz="1400">
                <a:latin typeface="Lato" panose="020F0502020204030203" pitchFamily="34" charset="77"/>
                <a:cs typeface="Rubik" pitchFamily="2" charset="-79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A335E19E-90C4-A3F0-D1A6-2BD37C0F20D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87887" y="2257425"/>
            <a:ext cx="3827463" cy="3889375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Lato" panose="020F0502020204030203" pitchFamily="34" charset="77"/>
              </a:defRPr>
            </a:lvl1pPr>
          </a:lstStyle>
          <a:p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2475D5E-37B8-EE60-221D-88D2E28936BC}"/>
              </a:ext>
            </a:extLst>
          </p:cNvPr>
          <p:cNvSpPr/>
          <p:nvPr userDrawn="1"/>
        </p:nvSpPr>
        <p:spPr>
          <a:xfrm>
            <a:off x="6947209" y="161190"/>
            <a:ext cx="2051824" cy="7917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logo on a black background&#10;&#10;Description automatically generated">
            <a:extLst>
              <a:ext uri="{FF2B5EF4-FFF2-40B4-BE49-F238E27FC236}">
                <a16:creationId xmlns:a16="http://schemas.microsoft.com/office/drawing/2014/main" id="{5E9AD87A-D463-FD15-52EE-0D62F46DD4BC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 rotWithShape="1">
          <a:blip r:embed="rId3"/>
          <a:srcRect t="16667" b="16667"/>
          <a:stretch/>
        </p:blipFill>
        <p:spPr>
          <a:xfrm>
            <a:off x="6959576" y="69753"/>
            <a:ext cx="2144996" cy="142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8307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ONEY_Text &amp; Image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E468972E-A809-1A12-2C13-5AB477A29B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508F1AC-8384-0B55-FDBD-B75F0F353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429997"/>
            <a:ext cx="7886700" cy="665022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F49200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r>
              <a:rPr lang="en-GB"/>
              <a:t>ADD TITLE HERE</a:t>
            </a:r>
            <a:endParaRPr lang="en-US"/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28443C42-7E9B-B50E-F4E2-F9DEABB405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49" y="2257425"/>
            <a:ext cx="3827603" cy="388937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Lato" panose="020F0502020204030203" pitchFamily="34" charset="77"/>
                <a:cs typeface="Rubik" pitchFamily="2" charset="-79"/>
              </a:defRPr>
            </a:lvl1pPr>
            <a:lvl2pPr>
              <a:defRPr sz="1800">
                <a:latin typeface="Lato" panose="020F0502020204030203" pitchFamily="34" charset="77"/>
                <a:cs typeface="Rubik" pitchFamily="2" charset="-79"/>
              </a:defRPr>
            </a:lvl2pPr>
            <a:lvl3pPr>
              <a:defRPr sz="1600">
                <a:latin typeface="Lato" panose="020F0502020204030203" pitchFamily="34" charset="77"/>
                <a:cs typeface="Rubik" pitchFamily="2" charset="-79"/>
              </a:defRPr>
            </a:lvl3pPr>
            <a:lvl4pPr>
              <a:defRPr sz="1400">
                <a:latin typeface="Lato" panose="020F0502020204030203" pitchFamily="34" charset="77"/>
                <a:cs typeface="Rubik" pitchFamily="2" charset="-79"/>
              </a:defRPr>
            </a:lvl4pPr>
            <a:lvl5pPr>
              <a:defRPr sz="1400">
                <a:latin typeface="Lato" panose="020F0502020204030203" pitchFamily="34" charset="77"/>
                <a:cs typeface="Rubik" pitchFamily="2" charset="-79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6DA75D79-1C68-D065-389F-875EE0931D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87887" y="2257425"/>
            <a:ext cx="3827463" cy="3889375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Lato" panose="020F0502020204030203" pitchFamily="34" charset="77"/>
              </a:defRPr>
            </a:lvl1pPr>
          </a:lstStyle>
          <a:p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6598E31-3931-075F-2B36-397225FA8444}"/>
              </a:ext>
            </a:extLst>
          </p:cNvPr>
          <p:cNvSpPr/>
          <p:nvPr userDrawn="1"/>
        </p:nvSpPr>
        <p:spPr>
          <a:xfrm>
            <a:off x="6947209" y="161190"/>
            <a:ext cx="2051824" cy="7917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logo on a black background&#10;&#10;Description automatically generated">
            <a:extLst>
              <a:ext uri="{FF2B5EF4-FFF2-40B4-BE49-F238E27FC236}">
                <a16:creationId xmlns:a16="http://schemas.microsoft.com/office/drawing/2014/main" id="{6F4695EF-5D61-E3D9-CD87-FCFC67688B5A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 rotWithShape="1">
          <a:blip r:embed="rId3"/>
          <a:srcRect t="16667" b="16667"/>
          <a:stretch/>
        </p:blipFill>
        <p:spPr>
          <a:xfrm>
            <a:off x="6959576" y="69753"/>
            <a:ext cx="2144996" cy="142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345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4AC84-113B-D47B-9C74-51AA88CD08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9E685D-979E-B01E-362A-DC09BC7362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ACE800-3639-308E-8B94-595DFC47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C9A80-393E-408C-8589-FD40B3B563B8}" type="datetimeFigureOut">
              <a:rPr lang="en-GB" smtClean="0"/>
              <a:t>19/05/2025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D24B69-B346-7B4E-D6DC-A07418F7C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884648-3717-3C7F-B17A-37DAB0508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C1A07-710D-4202-9969-B74E3C1697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722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739DC-05D0-02D0-D6BC-FA8CABC69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3933F8-6D8B-DE90-95FD-FBF787374C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50C76B-5D9C-372F-D3E6-8FA02D970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C9A80-393E-408C-8589-FD40B3B563B8}" type="datetimeFigureOut">
              <a:rPr lang="en-GB" smtClean="0"/>
              <a:t>19/05/2025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20F7D7-C3FE-2A54-CD8D-120113222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C3E08C-0219-023B-A49D-8AEDDCFFF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C1A07-710D-4202-9969-B74E3C1697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7628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46863-AB09-CB02-AA39-437A465C1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C88E01-E93C-82FF-42EF-384831EC1A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3ED2C3-2F61-92CC-C158-6774221BF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C9A80-393E-408C-8589-FD40B3B563B8}" type="datetimeFigureOut">
              <a:rPr lang="en-GB" smtClean="0"/>
              <a:t>19/05/2025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FE0E0A-6614-74A7-4250-8C5267B55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183F2E-1406-EF80-A405-38FEA839D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C1A07-710D-4202-9969-B74E3C1697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7324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0.xml"/><Relationship Id="rId21" Type="http://schemas.openxmlformats.org/officeDocument/2006/relationships/image" Target="../media/image8.png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45.xml"/><Relationship Id="rId21" Type="http://schemas.openxmlformats.org/officeDocument/2006/relationships/slideLayout" Target="../slideLayouts/slideLayout63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5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20" Type="http://schemas.openxmlformats.org/officeDocument/2006/relationships/slideLayout" Target="../slideLayouts/slideLayout62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24" Type="http://schemas.openxmlformats.org/officeDocument/2006/relationships/slideLayout" Target="../slideLayouts/slideLayout66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23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52.xml"/><Relationship Id="rId1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Relationship Id="rId22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2134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355EA8-9EA0-FD5B-05B4-0E522C6B8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0B879E-3872-A5C1-DB7C-921151507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D0AD34-100E-A082-7D49-BAC96504DD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BC9A80-393E-408C-8589-FD40B3B563B8}" type="datetimeFigureOut">
              <a:rPr lang="en-GB" smtClean="0"/>
              <a:t>19/05/2025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EB3FD3-C833-F086-6AF2-173893A973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C8BF58-5F31-573D-DC74-3EBF43ACD4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1C1A07-710D-4202-9969-B74E3C1697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5193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EB6E552C-63BB-71DD-7CED-73572C6BB22E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790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684" r:id="rId2"/>
    <p:sldLayoutId id="2147483667" r:id="rId3"/>
    <p:sldLayoutId id="2147483668" r:id="rId4"/>
    <p:sldLayoutId id="2147483669" r:id="rId5"/>
    <p:sldLayoutId id="2147483670" r:id="rId6"/>
    <p:sldLayoutId id="2147483676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5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8875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6179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  <p:sldLayoutId id="2147483732" r:id="rId15"/>
    <p:sldLayoutId id="2147483733" r:id="rId16"/>
    <p:sldLayoutId id="2147483734" r:id="rId17"/>
    <p:sldLayoutId id="2147483735" r:id="rId18"/>
    <p:sldLayoutId id="2147483736" r:id="rId19"/>
    <p:sldLayoutId id="2147483737" r:id="rId20"/>
    <p:sldLayoutId id="2147483738" r:id="rId21"/>
    <p:sldLayoutId id="2147483739" r:id="rId22"/>
    <p:sldLayoutId id="2147483740" r:id="rId23"/>
    <p:sldLayoutId id="2147483741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and person holding notebooks&#10;&#10;AI-generated content may be incorrect.">
            <a:extLst>
              <a:ext uri="{FF2B5EF4-FFF2-40B4-BE49-F238E27FC236}">
                <a16:creationId xmlns:a16="http://schemas.microsoft.com/office/drawing/2014/main" id="{24835762-53C2-967F-5D5E-C668A34532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2557" y="3239245"/>
            <a:ext cx="6433343" cy="3618755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D23587C-E58D-85A9-A1EA-85F9DB7CDB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0128" y="2062389"/>
            <a:ext cx="8458199" cy="833439"/>
          </a:xfrm>
        </p:spPr>
        <p:txBody>
          <a:bodyPr/>
          <a:lstStyle/>
          <a:p>
            <a:r>
              <a:rPr lang="en-US" sz="3600" dirty="0"/>
              <a:t>National Numeracy Day</a:t>
            </a:r>
            <a:br>
              <a:rPr lang="en-US" sz="3600" dirty="0"/>
            </a:br>
            <a:r>
              <a:rPr lang="en-US" sz="3600" dirty="0"/>
              <a:t>Lesson Plan for secondary schools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061B3A-E169-3631-FB7E-986EA590058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51931" y="2895828"/>
            <a:ext cx="3640138" cy="686833"/>
          </a:xfrm>
        </p:spPr>
        <p:txBody>
          <a:bodyPr/>
          <a:lstStyle/>
          <a:p>
            <a:pPr>
              <a:lnSpc>
                <a:spcPct val="100000"/>
              </a:lnSpc>
              <a:buNone/>
            </a:pPr>
            <a:r>
              <a:rPr lang="en-GB" sz="1600" b="0" i="0" dirty="0">
                <a:effectLst/>
              </a:rPr>
              <a:t>By Bobby Seagull &amp; Susan Okereke</a:t>
            </a:r>
            <a:br>
              <a:rPr lang="en-GB" sz="1600" dirty="0"/>
            </a:br>
            <a:r>
              <a:rPr lang="en-GB" sz="1600" b="0" i="0" dirty="0">
                <a:effectLst/>
              </a:rPr>
              <a:t>from the Maths Appeal podcast</a:t>
            </a:r>
            <a:endParaRPr lang="en-GB" sz="1600" dirty="0">
              <a:effectLst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2CFE12A-FDC0-DDB1-36CA-0354BCA9A7DA}"/>
              </a:ext>
            </a:extLst>
          </p:cNvPr>
          <p:cNvSpPr/>
          <p:nvPr/>
        </p:nvSpPr>
        <p:spPr>
          <a:xfrm>
            <a:off x="7620000" y="254000"/>
            <a:ext cx="1384300" cy="927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logo for a company&#10;&#10;AI-generated content may be incorrect.">
            <a:extLst>
              <a:ext uri="{FF2B5EF4-FFF2-40B4-BE49-F238E27FC236}">
                <a16:creationId xmlns:a16="http://schemas.microsoft.com/office/drawing/2014/main" id="{7426B579-5ABB-DF6C-5ED3-4579874BDC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254000"/>
            <a:ext cx="1098526" cy="109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5216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86E94-CBC8-FAD6-F54E-46740F9F7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Starter Task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2750AF-CB23-40EB-8B04-BF6A133B28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4088" y="2257426"/>
            <a:ext cx="7886700" cy="49764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If you were given £100 </a:t>
            </a:r>
            <a:r>
              <a:rPr lang="en-US" b="1" u="sng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what</a:t>
            </a:r>
            <a:r>
              <a:rPr lang="en-US" dirty="0"/>
              <a:t> would you do with it and </a:t>
            </a:r>
            <a:r>
              <a:rPr lang="en-US" b="1" u="sng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why</a:t>
            </a:r>
            <a:r>
              <a:rPr lang="en-US" dirty="0"/>
              <a:t>?</a:t>
            </a:r>
          </a:p>
        </p:txBody>
      </p:sp>
      <p:pic>
        <p:nvPicPr>
          <p:cNvPr id="5" name="Picture 4" descr="A person holding up money&#10;&#10;AI-generated content may be incorrect.">
            <a:extLst>
              <a:ext uri="{FF2B5EF4-FFF2-40B4-BE49-F238E27FC236}">
                <a16:creationId xmlns:a16="http://schemas.microsoft.com/office/drawing/2014/main" id="{9348910D-8B2D-1675-AE35-97A678A3CE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4128" y="3146962"/>
            <a:ext cx="6615744" cy="3721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033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D3D17-121F-EEC6-7994-BD0FB1557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Task 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E86716-F986-255C-AB77-41C41AAFCB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3243" y="2267937"/>
            <a:ext cx="2219654" cy="38067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Which laptop?</a:t>
            </a:r>
          </a:p>
        </p:txBody>
      </p:sp>
      <p:pic>
        <p:nvPicPr>
          <p:cNvPr id="5" name="Picture 4" descr="A computer screen with a screen showing a computer screen&#10;&#10;AI-generated content may be incorrect.">
            <a:extLst>
              <a:ext uri="{FF2B5EF4-FFF2-40B4-BE49-F238E27FC236}">
                <a16:creationId xmlns:a16="http://schemas.microsoft.com/office/drawing/2014/main" id="{4DCBEDA4-E78E-0735-0328-6B966E457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48" y="2821527"/>
            <a:ext cx="3097813" cy="1742519"/>
          </a:xfrm>
          <a:prstGeom prst="rect">
            <a:avLst/>
          </a:prstGeom>
        </p:spPr>
      </p:pic>
      <p:pic>
        <p:nvPicPr>
          <p:cNvPr id="7" name="Picture 6" descr="A computer screen with a computer screen showing a computer screen&#10;&#10;AI-generated content may be incorrect.">
            <a:extLst>
              <a:ext uri="{FF2B5EF4-FFF2-40B4-BE49-F238E27FC236}">
                <a16:creationId xmlns:a16="http://schemas.microsoft.com/office/drawing/2014/main" id="{FB17982E-3CCC-DA23-AD16-26B26EAB40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4019" y="2824487"/>
            <a:ext cx="3097813" cy="1742519"/>
          </a:xfrm>
          <a:prstGeom prst="rect">
            <a:avLst/>
          </a:prstGeom>
        </p:spPr>
      </p:pic>
      <p:pic>
        <p:nvPicPr>
          <p:cNvPr id="9" name="Picture 8" descr="A computer screen with a computer screen&#10;&#10;AI-generated content may be incorrect.">
            <a:extLst>
              <a:ext uri="{FF2B5EF4-FFF2-40B4-BE49-F238E27FC236}">
                <a16:creationId xmlns:a16="http://schemas.microsoft.com/office/drawing/2014/main" id="{CF4227B0-0A0A-2DC7-4D0E-15F142C6E7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6188" y="2821527"/>
            <a:ext cx="3097812" cy="1742519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3968238-DDC0-6B2B-CFFF-9B784DFB12C6}"/>
              </a:ext>
            </a:extLst>
          </p:cNvPr>
          <p:cNvSpPr/>
          <p:nvPr/>
        </p:nvSpPr>
        <p:spPr>
          <a:xfrm>
            <a:off x="474562" y="4564046"/>
            <a:ext cx="2338086" cy="285746"/>
          </a:xfrm>
          <a:prstGeom prst="roundRect">
            <a:avLst/>
          </a:prstGeom>
          <a:solidFill>
            <a:srgbClr val="E5007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Laptop 1 – low range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91C5D43A-D22B-3B3F-80AE-41F2FF0DE3D1}"/>
              </a:ext>
            </a:extLst>
          </p:cNvPr>
          <p:cNvSpPr/>
          <p:nvPr/>
        </p:nvSpPr>
        <p:spPr>
          <a:xfrm>
            <a:off x="3443881" y="4564046"/>
            <a:ext cx="2338086" cy="285746"/>
          </a:xfrm>
          <a:prstGeom prst="roundRect">
            <a:avLst/>
          </a:prstGeom>
          <a:solidFill>
            <a:srgbClr val="A9E40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3C3C3B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Laptop 2 – mid range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B9D42E8F-FEDD-D15A-4A3F-9D31F747CCE2}"/>
              </a:ext>
            </a:extLst>
          </p:cNvPr>
          <p:cNvSpPr/>
          <p:nvPr/>
        </p:nvSpPr>
        <p:spPr>
          <a:xfrm>
            <a:off x="6426052" y="4564046"/>
            <a:ext cx="2338086" cy="285746"/>
          </a:xfrm>
          <a:prstGeom prst="roundRect">
            <a:avLst/>
          </a:prstGeom>
          <a:solidFill>
            <a:srgbClr val="0130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Laptop 3 – high range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24EBB3C2-B719-C456-7A9E-16A9A59092A2}"/>
              </a:ext>
            </a:extLst>
          </p:cNvPr>
          <p:cNvSpPr/>
          <p:nvPr/>
        </p:nvSpPr>
        <p:spPr>
          <a:xfrm>
            <a:off x="995422" y="5123546"/>
            <a:ext cx="1273216" cy="608914"/>
          </a:xfrm>
          <a:prstGeom prst="roundRect">
            <a:avLst/>
          </a:prstGeom>
          <a:solidFill>
            <a:srgbClr val="E5007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£180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5F9FEF8B-FCF9-5B77-91B0-CBF126B18200}"/>
              </a:ext>
            </a:extLst>
          </p:cNvPr>
          <p:cNvSpPr/>
          <p:nvPr/>
        </p:nvSpPr>
        <p:spPr>
          <a:xfrm>
            <a:off x="3935392" y="5123546"/>
            <a:ext cx="1273216" cy="608914"/>
          </a:xfrm>
          <a:prstGeom prst="roundRect">
            <a:avLst/>
          </a:prstGeom>
          <a:solidFill>
            <a:srgbClr val="A9E40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3C3C3B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£650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875405F5-8146-A6A1-1723-2E346C1E4DE0}"/>
              </a:ext>
            </a:extLst>
          </p:cNvPr>
          <p:cNvSpPr/>
          <p:nvPr/>
        </p:nvSpPr>
        <p:spPr>
          <a:xfrm>
            <a:off x="6830114" y="5123546"/>
            <a:ext cx="1529960" cy="608914"/>
          </a:xfrm>
          <a:prstGeom prst="roundRect">
            <a:avLst/>
          </a:prstGeom>
          <a:solidFill>
            <a:srgbClr val="0130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£1340</a:t>
            </a:r>
          </a:p>
        </p:txBody>
      </p:sp>
    </p:spTree>
    <p:extLst>
      <p:ext uri="{BB962C8B-B14F-4D97-AF65-F5344CB8AC3E}">
        <p14:creationId xmlns:p14="http://schemas.microsoft.com/office/powerpoint/2010/main" val="9707641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54F30-E4E7-F04D-703A-C9CE0A7D0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Task 2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709119F-CEA7-DD04-4D89-015D0464C8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8956" y="2257426"/>
            <a:ext cx="5033662" cy="2719688"/>
          </a:xfrm>
        </p:spPr>
        <p:txBody>
          <a:bodyPr/>
          <a:lstStyle/>
          <a:p>
            <a:pPr marL="0" indent="0">
              <a:buNone/>
            </a:pPr>
            <a:r>
              <a:rPr lang="en-GB" sz="2000" b="0" i="0" u="none" strike="noStrike" dirty="0"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Savannah needs a laptop for a training course she will be starting in a few months. </a:t>
            </a:r>
          </a:p>
          <a:p>
            <a:pPr marL="0" indent="0">
              <a:buNone/>
            </a:pPr>
            <a:endParaRPr lang="en-GB" sz="2000" b="0" i="0" u="none" strike="noStrike" dirty="0">
              <a:effectLst/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pPr marL="0" indent="0">
              <a:buNone/>
            </a:pPr>
            <a:r>
              <a:rPr lang="en-GB" sz="2000" b="0" i="0" u="none" strike="noStrike" dirty="0"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She earns a wage of £490 a week. </a:t>
            </a:r>
          </a:p>
          <a:p>
            <a:pPr marL="0" indent="0">
              <a:buNone/>
            </a:pPr>
            <a:endParaRPr lang="en-GB" sz="2000" b="0" i="0" u="none" strike="noStrike" dirty="0">
              <a:effectLst/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pPr marL="0" indent="0">
              <a:buNone/>
            </a:pPr>
            <a:r>
              <a:rPr lang="en-GB" sz="2000" b="0" i="0" u="none" strike="noStrike" dirty="0"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She decides to put aside 10% of their weekly wage to save for the laptop.</a:t>
            </a:r>
            <a:endParaRPr lang="en-US" dirty="0"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pPr marL="0" indent="0">
              <a:buNone/>
            </a:pPr>
            <a:endParaRPr lang="en-US" dirty="0"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</p:txBody>
      </p:sp>
      <p:pic>
        <p:nvPicPr>
          <p:cNvPr id="6" name="Picture 5" descr="A person with her finger on her chin&#10;&#10;AI-generated content may be incorrect.">
            <a:extLst>
              <a:ext uri="{FF2B5EF4-FFF2-40B4-BE49-F238E27FC236}">
                <a16:creationId xmlns:a16="http://schemas.microsoft.com/office/drawing/2014/main" id="{A8522992-9653-E26B-32B8-DD2CC83DA6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615" r="24200"/>
          <a:stretch/>
        </p:blipFill>
        <p:spPr>
          <a:xfrm>
            <a:off x="4397071" y="2095019"/>
            <a:ext cx="4842187" cy="476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2773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FCEA7-16BB-DE97-D750-DB385FD01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Keywords</a:t>
            </a:r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3C11E98A-5A0E-BD1D-13E1-39F0F56E20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0525677"/>
              </p:ext>
            </p:extLst>
          </p:nvPr>
        </p:nvGraphicFramePr>
        <p:xfrm>
          <a:off x="3006979" y="3588562"/>
          <a:ext cx="5508370" cy="7912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508370">
                  <a:extLst>
                    <a:ext uri="{9D8B030D-6E8A-4147-A177-3AD203B41FA5}">
                      <a16:colId xmlns:a16="http://schemas.microsoft.com/office/drawing/2014/main" val="4248470963"/>
                    </a:ext>
                  </a:extLst>
                </a:gridCol>
              </a:tblGrid>
              <a:tr h="791202">
                <a:tc>
                  <a:txBody>
                    <a:bodyPr/>
                    <a:lstStyle/>
                    <a:p>
                      <a:pPr algn="l"/>
                      <a:r>
                        <a:rPr lang="en-GB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 small sum of money, paid at regular intervals, until the full price of an item is paid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BAEF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4556368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38F1B35-260F-A87F-3493-4EFDE55075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4766684"/>
              </p:ext>
            </p:extLst>
          </p:nvPr>
        </p:nvGraphicFramePr>
        <p:xfrm>
          <a:off x="732929" y="2825284"/>
          <a:ext cx="2190377" cy="1554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90377">
                  <a:extLst>
                    <a:ext uri="{9D8B030D-6E8A-4147-A177-3AD203B41FA5}">
                      <a16:colId xmlns:a16="http://schemas.microsoft.com/office/drawing/2014/main" val="1933077261"/>
                    </a:ext>
                  </a:extLst>
                </a:gridCol>
              </a:tblGrid>
              <a:tr h="7772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Deposit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00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3405313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Instalments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BA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4556368"/>
                  </a:ext>
                </a:extLst>
              </a:tr>
            </a:tbl>
          </a:graphicData>
        </a:graphic>
      </p:graphicFrame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CEAFE7F4-D702-E9B4-ED6C-FE10153EAD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4473807"/>
              </p:ext>
            </p:extLst>
          </p:nvPr>
        </p:nvGraphicFramePr>
        <p:xfrm>
          <a:off x="3006980" y="2825283"/>
          <a:ext cx="5508370" cy="76327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508370">
                  <a:extLst>
                    <a:ext uri="{9D8B030D-6E8A-4147-A177-3AD203B41FA5}">
                      <a16:colId xmlns:a16="http://schemas.microsoft.com/office/drawing/2014/main" val="4248470963"/>
                    </a:ext>
                  </a:extLst>
                </a:gridCol>
              </a:tblGrid>
              <a:tr h="763279">
                <a:tc>
                  <a:txBody>
                    <a:bodyPr/>
                    <a:lstStyle/>
                    <a:p>
                      <a:pPr algn="l"/>
                      <a:r>
                        <a:rPr lang="en-GB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part of the cost of an item that the buyer pays upfront 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007D">
                        <a:alpha val="4953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34053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6922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1AA39-F9C4-FCF7-8F0C-B25BFEDCF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Task 3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93292D-2C96-0D17-BC78-ABA3486BE4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2836" y="2272924"/>
            <a:ext cx="7886700" cy="36026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Which Deal?</a:t>
            </a:r>
          </a:p>
        </p:txBody>
      </p:sp>
      <p:pic>
        <p:nvPicPr>
          <p:cNvPr id="4" name="Picture 3" descr="A computer screen with a computer screen showing a computer screen&#10;&#10;AI-generated content may be incorrect.">
            <a:extLst>
              <a:ext uri="{FF2B5EF4-FFF2-40B4-BE49-F238E27FC236}">
                <a16:creationId xmlns:a16="http://schemas.microsoft.com/office/drawing/2014/main" id="{78A8F838-7E64-A7EF-B62C-72F1525A46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0341" y="1355776"/>
            <a:ext cx="3097813" cy="1742519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2E25413-9FBA-9069-5125-2BC1B66E8C46}"/>
              </a:ext>
            </a:extLst>
          </p:cNvPr>
          <p:cNvSpPr/>
          <p:nvPr/>
        </p:nvSpPr>
        <p:spPr>
          <a:xfrm>
            <a:off x="4076276" y="1809273"/>
            <a:ext cx="2338086" cy="285746"/>
          </a:xfrm>
          <a:prstGeom prst="roundRect">
            <a:avLst/>
          </a:prstGeom>
          <a:solidFill>
            <a:srgbClr val="A9E40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3C3C3B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Laptop 2 – mid range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BD5A141-8AEF-90C6-DC37-452DE0E7F669}"/>
              </a:ext>
            </a:extLst>
          </p:cNvPr>
          <p:cNvSpPr/>
          <p:nvPr/>
        </p:nvSpPr>
        <p:spPr>
          <a:xfrm>
            <a:off x="5141146" y="2180572"/>
            <a:ext cx="1273216" cy="608914"/>
          </a:xfrm>
          <a:prstGeom prst="roundRect">
            <a:avLst/>
          </a:prstGeom>
          <a:solidFill>
            <a:srgbClr val="A9E40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3C3C3B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£650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7ED0A46-1F6C-5A05-EBD8-68CE62E1A1A4}"/>
              </a:ext>
            </a:extLst>
          </p:cNvPr>
          <p:cNvSpPr/>
          <p:nvPr/>
        </p:nvSpPr>
        <p:spPr>
          <a:xfrm>
            <a:off x="403310" y="3616833"/>
            <a:ext cx="2338086" cy="285746"/>
          </a:xfrm>
          <a:prstGeom prst="roundRect">
            <a:avLst/>
          </a:prstGeom>
          <a:solidFill>
            <a:srgbClr val="0FBAE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err="1">
                <a:solidFill>
                  <a:schemeClr val="tx1"/>
                </a:solidFill>
              </a:rPr>
              <a:t>TechNova</a:t>
            </a:r>
            <a:r>
              <a:rPr lang="en-GB" sz="1600" dirty="0">
                <a:solidFill>
                  <a:schemeClr val="tx1"/>
                </a:solidFill>
              </a:rPr>
              <a:t> Outlet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D9B2301-0F1A-C5A5-EEBB-C15ED6E69B32}"/>
              </a:ext>
            </a:extLst>
          </p:cNvPr>
          <p:cNvSpPr/>
          <p:nvPr/>
        </p:nvSpPr>
        <p:spPr>
          <a:xfrm>
            <a:off x="3372629" y="3616833"/>
            <a:ext cx="2338086" cy="285746"/>
          </a:xfrm>
          <a:prstGeom prst="roundRect">
            <a:avLst/>
          </a:prstGeom>
          <a:solidFill>
            <a:srgbClr val="E5007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err="1">
                <a:solidFill>
                  <a:schemeClr val="bg1"/>
                </a:solidFill>
              </a:rPr>
              <a:t>VoltZone</a:t>
            </a:r>
            <a:r>
              <a:rPr lang="en-GB" sz="1600" dirty="0">
                <a:solidFill>
                  <a:schemeClr val="bg1"/>
                </a:solidFill>
              </a:rPr>
              <a:t> Electronics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26109BC-226E-172A-D9FB-D5B214D4706E}"/>
              </a:ext>
            </a:extLst>
          </p:cNvPr>
          <p:cNvSpPr/>
          <p:nvPr/>
        </p:nvSpPr>
        <p:spPr>
          <a:xfrm>
            <a:off x="6354800" y="3616833"/>
            <a:ext cx="2338086" cy="285746"/>
          </a:xfrm>
          <a:prstGeom prst="roundRect">
            <a:avLst/>
          </a:prstGeom>
          <a:solidFill>
            <a:srgbClr val="0130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Circuit Mart</a:t>
            </a:r>
            <a:endParaRPr lang="en-US" sz="1600" dirty="0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0643FE0-5A36-BD33-560E-80600DE0F16D}"/>
              </a:ext>
            </a:extLst>
          </p:cNvPr>
          <p:cNvSpPr/>
          <p:nvPr/>
        </p:nvSpPr>
        <p:spPr>
          <a:xfrm>
            <a:off x="991364" y="3286127"/>
            <a:ext cx="1161978" cy="285746"/>
          </a:xfrm>
          <a:prstGeom prst="roundRect">
            <a:avLst/>
          </a:prstGeom>
          <a:solidFill>
            <a:srgbClr val="0FBAE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Shop A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F0B09596-9F4C-1910-E6E7-E6541E5D02E3}"/>
              </a:ext>
            </a:extLst>
          </p:cNvPr>
          <p:cNvSpPr/>
          <p:nvPr/>
        </p:nvSpPr>
        <p:spPr>
          <a:xfrm>
            <a:off x="6942854" y="3283158"/>
            <a:ext cx="1161978" cy="285746"/>
          </a:xfrm>
          <a:prstGeom prst="roundRect">
            <a:avLst/>
          </a:prstGeom>
          <a:solidFill>
            <a:srgbClr val="0130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Shop C</a:t>
            </a:r>
            <a:endParaRPr lang="en-US" sz="1600" dirty="0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DCE2AD79-58A4-911A-D018-7B3DEC5A3862}"/>
              </a:ext>
            </a:extLst>
          </p:cNvPr>
          <p:cNvSpPr/>
          <p:nvPr/>
        </p:nvSpPr>
        <p:spPr>
          <a:xfrm>
            <a:off x="3960683" y="3283158"/>
            <a:ext cx="1161978" cy="285746"/>
          </a:xfrm>
          <a:prstGeom prst="roundRect">
            <a:avLst/>
          </a:prstGeom>
          <a:solidFill>
            <a:srgbClr val="E5007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bg1"/>
                </a:solidFill>
              </a:rPr>
              <a:t>Shop B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F5123D11-319B-0FD2-5FF1-377BCC0C08E7}"/>
              </a:ext>
            </a:extLst>
          </p:cNvPr>
          <p:cNvSpPr/>
          <p:nvPr/>
        </p:nvSpPr>
        <p:spPr>
          <a:xfrm>
            <a:off x="403310" y="4089323"/>
            <a:ext cx="2338086" cy="1752600"/>
          </a:xfrm>
          <a:prstGeom prst="roundRect">
            <a:avLst>
              <a:gd name="adj" fmla="val 5148"/>
            </a:avLst>
          </a:prstGeom>
          <a:solidFill>
            <a:srgbClr val="0FBAEF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Spread the cost of the laptop with 20 equal weekly payments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465E95C6-26BD-21C7-AA9A-3E627DA77B16}"/>
              </a:ext>
            </a:extLst>
          </p:cNvPr>
          <p:cNvSpPr/>
          <p:nvPr/>
        </p:nvSpPr>
        <p:spPr>
          <a:xfrm>
            <a:off x="3372629" y="4089323"/>
            <a:ext cx="2338086" cy="1752600"/>
          </a:xfrm>
          <a:prstGeom prst="roundRect">
            <a:avLst>
              <a:gd name="adj" fmla="val 5148"/>
            </a:avLst>
          </a:prstGeom>
          <a:solidFill>
            <a:srgbClr val="E5007D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Pay 10% deposit 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Then 5 equal monthly instalments 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91FAD726-6BB6-AC79-60FD-F9A1D6DD3A96}"/>
              </a:ext>
            </a:extLst>
          </p:cNvPr>
          <p:cNvSpPr/>
          <p:nvPr/>
        </p:nvSpPr>
        <p:spPr>
          <a:xfrm>
            <a:off x="6354800" y="4087442"/>
            <a:ext cx="2338086" cy="1752600"/>
          </a:xfrm>
          <a:prstGeom prst="roundRect">
            <a:avLst>
              <a:gd name="adj" fmla="val 5148"/>
            </a:avLst>
          </a:prstGeom>
          <a:solidFill>
            <a:srgbClr val="01304A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Pay 12% deposit 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Then 16 equal weekly  instalments </a:t>
            </a:r>
          </a:p>
        </p:txBody>
      </p:sp>
    </p:spTree>
    <p:extLst>
      <p:ext uri="{BB962C8B-B14F-4D97-AF65-F5344CB8AC3E}">
        <p14:creationId xmlns:p14="http://schemas.microsoft.com/office/powerpoint/2010/main" val="15831085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FDB1C-87D0-276C-0AD5-94DE12DE8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Working Out Table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7A450AD-C97B-BF17-66CE-DAE636E6F5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5701803"/>
              </p:ext>
            </p:extLst>
          </p:nvPr>
        </p:nvGraphicFramePr>
        <p:xfrm>
          <a:off x="739774" y="2240738"/>
          <a:ext cx="7886700" cy="41854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16126">
                  <a:extLst>
                    <a:ext uri="{9D8B030D-6E8A-4147-A177-3AD203B41FA5}">
                      <a16:colId xmlns:a16="http://schemas.microsoft.com/office/drawing/2014/main" val="2479314653"/>
                    </a:ext>
                  </a:extLst>
                </a:gridCol>
                <a:gridCol w="1927224">
                  <a:extLst>
                    <a:ext uri="{9D8B030D-6E8A-4147-A177-3AD203B41FA5}">
                      <a16:colId xmlns:a16="http://schemas.microsoft.com/office/drawing/2014/main" val="2664640638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1724176300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3874531969"/>
                    </a:ext>
                  </a:extLst>
                </a:gridCol>
              </a:tblGrid>
              <a:tr h="505150">
                <a:tc gridSpan="4">
                  <a:txBody>
                    <a:bodyPr/>
                    <a:lstStyle/>
                    <a:p>
                      <a:pPr algn="l"/>
                      <a:r>
                        <a:rPr lang="en-US" b="1" dirty="0">
                          <a:latin typeface="Rubik" pitchFamily="2" charset="-79"/>
                          <a:ea typeface="Lato Semibold" panose="020F0502020204030203" pitchFamily="34" charset="0"/>
                          <a:cs typeface="Rubik" pitchFamily="2" charset="-79"/>
                        </a:rPr>
                        <a:t>Cost of laptop =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1488150"/>
                  </a:ext>
                </a:extLst>
              </a:tr>
              <a:tr h="1292960">
                <a:tc>
                  <a:txBody>
                    <a:bodyPr/>
                    <a:lstStyle/>
                    <a:p>
                      <a:endParaRPr lang="en-US" dirty="0"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Shop A</a:t>
                      </a:r>
                      <a:br>
                        <a:rPr lang="en-US" dirty="0"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</a:br>
                      <a:br>
                        <a:rPr lang="en-US" dirty="0"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</a:br>
                      <a:r>
                        <a:rPr lang="en-US" dirty="0" err="1"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TechNova</a:t>
                      </a:r>
                      <a:r>
                        <a:rPr lang="en-US" dirty="0"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 Outlet</a:t>
                      </a:r>
                    </a:p>
                  </a:txBody>
                  <a:tcPr>
                    <a:solidFill>
                      <a:srgbClr val="0FBAE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Shop B</a:t>
                      </a:r>
                    </a:p>
                    <a:p>
                      <a:pPr algn="ctr"/>
                      <a:br>
                        <a:rPr lang="en-US" dirty="0"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</a:br>
                      <a:r>
                        <a:rPr lang="en-US" dirty="0" err="1"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VoltZone</a:t>
                      </a:r>
                      <a:r>
                        <a:rPr lang="en-US" dirty="0"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 Electronics</a:t>
                      </a:r>
                    </a:p>
                  </a:txBody>
                  <a:tcPr>
                    <a:solidFill>
                      <a:srgbClr val="E5007D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Shop C</a:t>
                      </a:r>
                    </a:p>
                    <a:p>
                      <a:pPr algn="ctr"/>
                      <a:br>
                        <a:rPr lang="en-US" dirty="0"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</a:br>
                      <a:r>
                        <a:rPr lang="en-US" dirty="0"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Circuit Mart</a:t>
                      </a:r>
                    </a:p>
                  </a:txBody>
                  <a:tcPr>
                    <a:solidFill>
                      <a:srgbClr val="01304A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050147"/>
                  </a:ext>
                </a:extLst>
              </a:tr>
              <a:tr h="505150">
                <a:tc>
                  <a:txBody>
                    <a:bodyPr/>
                    <a:lstStyle/>
                    <a:p>
                      <a:r>
                        <a:rPr lang="en-US" dirty="0"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Deposit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>
                    <a:solidFill>
                      <a:srgbClr val="0FBAE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>
                    <a:solidFill>
                      <a:srgbClr val="E5007D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>
                    <a:solidFill>
                      <a:srgbClr val="01304A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3113335"/>
                  </a:ext>
                </a:extLst>
              </a:tr>
              <a:tr h="505150">
                <a:tc>
                  <a:txBody>
                    <a:bodyPr/>
                    <a:lstStyle/>
                    <a:p>
                      <a:r>
                        <a:rPr lang="en-US" dirty="0"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Instalment deal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>
                    <a:solidFill>
                      <a:srgbClr val="0FBAE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>
                    <a:solidFill>
                      <a:srgbClr val="E5007D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>
                    <a:solidFill>
                      <a:srgbClr val="01304A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3551907"/>
                  </a:ext>
                </a:extLst>
              </a:tr>
              <a:tr h="505150">
                <a:tc>
                  <a:txBody>
                    <a:bodyPr/>
                    <a:lstStyle/>
                    <a:p>
                      <a:r>
                        <a:rPr lang="en-US" dirty="0"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Calculation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>
                    <a:solidFill>
                      <a:srgbClr val="0FBAE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>
                    <a:solidFill>
                      <a:srgbClr val="E5007D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>
                    <a:solidFill>
                      <a:srgbClr val="01304A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6071802"/>
                  </a:ext>
                </a:extLst>
              </a:tr>
              <a:tr h="871903">
                <a:tc>
                  <a:txBody>
                    <a:bodyPr/>
                    <a:lstStyle/>
                    <a:p>
                      <a:r>
                        <a:rPr lang="en-US" dirty="0"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Time to pay for laptop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>
                    <a:solidFill>
                      <a:srgbClr val="0FBAE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>
                    <a:solidFill>
                      <a:srgbClr val="E5007D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>
                    <a:solidFill>
                      <a:srgbClr val="01304A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57776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8952022"/>
      </p:ext>
    </p:extLst>
  </p:cSld>
  <p:clrMapOvr>
    <a:masterClrMapping/>
  </p:clrMapOvr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FB19292-354F-3147-A4BF-76BFE4C9B2CD}" vid="{E457DFE1-EFB6-EC44-940F-E59AE79C4403}"/>
    </a:ext>
  </a:extLst>
</a:theme>
</file>

<file path=ppt/theme/theme4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FB19292-354F-3147-A4BF-76BFE4C9B2CD}" vid="{F82B8945-66B6-3E46-A68A-5F2978C16CA6}"/>
    </a:ext>
  </a:extLst>
</a:theme>
</file>

<file path=ppt/theme/theme5.xml><?xml version="1.0" encoding="utf-8"?>
<a:theme xmlns:a="http://schemas.openxmlformats.org/drawingml/2006/main" name="3_MONEY THEME_2025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c446c59-e2cf-4ab6-976a-d41307e20e11" xsi:nil="true"/>
    <lcf76f155ced4ddcb4097134ff3c332f xmlns="b5961d97-eaf6-4a3a-994c-32934e19dc05">
      <Terms xmlns="http://schemas.microsoft.com/office/infopath/2007/PartnerControls"/>
    </lcf76f155ced4ddcb4097134ff3c332f>
    <Int_x0020_or_x0020_Ext_x0020_Use xmlns="b5961d97-eaf6-4a3a-994c-32934e19dc05" xsi:nil="true"/>
    <Archiving xmlns="b5961d97-eaf6-4a3a-994c-32934e19dc05">
      <Url xsi:nil="true"/>
      <Description xsi:nil="true"/>
    </Archiving>
    <Compliance xmlns="b5961d97-eaf6-4a3a-994c-32934e19dc05" xsi:nil="true"/>
    <Accounting_Year xmlns="b5961d97-eaf6-4a3a-994c-32934e19dc05" xsi:nil="true"/>
    <TaxKeywordTaxHTField xmlns="5c446c59-e2cf-4ab6-976a-d41307e20e11">
      <Terms xmlns="http://schemas.microsoft.com/office/infopath/2007/PartnerControls"/>
    </TaxKeywordTaxHTField>
    <Recipient_x0020_Type xmlns="b5961d97-eaf6-4a3a-994c-32934e19dc05">Other</Recipient_x0020_Type>
    <Document_x0020_Status xmlns="b5961d97-eaf6-4a3a-994c-32934e19dc05">Ongoing</Document_x0020_Status>
    <Author_x0020_Comments xmlns="b5961d97-eaf6-4a3a-994c-32934e19dc05" xsi:nil="true"/>
    <NN_x0020_Organisation xmlns="b5961d97-eaf6-4a3a-994c-32934e19dc05">NN</NN_x0020_Organisation>
    <Admin_Use xmlns="b5961d97-eaf6-4a3a-994c-32934e19dc05" xsi:nil="true"/>
    <LastSharedByUser xmlns="e9024492-b9c0-4cd7-8599-ea2bd7a0b43f" xsi:nil="true"/>
    <MediaLengthInSeconds xmlns="b5961d97-eaf6-4a3a-994c-32934e19dc05" xsi:nil="true"/>
    <LastSharedByTime xmlns="e9024492-b9c0-4cd7-8599-ea2bd7a0b43f" xsi:nil="true"/>
    <SharedWithUsers xmlns="5c446c59-e2cf-4ab6-976a-d41307e20e11">
      <UserInfo>
        <DisplayName/>
        <AccountId xsi:nil="true"/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D3862DF5DF94140A02C736988B65031" ma:contentTypeVersion="34" ma:contentTypeDescription="Create a new document." ma:contentTypeScope="" ma:versionID="aff8b317f60c1844433176fe05868f1a">
  <xsd:schema xmlns:xsd="http://www.w3.org/2001/XMLSchema" xmlns:xs="http://www.w3.org/2001/XMLSchema" xmlns:p="http://schemas.microsoft.com/office/2006/metadata/properties" xmlns:ns2="b5961d97-eaf6-4a3a-994c-32934e19dc05" xmlns:ns3="5c446c59-e2cf-4ab6-976a-d41307e20e11" xmlns:ns4="e9024492-b9c0-4cd7-8599-ea2bd7a0b43f" targetNamespace="http://schemas.microsoft.com/office/2006/metadata/properties" ma:root="true" ma:fieldsID="e898e53170b4a90fc8f744da5971e4d9" ns2:_="" ns3:_="" ns4:_="">
    <xsd:import namespace="b5961d97-eaf6-4a3a-994c-32934e19dc05"/>
    <xsd:import namespace="5c446c59-e2cf-4ab6-976a-d41307e20e11"/>
    <xsd:import namespace="e9024492-b9c0-4cd7-8599-ea2bd7a0b43f"/>
    <xsd:element name="properties">
      <xsd:complexType>
        <xsd:sequence>
          <xsd:element name="documentManagement">
            <xsd:complexType>
              <xsd:all>
                <xsd:element ref="ns2:Recipient_x0020_Type"/>
                <xsd:element ref="ns2:NN_x0020_Organisation"/>
                <xsd:element ref="ns2:Admin_Use" minOccurs="0"/>
                <xsd:element ref="ns2:Author_x0020_Comments" minOccurs="0"/>
                <xsd:element ref="ns2:Compliance" minOccurs="0"/>
                <xsd:element ref="ns2:Int_x0020_or_x0020_Ext_x0020_Use" minOccurs="0"/>
                <xsd:element ref="ns2:Accounting_Year" minOccurs="0"/>
                <xsd:element ref="ns3:SharedWithUsers" minOccurs="0"/>
                <xsd:element ref="ns4:SharingHintHash" minOccurs="0"/>
                <xsd:element ref="ns4:SharedWithDetails" minOccurs="0"/>
                <xsd:element ref="ns4:LastSharedByUser" minOccurs="0"/>
                <xsd:element ref="ns4:LastSharedByTime" minOccurs="0"/>
                <xsd:element ref="ns2:Document_x0020_Status" minOccurs="0"/>
                <xsd:element ref="ns2:Archiving" minOccurs="0"/>
                <xsd:element ref="ns2:MediaServiceMetadata" minOccurs="0"/>
                <xsd:element ref="ns2:MediaServiceFastMetadata" minOccurs="0"/>
                <xsd:element ref="ns3:TaxKeywordTaxHTField" minOccurs="0"/>
                <xsd:element ref="ns3:TaxCatchAll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ServiceSearchProperties" minOccurs="0"/>
                <xsd:element ref="ns2:lcf76f155ced4ddcb4097134ff3c332f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961d97-eaf6-4a3a-994c-32934e19dc05" elementFormDefault="qualified">
    <xsd:import namespace="http://schemas.microsoft.com/office/2006/documentManagement/types"/>
    <xsd:import namespace="http://schemas.microsoft.com/office/infopath/2007/PartnerControls"/>
    <xsd:element name="Recipient_x0020_Type" ma:index="2" ma:displayName="Key Category" ma:format="Dropdown" ma:indexed="true" ma:internalName="Recipient_x0020_Type">
      <xsd:simpleType>
        <xsd:restriction base="dms:Choice">
          <xsd:enumeration value="Finance"/>
          <xsd:enumeration value="Systems &amp; Processes"/>
          <xsd:enumeration value="HR &amp; Staffing"/>
          <xsd:enumeration value="Governance &amp; Legal"/>
          <xsd:enumeration value="Numeracy Review"/>
          <xsd:enumeration value="Meeting Minutes"/>
          <xsd:enumeration value="General Information"/>
        </xsd:restriction>
      </xsd:simpleType>
    </xsd:element>
    <xsd:element name="NN_x0020_Organisation" ma:index="3" ma:displayName="NN Organisation" ma:description="Either NN or NNS" ma:format="Dropdown" ma:indexed="true" ma:internalName="NN_x0020_Organisation">
      <xsd:simpleType>
        <xsd:restriction base="dms:Choice">
          <xsd:enumeration value="NN"/>
          <xsd:enumeration value="NNS"/>
        </xsd:restriction>
      </xsd:simpleType>
    </xsd:element>
    <xsd:element name="Admin_Use" ma:index="4" nillable="true" ma:displayName="Admin_Use" ma:description="To define purpose of document" ma:format="Dropdown" ma:indexed="true" ma:internalName="Admin_Use">
      <xsd:simpleType>
        <xsd:union memberTypes="dms:Text">
          <xsd:simpleType>
            <xsd:restriction base="dms:Choice">
              <xsd:enumeration value="Budget_Runway"/>
              <xsd:enumeration value="Comms"/>
              <xsd:enumeration value="Contract"/>
              <xsd:enumeration value="Customer Invoices"/>
              <xsd:enumeration value="General Accounting"/>
              <xsd:enumeration value="HR"/>
              <xsd:enumeration value="Letter Out"/>
              <xsd:enumeration value="Marketing"/>
              <xsd:enumeration value="Meetings"/>
              <xsd:enumeration value="Pension"/>
              <xsd:enumeration value="Product Development"/>
              <xsd:enumeration value="Quarterly Accounts"/>
              <xsd:enumeration value="Reference"/>
              <xsd:enumeration value="Software"/>
              <xsd:enumeration value="Supplier Invoices"/>
              <xsd:enumeration value="Template"/>
              <xsd:enumeration value="Website"/>
            </xsd:restriction>
          </xsd:simpleType>
        </xsd:union>
      </xsd:simpleType>
    </xsd:element>
    <xsd:element name="Author_x0020_Comments" ma:index="5" nillable="true" ma:displayName="Author Comments_Keyword" ma:description="free fill comment or extra keyword to enable file finding entered by file creator" ma:internalName="Author_x0020_Comments">
      <xsd:simpleType>
        <xsd:restriction base="dms:Text">
          <xsd:maxLength value="25"/>
        </xsd:restriction>
      </xsd:simpleType>
    </xsd:element>
    <xsd:element name="Compliance" ma:index="6" nillable="true" ma:displayName="Compliance" ma:description="Compliance area" ma:format="Dropdown" ma:internalName="Compliance">
      <xsd:simpleType>
        <xsd:restriction base="dms:Choice">
          <xsd:enumeration value="Bank"/>
          <xsd:enumeration value="Charities Commission"/>
          <xsd:enumeration value="Companies House"/>
          <xsd:enumeration value="Data Protection"/>
          <xsd:enumeration value="Health_Safety"/>
          <xsd:enumeration value="HMRC"/>
        </xsd:restriction>
      </xsd:simpleType>
    </xsd:element>
    <xsd:element name="Int_x0020_or_x0020_Ext_x0020_Use" ma:index="7" nillable="true" ma:displayName="Int or Ext Use" ma:description="Mandatory field to narrow down if only in-house office use or for external/outside use" ma:format="Dropdown" ma:internalName="Int_x0020_or_x0020_Ext_x0020_Use">
      <xsd:simpleType>
        <xsd:restriction base="dms:Choice">
          <xsd:enumeration value="Internal"/>
          <xsd:enumeration value="External"/>
        </xsd:restriction>
      </xsd:simpleType>
    </xsd:element>
    <xsd:element name="Accounting_Year" ma:index="14" nillable="true" ma:displayName="Accounting_Year" ma:description="If payment in or out, which accounting year the transaction was made. Used for invoices, funding payments in, donations in, etc." ma:format="Dropdown" ma:internalName="Accounting_Year">
      <xsd:simpleType>
        <xsd:restriction base="dms:Choice">
          <xsd:enumeration value="2011"/>
          <xsd:enumeration value="2012"/>
          <xsd:enumeration value="2013"/>
          <xsd:enumeration value="2014"/>
          <xsd:enumeration value="2015"/>
          <xsd:enumeration value="2016"/>
          <xsd:enumeration value="2017"/>
          <xsd:enumeration value="2018"/>
          <xsd:enumeration value="2019"/>
          <xsd:enumeration value="2020"/>
          <xsd:enumeration value="2021"/>
          <xsd:enumeration value="2022"/>
        </xsd:restriction>
      </xsd:simpleType>
    </xsd:element>
    <xsd:element name="Document_x0020_Status" ma:index="20" nillable="true" ma:displayName="Document Status" ma:default="Ongoing" ma:format="RadioButtons" ma:internalName="Document_x0020_Status">
      <xsd:simpleType>
        <xsd:restriction base="dms:Choice">
          <xsd:enumeration value="Ongoing"/>
          <xsd:enumeration value="Expired"/>
        </xsd:restriction>
      </xsd:simpleType>
    </xsd:element>
    <xsd:element name="Archiving" ma:index="21" nillable="true" ma:displayName="Archiving" ma:internalName="Archiving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2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2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KeyPoints" ma:index="2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2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3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3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3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3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36" nillable="true" ma:taxonomy="true" ma:internalName="lcf76f155ced4ddcb4097134ff3c332f" ma:taxonomyFieldName="MediaServiceImageTags" ma:displayName="Image Tags" ma:readOnly="false" ma:fieldId="{5cf76f15-5ced-4ddc-b409-7134ff3c332f}" ma:taxonomyMulti="true" ma:sspId="ef2560c5-e438-498a-b155-42b5557b5a9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3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446c59-e2cf-4ab6-976a-d41307e20e11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TaxKeywordTaxHTField" ma:index="25" nillable="true" ma:taxonomy="true" ma:internalName="TaxKeywordTaxHTField" ma:taxonomyFieldName="TaxKeyword" ma:displayName="Enterprise Keywords" ma:fieldId="{23f27201-bee3-471e-b2e7-b64fd8b7ca38}" ma:taxonomyMulti="true" ma:sspId="ef2560c5-e438-498a-b155-42b5557b5a9f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26" nillable="true" ma:displayName="Taxonomy Catch All Column" ma:hidden="true" ma:list="{a7ee53dc-7a83-4204-bf94-a1a24809ac75}" ma:internalName="TaxCatchAll" ma:showField="CatchAllData" ma:web="5c446c59-e2cf-4ab6-976a-d41307e20e1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024492-b9c0-4cd7-8599-ea2bd7a0b43f" elementFormDefault="qualified">
    <xsd:import namespace="http://schemas.microsoft.com/office/2006/documentManagement/types"/>
    <xsd:import namespace="http://schemas.microsoft.com/office/infopath/2007/PartnerControls"/>
    <xsd:element name="SharingHintHash" ma:index="16" nillable="true" ma:displayName="Sharing Hint Hash" ma:internalName="SharingHintHash" ma:readOnly="true">
      <xsd:simpleType>
        <xsd:restriction base="dms:Text"/>
      </xsd:simple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8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9" nillable="true" ma:displayName="Last Shared By Time" ma:description="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0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24B2919-0DDB-410D-825F-F6E2661E566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44E197C-01BE-4D3C-A722-C2BF038759D5}">
  <ds:schemaRefs>
    <ds:schemaRef ds:uri="e9024492-b9c0-4cd7-8599-ea2bd7a0b43f"/>
    <ds:schemaRef ds:uri="b5961d97-eaf6-4a3a-994c-32934e19dc05"/>
    <ds:schemaRef ds:uri="http://purl.org/dc/terms/"/>
    <ds:schemaRef ds:uri="http://www.w3.org/XML/1998/namespace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5c446c59-e2cf-4ab6-976a-d41307e20e11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5D192DDF-87CF-4E44-AD84-D8763CB847A9}">
  <ds:schemaRefs>
    <ds:schemaRef ds:uri="5c446c59-e2cf-4ab6-976a-d41307e20e11"/>
    <ds:schemaRef ds:uri="b5961d97-eaf6-4a3a-994c-32934e19dc05"/>
    <ds:schemaRef ds:uri="e9024492-b9c0-4cd7-8599-ea2bd7a0b43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105</TotalTime>
  <Words>316</Words>
  <Application>Microsoft Macintosh PowerPoint</Application>
  <PresentationFormat>On-screen Show (4:3)</PresentationFormat>
  <Paragraphs>57</Paragraphs>
  <Slides>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7</vt:i4>
      </vt:variant>
    </vt:vector>
  </HeadingPairs>
  <TitlesOfParts>
    <vt:vector size="21" baseType="lpstr">
      <vt:lpstr>Aptos</vt:lpstr>
      <vt:lpstr>Arial</vt:lpstr>
      <vt:lpstr>Calibri</vt:lpstr>
      <vt:lpstr>Calibri Light</vt:lpstr>
      <vt:lpstr>Helvetica</vt:lpstr>
      <vt:lpstr>Lato</vt:lpstr>
      <vt:lpstr>Lato Black</vt:lpstr>
      <vt:lpstr>Lato Semibold</vt:lpstr>
      <vt:lpstr>Rubik</vt:lpstr>
      <vt:lpstr>1_Custom Design</vt:lpstr>
      <vt:lpstr>2_Custom Design</vt:lpstr>
      <vt:lpstr>Custom Design</vt:lpstr>
      <vt:lpstr>1_Office Theme</vt:lpstr>
      <vt:lpstr>3_MONEY THEME_2025</vt:lpstr>
      <vt:lpstr>PowerPoint Presentation</vt:lpstr>
      <vt:lpstr>Starter Task </vt:lpstr>
      <vt:lpstr>Task 2</vt:lpstr>
      <vt:lpstr>Task 2</vt:lpstr>
      <vt:lpstr>Keywords</vt:lpstr>
      <vt:lpstr>Task 3</vt:lpstr>
      <vt:lpstr>Working Out Table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Maya Metcalfe</dc:creator>
  <cp:lastModifiedBy>Maya Metcalfe</cp:lastModifiedBy>
  <cp:revision>4</cp:revision>
  <dcterms:created xsi:type="dcterms:W3CDTF">2023-02-20T15:48:34Z</dcterms:created>
  <dcterms:modified xsi:type="dcterms:W3CDTF">2025-05-19T08:05:09Z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0x0101004D3862DF5DF94140A02C736988B65031</vt:lpwstr>
  </property>
  <property fmtid="{D5CDD505-2E9C-101B-9397-08002B2CF9AE}" pid="3" name="MediaServiceImageTags">
    <vt:lpwstr/>
  </property>
  <property fmtid="{D5CDD505-2E9C-101B-9397-08002B2CF9AE}" pid="4" name="Order">
    <vt:r8>1277900</vt:r8>
  </property>
  <property fmtid="{D5CDD505-2E9C-101B-9397-08002B2CF9AE}" pid="5" name="Product or project">
    <vt:lpwstr>National Numeracy Day</vt:lpwstr>
  </property>
  <property fmtid="{D5CDD505-2E9C-101B-9397-08002B2CF9AE}" pid="6" name="xd_ProgID">
    <vt:lpwstr/>
  </property>
  <property fmtid="{D5CDD505-2E9C-101B-9397-08002B2CF9AE}" pid="7" name="_SourceUrl">
    <vt:lpwstr/>
  </property>
  <property fmtid="{D5CDD505-2E9C-101B-9397-08002B2CF9AE}" pid="8" name="_SharedFileIndex">
    <vt:lpwstr/>
  </property>
  <property fmtid="{D5CDD505-2E9C-101B-9397-08002B2CF9AE}" pid="9" name="TemplateUrl">
    <vt:lpwstr/>
  </property>
  <property fmtid="{D5CDD505-2E9C-101B-9397-08002B2CF9AE}" pid="10" name="ComplianceAssetId">
    <vt:lpwstr/>
  </property>
  <property fmtid="{D5CDD505-2E9C-101B-9397-08002B2CF9AE}" pid="11" name="_ExtendedDescription">
    <vt:lpwstr/>
  </property>
  <property fmtid="{D5CDD505-2E9C-101B-9397-08002B2CF9AE}" pid="12" name="TriggerFlowInfo">
    <vt:lpwstr/>
  </property>
  <property fmtid="{D5CDD505-2E9C-101B-9397-08002B2CF9AE}" pid="13" name="xd_Signature">
    <vt:bool>false</vt:bool>
  </property>
  <property fmtid="{D5CDD505-2E9C-101B-9397-08002B2CF9AE}" pid="14" name="TaxKeyword">
    <vt:lpwstr/>
  </property>
</Properties>
</file>