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d84e0559ca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d84e0559ca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84e0559c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84e0559c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Three 2p coins are worth </a:t>
            </a:r>
            <a:r>
              <a:rPr b="1" lang="en">
                <a:solidFill>
                  <a:schemeClr val="dk1"/>
                </a:solidFill>
              </a:rPr>
              <a:t>6p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£10 is worth </a:t>
            </a:r>
            <a:r>
              <a:rPr b="1" lang="en">
                <a:solidFill>
                  <a:schemeClr val="dk1"/>
                </a:solidFill>
              </a:rPr>
              <a:t>1000p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These values are </a:t>
            </a:r>
            <a:r>
              <a:rPr b="1" lang="en">
                <a:solidFill>
                  <a:schemeClr val="dk1"/>
                </a:solidFill>
              </a:rPr>
              <a:t>not close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d84e0559c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d84e0559c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84e0559ca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d84e0559ca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Two £5 notes </a:t>
            </a:r>
            <a:r>
              <a:rPr b="1" lang="en">
                <a:solidFill>
                  <a:schemeClr val="dk1"/>
                </a:solidFill>
              </a:rPr>
              <a:t>add together</a:t>
            </a:r>
            <a:r>
              <a:rPr lang="en">
                <a:solidFill>
                  <a:schemeClr val="dk1"/>
                </a:solidFill>
              </a:rPr>
              <a:t> to make £10.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shows </a:t>
            </a:r>
            <a:r>
              <a:rPr b="1" lang="en">
                <a:solidFill>
                  <a:schemeClr val="dk1"/>
                </a:solidFill>
              </a:rPr>
              <a:t>equal value in different forms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Rusty can buy the same thing </a:t>
            </a:r>
            <a:r>
              <a:rPr b="1" lang="en">
                <a:solidFill>
                  <a:schemeClr val="dk1"/>
                </a:solidFill>
              </a:rPr>
              <a:t>either way</a:t>
            </a:r>
            <a:r>
              <a:rPr lang="en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84e0559ca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d84e0559ca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d84e0559ca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d84e0559ca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Ten £1 coins = </a:t>
            </a:r>
            <a:r>
              <a:rPr b="1" lang="en">
                <a:solidFill>
                  <a:schemeClr val="dk1"/>
                </a:solidFill>
              </a:rPr>
              <a:t>£10</a:t>
            </a:r>
            <a:r>
              <a:rPr lang="en">
                <a:solidFill>
                  <a:schemeClr val="dk1"/>
                </a:solidFill>
              </a:rPr>
              <a:t>, not £20.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Always </a:t>
            </a:r>
            <a:r>
              <a:rPr b="1" lang="en">
                <a:solidFill>
                  <a:schemeClr val="dk1"/>
                </a:solidFill>
              </a:rPr>
              <a:t>count and check</a:t>
            </a:r>
            <a:r>
              <a:rPr lang="en">
                <a:solidFill>
                  <a:schemeClr val="dk1"/>
                </a:solidFill>
              </a:rPr>
              <a:t> before deciding.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The £20 note is worth </a:t>
            </a:r>
            <a:r>
              <a:rPr b="1" lang="en">
                <a:solidFill>
                  <a:schemeClr val="dk1"/>
                </a:solidFill>
              </a:rPr>
              <a:t>more</a:t>
            </a:r>
            <a:r>
              <a:rPr lang="en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84e0559ca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d84e0559ca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84e0559ca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d84e0559ca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Money can look different but still be worth the same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Counting and comparing helps make choices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d84e0559c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d84e0559c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d84e0559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d84e0559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d84e0559c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d84e0559c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Explain that pupils will help Rusty by </a:t>
            </a:r>
            <a:r>
              <a:rPr b="1" lang="en">
                <a:solidFill>
                  <a:schemeClr val="dk1"/>
                </a:solidFill>
              </a:rPr>
              <a:t>choosing between different amounts of money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Emphasise that this is about </a:t>
            </a:r>
            <a:r>
              <a:rPr b="1" lang="en">
                <a:solidFill>
                  <a:schemeClr val="dk1"/>
                </a:solidFill>
              </a:rPr>
              <a:t>thinking</a:t>
            </a:r>
            <a:r>
              <a:rPr lang="en">
                <a:solidFill>
                  <a:schemeClr val="dk1"/>
                </a:solidFill>
              </a:rPr>
              <a:t>, not speed.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d84e0559c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d84e0559c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d84e0559ca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d84e0559ca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Let’s count the </a:t>
            </a:r>
            <a:r>
              <a:rPr b="1" lang="en">
                <a:solidFill>
                  <a:schemeClr val="dk1"/>
                </a:solidFill>
              </a:rPr>
              <a:t>value</a:t>
            </a:r>
            <a:r>
              <a:rPr lang="en">
                <a:solidFill>
                  <a:schemeClr val="dk1"/>
                </a:solidFill>
              </a:rPr>
              <a:t>, not the number of coins.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Four 1p coins are worth </a:t>
            </a:r>
            <a:r>
              <a:rPr b="1" lang="en">
                <a:solidFill>
                  <a:schemeClr val="dk1"/>
                </a:solidFill>
              </a:rPr>
              <a:t>4p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One 5p coin is worth </a:t>
            </a:r>
            <a:r>
              <a:rPr b="1" lang="en">
                <a:solidFill>
                  <a:schemeClr val="dk1"/>
                </a:solidFill>
              </a:rPr>
              <a:t>5p</a:t>
            </a:r>
            <a:r>
              <a:rPr lang="en">
                <a:solidFill>
                  <a:schemeClr val="dk1"/>
                </a:solidFill>
              </a:rPr>
              <a:t>, which is more.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Even though there are fewer coins, the </a:t>
            </a:r>
            <a:r>
              <a:rPr b="1" lang="en">
                <a:solidFill>
                  <a:schemeClr val="dk1"/>
                </a:solidFill>
              </a:rPr>
              <a:t>value is higher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Vocabulary to model:</a:t>
            </a:r>
            <a:r>
              <a:rPr lang="en">
                <a:solidFill>
                  <a:schemeClr val="dk1"/>
                </a:solidFill>
              </a:rPr>
              <a:t> value, worth, compare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d84e0559c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d84e0559c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84e0559c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d84e0559c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£10 is </a:t>
            </a:r>
            <a:r>
              <a:rPr b="1" lang="en">
                <a:solidFill>
                  <a:schemeClr val="dk1"/>
                </a:solidFill>
              </a:rPr>
              <a:t>double</a:t>
            </a:r>
            <a:r>
              <a:rPr lang="en">
                <a:solidFill>
                  <a:schemeClr val="dk1"/>
                </a:solidFill>
              </a:rPr>
              <a:t> £5.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A larger value lets Rusty buy </a:t>
            </a:r>
            <a:r>
              <a:rPr b="1" lang="en">
                <a:solidFill>
                  <a:schemeClr val="dk1"/>
                </a:solidFill>
              </a:rPr>
              <a:t>bigger or better equipment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This choice practises </a:t>
            </a:r>
            <a:r>
              <a:rPr b="1" lang="en">
                <a:solidFill>
                  <a:schemeClr val="dk1"/>
                </a:solidFill>
              </a:rPr>
              <a:t>comparing notes</a:t>
            </a:r>
            <a:r>
              <a:rPr lang="en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84e0559c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84e0559c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d84e0559ca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d84e0559c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Five 10p coins = </a:t>
            </a:r>
            <a:r>
              <a:rPr b="1" lang="en">
                <a:solidFill>
                  <a:schemeClr val="dk1"/>
                </a:solidFill>
              </a:rPr>
              <a:t>50p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£5 = </a:t>
            </a:r>
            <a:r>
              <a:rPr b="1" lang="en">
                <a:solidFill>
                  <a:schemeClr val="dk1"/>
                </a:solidFill>
              </a:rPr>
              <a:t>500p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500p is </a:t>
            </a:r>
            <a:r>
              <a:rPr b="1" lang="en">
                <a:solidFill>
                  <a:schemeClr val="dk1"/>
                </a:solidFill>
              </a:rPr>
              <a:t>much more</a:t>
            </a:r>
            <a:r>
              <a:rPr lang="en">
                <a:solidFill>
                  <a:schemeClr val="dk1"/>
                </a:solidFill>
              </a:rPr>
              <a:t> than 50p.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Counting in </a:t>
            </a:r>
            <a:r>
              <a:rPr b="1" lang="en">
                <a:solidFill>
                  <a:schemeClr val="dk1"/>
                </a:solidFill>
              </a:rPr>
              <a:t>tens</a:t>
            </a:r>
            <a:r>
              <a:rPr lang="en">
                <a:solidFill>
                  <a:schemeClr val="dk1"/>
                </a:solidFill>
              </a:rPr>
              <a:t> helps us find the total.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en">
                <a:solidFill>
                  <a:schemeClr val="dk1"/>
                </a:solidFill>
              </a:rPr>
              <a:t>Misconception:</a:t>
            </a:r>
            <a:r>
              <a:rPr lang="en">
                <a:solidFill>
                  <a:schemeClr val="dk1"/>
                </a:solidFill>
              </a:rPr>
              <a:t> Bigger-looking money is not always worth more.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Artboard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Artboard 2 copy 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 title="Artboard 2 copy 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 title="Artboard 2 copy 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 title="Artboard 2 copy 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 title="Artboard 2 copy 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 title="Artboard 2 copy 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 title="Artboard 2 copy 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 title="Artboard 2 copy 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 title="Artboard 2 copy 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title="Artboard 2 copy 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 title="Artboard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 title="Artboard 2 cop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"/>
            <a:ext cx="9144000" cy="51435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 title="Artboard 2 copy 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 title="Artboard 2 copy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 title="Artboard 2 copy 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 title="Artboard 2 copy 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title="Artboard 2 copy 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