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38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Ford" userId="4e8558113a3f5f4c" providerId="LiveId" clId="{D863D912-080B-4DDD-BA1D-EE70BFBFC12F}"/>
    <pc:docChg chg="modSld">
      <pc:chgData name="Alex Ford" userId="4e8558113a3f5f4c" providerId="LiveId" clId="{D863D912-080B-4DDD-BA1D-EE70BFBFC12F}" dt="2026-04-22T08:08:49.424" v="55" actId="20577"/>
      <pc:docMkLst>
        <pc:docMk/>
      </pc:docMkLst>
      <pc:sldChg chg="modNotesTx">
        <pc:chgData name="Alex Ford" userId="4e8558113a3f5f4c" providerId="LiveId" clId="{D863D912-080B-4DDD-BA1D-EE70BFBFC12F}" dt="2026-04-22T08:06:29.600" v="0"/>
        <pc:sldMkLst>
          <pc:docMk/>
          <pc:sldMk cId="0" sldId="258"/>
        </pc:sldMkLst>
      </pc:sldChg>
      <pc:sldChg chg="modNotesTx">
        <pc:chgData name="Alex Ford" userId="4e8558113a3f5f4c" providerId="LiveId" clId="{D863D912-080B-4DDD-BA1D-EE70BFBFC12F}" dt="2026-04-22T08:07:13.364" v="7"/>
        <pc:sldMkLst>
          <pc:docMk/>
          <pc:sldMk cId="0" sldId="260"/>
        </pc:sldMkLst>
      </pc:sldChg>
      <pc:sldChg chg="modNotesTx">
        <pc:chgData name="Alex Ford" userId="4e8558113a3f5f4c" providerId="LiveId" clId="{D863D912-080B-4DDD-BA1D-EE70BFBFC12F}" dt="2026-04-22T08:07:33.139" v="8"/>
        <pc:sldMkLst>
          <pc:docMk/>
          <pc:sldMk cId="0" sldId="261"/>
        </pc:sldMkLst>
      </pc:sldChg>
      <pc:sldChg chg="modNotesTx">
        <pc:chgData name="Alex Ford" userId="4e8558113a3f5f4c" providerId="LiveId" clId="{D863D912-080B-4DDD-BA1D-EE70BFBFC12F}" dt="2026-04-22T08:07:49.718" v="10" actId="5793"/>
        <pc:sldMkLst>
          <pc:docMk/>
          <pc:sldMk cId="0" sldId="263"/>
        </pc:sldMkLst>
      </pc:sldChg>
      <pc:sldChg chg="modNotesTx">
        <pc:chgData name="Alex Ford" userId="4e8558113a3f5f4c" providerId="LiveId" clId="{D863D912-080B-4DDD-BA1D-EE70BFBFC12F}" dt="2026-04-22T08:08:13.137" v="12" actId="20577"/>
        <pc:sldMkLst>
          <pc:docMk/>
          <pc:sldMk cId="0" sldId="264"/>
        </pc:sldMkLst>
      </pc:sldChg>
      <pc:sldChg chg="modNotesTx">
        <pc:chgData name="Alex Ford" userId="4e8558113a3f5f4c" providerId="LiveId" clId="{D863D912-080B-4DDD-BA1D-EE70BFBFC12F}" dt="2026-04-22T08:08:49.424" v="55" actId="2057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8838538b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8838538b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Discussion prompts: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Did your park cost more or less than classmates?</a:t>
            </a:r>
          </a:p>
          <a:p>
            <a:pPr marL="742950" lvl="1" indent="-285750"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Did cheaper items change the park’s appearance or fun factor?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Next step option: </a:t>
            </a:r>
            <a:r>
              <a:rPr lang="en-GB"/>
              <a:t>Draw your park!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8838538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8838538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8838538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8838538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Introduce the idea of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discounts and promotions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 vocabulary: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promotion, discount, total cost, cheapest, savings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8838538b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8838538b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8838538b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8838538b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Model example on the board (e.g., Swings)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Emphasise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step-by-step calculations</a:t>
            </a: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Show why Half Price is cheaper than £2 Off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Highlight: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Always calculate before choosing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8838538b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8838538b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Encourage students to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show all working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Ask: 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promotion is cheaper and why?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8838538b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8838538b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8838538b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8838538b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Teacher Notes / Talking Points:</a:t>
            </a:r>
            <a:endParaRPr lang="en-GB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Step-by-step calculation for each promotion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Explain why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Half Price or 50% Off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can be better than flat discounts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trade-offs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cheapest deal = more items, bigger deals = fewer but fancier items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Optional Reflection Prompt:</a:t>
            </a:r>
            <a:b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💭 Would you rather spend £77 and have all these items, or spend more on fewer, bigger items? Why?</a:t>
            </a:r>
            <a:endParaRPr lang="en-GB" b="0" dirty="0">
              <a:effectLst/>
            </a:endParaRPr>
          </a:p>
          <a:p>
            <a:pPr marL="158750" indent="0">
              <a:buNone/>
            </a:pPr>
            <a:br>
              <a:rPr lang="en-GB" dirty="0"/>
            </a:b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8838538b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8838538b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💭 Which option makes your park the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most fun for children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en-GB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Encourage reasoning and discussion about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trade-offs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 on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real-life maths decision-making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Artboard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Artboard 2 copy 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Artboard 2 copy 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Artboard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Artboard 2 cop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Artboard 2 copy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Artboard 2 copy 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Artboard 2 copy 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Artboard 2 copy 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Artboard 2 copy 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(16:9)</PresentationFormat>
  <Paragraphs>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Ford</cp:lastModifiedBy>
  <cp:revision>1</cp:revision>
  <dcterms:modified xsi:type="dcterms:W3CDTF">2026-04-22T08:08:53Z</dcterms:modified>
</cp:coreProperties>
</file>