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2EAF32-DC83-48B8-A893-F9ADD2B68E4D}" v="1" dt="2026-04-22T08:13:46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220" autoAdjust="0"/>
  </p:normalViewPr>
  <p:slideViewPr>
    <p:cSldViewPr snapToGrid="0">
      <p:cViewPr varScale="1">
        <p:scale>
          <a:sx n="92" d="100"/>
          <a:sy n="92" d="100"/>
        </p:scale>
        <p:origin x="118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8824f55a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d8824f55a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Discussion prompts: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Which item had the </a:t>
            </a: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biggest saving</a:t>
            </a: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Did your cheapest options give </a:t>
            </a: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enough items for a fun park</a:t>
            </a: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endParaRPr lang="en-GB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Next optional step: Draw </a:t>
            </a:r>
            <a:r>
              <a:rPr lang="en-GB" sz="11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your skate park!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d8824f55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d8824f55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8824f55a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8824f55a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d8824f55a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d8824f55a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Introduce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advanced promotions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(percentage off, multi-buy deals)</a:t>
            </a:r>
          </a:p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Key vocabulary: promotion, discount, total cost, cheapest, multi-buy, percentage off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8824f55a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d8824f55a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Explain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to calculate percentage discounts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Demonstrate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multi-buy deals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step-by-step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Reinforce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always check which promotion is cheaper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d8824f55a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d8824f55a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d8824f55a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d8824f55a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8824f55a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8824f55a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 fontAlgn="base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Step-by-step calculation for </a:t>
            </a: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percentage off and multi-buy and money off if you buy.</a:t>
            </a:r>
            <a:endParaRPr lang="en-GB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 </a:t>
            </a: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trade-offs</a:t>
            </a: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cheapest deal = more items, bigger deals = fewer but more impressive items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Optional Reflection Prompts:</a:t>
            </a:r>
            <a:br>
              <a:rPr lang="en-GB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💭 Would you rather spend </a:t>
            </a:r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£995</a:t>
            </a:r>
            <a:r>
              <a:rPr lang="en-GB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have all these items, or spend more on fewer, bigger items? Why?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8824f55a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d8824f55a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💭 Which option would make your park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most fun for children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Could you save money and add/ improve something elsewhere in your community?</a:t>
            </a:r>
          </a:p>
          <a:p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Encourage reasoning and discussion about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trade-offs and priorities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 how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budget decisions affect the park design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Artboard 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 title="Artboard 2 copy 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Artboard 2 copy 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Artboard 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title="Artboard 2 cop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Artboard 2 copy 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title="Artboard 2 copy 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 title="Artboard 2 copy 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 title="Artboard 2 copy 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 title="Artboard 2 copy 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On-screen Show (16:9)</PresentationFormat>
  <Paragraphs>19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Alex Ford</cp:lastModifiedBy>
  <cp:revision>2</cp:revision>
  <dcterms:modified xsi:type="dcterms:W3CDTF">2026-04-22T08:16:26Z</dcterms:modified>
</cp:coreProperties>
</file>